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22" y="-1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2439C-1461-4E15-B307-5BD968588CF6}" type="datetimeFigureOut">
              <a:rPr lang="de-DE" smtClean="0"/>
              <a:t>30.09.2010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9765-40C8-46D4-95BD-386F9F31A1E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1663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2439C-1461-4E15-B307-5BD968588CF6}" type="datetimeFigureOut">
              <a:rPr lang="de-DE" smtClean="0"/>
              <a:t>30.09.2010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9765-40C8-46D4-95BD-386F9F31A1E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5241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2439C-1461-4E15-B307-5BD968588CF6}" type="datetimeFigureOut">
              <a:rPr lang="de-DE" smtClean="0"/>
              <a:t>30.09.2010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9765-40C8-46D4-95BD-386F9F31A1E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79304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2439C-1461-4E15-B307-5BD968588CF6}" type="datetimeFigureOut">
              <a:rPr lang="de-DE" smtClean="0"/>
              <a:t>30.09.2010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9765-40C8-46D4-95BD-386F9F31A1E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6562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2439C-1461-4E15-B307-5BD968588CF6}" type="datetimeFigureOut">
              <a:rPr lang="de-DE" smtClean="0"/>
              <a:t>30.09.2010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9765-40C8-46D4-95BD-386F9F31A1E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8227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2439C-1461-4E15-B307-5BD968588CF6}" type="datetimeFigureOut">
              <a:rPr lang="de-DE" smtClean="0"/>
              <a:t>30.09.2010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9765-40C8-46D4-95BD-386F9F31A1E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1537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2439C-1461-4E15-B307-5BD968588CF6}" type="datetimeFigureOut">
              <a:rPr lang="de-DE" smtClean="0"/>
              <a:t>30.09.2010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9765-40C8-46D4-95BD-386F9F31A1E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0930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2439C-1461-4E15-B307-5BD968588CF6}" type="datetimeFigureOut">
              <a:rPr lang="de-DE" smtClean="0"/>
              <a:t>30.09.2010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9765-40C8-46D4-95BD-386F9F31A1E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90691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2439C-1461-4E15-B307-5BD968588CF6}" type="datetimeFigureOut">
              <a:rPr lang="de-DE" smtClean="0"/>
              <a:t>30.09.2010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9765-40C8-46D4-95BD-386F9F31A1E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520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2439C-1461-4E15-B307-5BD968588CF6}" type="datetimeFigureOut">
              <a:rPr lang="de-DE" smtClean="0"/>
              <a:t>30.09.2010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9765-40C8-46D4-95BD-386F9F31A1E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3815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2439C-1461-4E15-B307-5BD968588CF6}" type="datetimeFigureOut">
              <a:rPr lang="de-DE" smtClean="0"/>
              <a:t>30.09.2010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9765-40C8-46D4-95BD-386F9F31A1E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6915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2439C-1461-4E15-B307-5BD968588CF6}" type="datetimeFigureOut">
              <a:rPr lang="de-DE" smtClean="0"/>
              <a:t>30.09.2010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EA9765-40C8-46D4-95BD-386F9F31A1E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833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Working arrangements of ICT-ISS</a:t>
            </a:r>
            <a:endParaRPr lang="de-D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/>
              <a:t>Collaborative Tools (WISWIKI)</a:t>
            </a:r>
          </a:p>
          <a:p>
            <a:r>
              <a:rPr lang="de-DE" dirty="0" smtClean="0"/>
              <a:t>Security policy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0793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Three security modes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Visible</a:t>
            </a:r>
          </a:p>
          <a:p>
            <a:pPr lvl="1"/>
            <a:r>
              <a:rPr lang="de-DE" dirty="0" smtClean="0"/>
              <a:t>Can read pages, comments and history</a:t>
            </a:r>
          </a:p>
          <a:p>
            <a:r>
              <a:rPr lang="de-DE" dirty="0" smtClean="0"/>
              <a:t>Editable</a:t>
            </a:r>
          </a:p>
          <a:p>
            <a:pPr lvl="1"/>
            <a:r>
              <a:rPr lang="de-DE" dirty="0" smtClean="0"/>
              <a:t>Can change pages, add comments</a:t>
            </a:r>
          </a:p>
          <a:p>
            <a:pPr lvl="1"/>
            <a:r>
              <a:rPr lang="de-DE" dirty="0" smtClean="0"/>
              <a:t>Can attach to category</a:t>
            </a:r>
          </a:p>
          <a:p>
            <a:r>
              <a:rPr lang="de-DE" dirty="0" smtClean="0"/>
              <a:t>Admin</a:t>
            </a:r>
          </a:p>
          <a:p>
            <a:pPr lvl="1"/>
            <a:r>
              <a:rPr lang="de-DE" dirty="0" smtClean="0"/>
              <a:t>Can change history, rename, create page</a:t>
            </a:r>
          </a:p>
          <a:p>
            <a:pPr lvl="1"/>
            <a:r>
              <a:rPr lang="de-DE" smtClean="0"/>
              <a:t>Can assign pages to </a:t>
            </a:r>
            <a:r>
              <a:rPr lang="de-DE" dirty="0" smtClean="0"/>
              <a:t>category, structure</a:t>
            </a:r>
          </a:p>
        </p:txBody>
      </p:sp>
    </p:spTree>
    <p:extLst>
      <p:ext uri="{BB962C8B-B14F-4D97-AF65-F5344CB8AC3E}">
        <p14:creationId xmlns:p14="http://schemas.microsoft.com/office/powerpoint/2010/main" val="202427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Three securtiy areas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0600"/>
          </a:xfrm>
        </p:spPr>
        <p:txBody>
          <a:bodyPr/>
          <a:lstStyle/>
          <a:p>
            <a:r>
              <a:rPr lang="de-DE" dirty="0" smtClean="0"/>
              <a:t>Public</a:t>
            </a:r>
          </a:p>
          <a:p>
            <a:pPr lvl="1"/>
            <a:r>
              <a:rPr lang="de-DE" dirty="0" smtClean="0"/>
              <a:t>General information </a:t>
            </a:r>
          </a:p>
          <a:p>
            <a:pPr lvl="1"/>
            <a:r>
              <a:rPr lang="de-DE" dirty="0" smtClean="0"/>
              <a:t>Visible by everybody</a:t>
            </a:r>
          </a:p>
          <a:p>
            <a:pPr lvl="1"/>
            <a:r>
              <a:rPr lang="de-DE" dirty="0" smtClean="0"/>
              <a:t>Editable by WMO staff</a:t>
            </a:r>
          </a:p>
          <a:p>
            <a:r>
              <a:rPr lang="de-DE" dirty="0" smtClean="0"/>
              <a:t>Working Group only</a:t>
            </a:r>
          </a:p>
          <a:p>
            <a:pPr lvl="1"/>
            <a:r>
              <a:rPr lang="de-DE" dirty="0" smtClean="0"/>
              <a:t>Woking space for Expert Teams / Working Groups</a:t>
            </a:r>
          </a:p>
          <a:p>
            <a:pPr lvl="1"/>
            <a:r>
              <a:rPr lang="de-DE" dirty="0" smtClean="0"/>
              <a:t>Visible by everyody</a:t>
            </a:r>
          </a:p>
          <a:p>
            <a:pPr lvl="1"/>
            <a:r>
              <a:rPr lang="de-DE" dirty="0" smtClean="0"/>
              <a:t>Editable by Working Group Members</a:t>
            </a:r>
          </a:p>
          <a:p>
            <a:r>
              <a:rPr lang="de-DE" dirty="0" smtClean="0"/>
              <a:t>Private (e.G ET-GDDP, WMO internal info)</a:t>
            </a:r>
          </a:p>
          <a:p>
            <a:pPr lvl="1"/>
            <a:r>
              <a:rPr lang="de-DE" dirty="0" smtClean="0"/>
              <a:t>Only visible / editable by Group Members</a:t>
            </a:r>
          </a:p>
          <a:p>
            <a:pPr lvl="1"/>
            <a:endParaRPr lang="de-DE" dirty="0" smtClean="0"/>
          </a:p>
          <a:p>
            <a:pPr lvl="1"/>
            <a:endParaRPr lang="de-DE" dirty="0" smtClean="0"/>
          </a:p>
          <a:p>
            <a:pPr lvl="1"/>
            <a:endParaRPr lang="de-DE" dirty="0" smtClean="0"/>
          </a:p>
          <a:p>
            <a:pPr lvl="1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43938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</Words>
  <Application>Microsoft Office PowerPoint</Application>
  <PresentationFormat>On-screen Show (4:3)</PresentationFormat>
  <Paragraphs>25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Working arrangements of ICT-ISS</vt:lpstr>
      <vt:lpstr>Three security modes</vt:lpstr>
      <vt:lpstr>Three securtiy areas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Working arrangements of ICT-ISS</dc:title>
  <dc:creator>timop</dc:creator>
  <cp:lastModifiedBy>timop</cp:lastModifiedBy>
  <cp:revision>3</cp:revision>
  <dcterms:created xsi:type="dcterms:W3CDTF">2010-09-30T13:55:46Z</dcterms:created>
  <dcterms:modified xsi:type="dcterms:W3CDTF">2010-09-30T15:56:48Z</dcterms:modified>
</cp:coreProperties>
</file>