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56" r:id="rId2"/>
    <p:sldId id="357" r:id="rId3"/>
    <p:sldId id="355" r:id="rId4"/>
    <p:sldId id="358" r:id="rId5"/>
    <p:sldId id="359" r:id="rId6"/>
    <p:sldId id="360" r:id="rId7"/>
    <p:sldId id="361" r:id="rId8"/>
    <p:sldId id="363" r:id="rId9"/>
    <p:sldId id="364" r:id="rId10"/>
    <p:sldId id="365" r:id="rId11"/>
    <p:sldId id="366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P" initials="WP" lastIdx="1" clrIdx="0">
    <p:extLst>
      <p:ext uri="{19B8F6BF-5375-455C-9EA6-DF929625EA0E}">
        <p15:presenceInfo xmlns:p15="http://schemas.microsoft.com/office/powerpoint/2012/main" userId="W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5736" autoAdjust="0"/>
  </p:normalViewPr>
  <p:slideViewPr>
    <p:cSldViewPr>
      <p:cViewPr varScale="1">
        <p:scale>
          <a:sx n="121" d="100"/>
          <a:sy n="121" d="100"/>
        </p:scale>
        <p:origin x="123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6E70E-7594-42B5-85E5-846805E8F1BC}" type="datetimeFigureOut">
              <a:rPr lang="en-US" smtClean="0"/>
              <a:t>8/3/2017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C26281-5C92-4E6A-82E1-812298D42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003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53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94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650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7257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2846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2319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100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18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4295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031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Cache </a:t>
            </a:r>
            <a:r>
              <a:rPr lang="en-US" altLang="zh-CN" dirty="0"/>
              <a:t>in and through the </a:t>
            </a:r>
            <a:r>
              <a:rPr lang="en-US" altLang="zh-CN" dirty="0" smtClean="0"/>
              <a:t>Cloud</a:t>
            </a:r>
            <a:br>
              <a:rPr lang="en-US" altLang="zh-CN" dirty="0" smtClean="0"/>
            </a:b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>Management </a:t>
            </a:r>
            <a:r>
              <a:rPr lang="en-US" altLang="zh-CN" dirty="0" smtClean="0"/>
              <a:t>Requirements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zh-CN" dirty="0" smtClean="0"/>
          </a:p>
          <a:p>
            <a:r>
              <a:rPr lang="en-US" altLang="zh-CN" dirty="0" smtClean="0"/>
              <a:t>2017-8-3</a:t>
            </a:r>
          </a:p>
          <a:p>
            <a:r>
              <a:rPr lang="en-US" altLang="zh-CN" dirty="0" smtClean="0"/>
              <a:t>Wang Peng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48102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0.  Advantages of Cloud (relevant)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7544" y="908720"/>
            <a:ext cx="7913385" cy="49552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Minimizing IT maintenance costs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Business centric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VM based cloud:</a:t>
            </a:r>
          </a:p>
          <a:p>
            <a:pPr lvl="2"/>
            <a:r>
              <a:rPr lang="en-US" altLang="zh-CN" dirty="0" smtClean="0">
                <a:solidFill>
                  <a:srgbClr val="FF0000"/>
                </a:solidFill>
              </a:rPr>
              <a:t>still requiring IT technicians to maintain OS and software packages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zh-C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High Availability / Reliability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Commercial Cloud providers guarantee high reliability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simplifying HA solution to two different cloud providers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zh-CN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On-Demand Scalability (Elastic)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Capacity planning and management are simplified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Scale up the cloud when necessary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zh-CN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Public cloud: Accessible via Internet for 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427743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1. What are going to be managed ?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7544" y="908720"/>
            <a:ext cx="7645042" cy="6063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Virtual Machine (IT maintenance)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Operating System level+ maintenance</a:t>
            </a:r>
          </a:p>
          <a:p>
            <a:pPr lvl="2"/>
            <a:r>
              <a:rPr lang="en-US" altLang="zh-CN" sz="2000" dirty="0" smtClean="0"/>
              <a:t>including system resources (CPU, storage, …) monitoring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Software packages that are dependent on by WIS service</a:t>
            </a:r>
          </a:p>
          <a:p>
            <a:pPr lvl="2"/>
            <a:r>
              <a:rPr lang="en-US" altLang="zh-CN" sz="2000" dirty="0" smtClean="0"/>
              <a:t>e.g. Tomcat, JDK, FTP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Configuration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Business logics, options, 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Users, Roles, and Rights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authorization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user activity tracking?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zh-CN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Data availability and timeliness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monitoring </a:t>
            </a:r>
            <a:r>
              <a:rPr lang="en-US" altLang="zh-CN" sz="2000" dirty="0"/>
              <a:t>&amp; statistics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zh-CN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Capacity (of resources)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zh-CN" sz="2000" dirty="0" smtClean="0"/>
          </a:p>
        </p:txBody>
      </p:sp>
    </p:spTree>
    <p:extLst>
      <p:ext uri="{BB962C8B-B14F-4D97-AF65-F5344CB8AC3E}">
        <p14:creationId xmlns:p14="http://schemas.microsoft.com/office/powerpoint/2010/main" val="61767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2. Typical Requirements for “managers”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7544" y="908720"/>
            <a:ext cx="842493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Virtual Machine (IT maintenance)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Experienced IT admin skills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Dedicated routine works?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Configuration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(at least) Familiar with WIS business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(at least) Familiar with business application (e.g. AFD)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Users, Roles, and Rights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Authority or authorized points that can “officially verify” the users identity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/>
              <a:t>(at least</a:t>
            </a:r>
            <a:r>
              <a:rPr lang="en-US" altLang="zh-CN" sz="2000" dirty="0" smtClean="0"/>
              <a:t>) Familiar with WIS rules for user roles and rights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Data availability and timeliness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/>
              <a:t>(at least) Familiar with </a:t>
            </a:r>
            <a:r>
              <a:rPr lang="en-US" altLang="zh-CN" sz="2000" dirty="0" smtClean="0"/>
              <a:t>WIS business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Capacity (of resources)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dirty="0"/>
              <a:t>(at least) Familiar </a:t>
            </a:r>
            <a:r>
              <a:rPr lang="en-US" altLang="zh-CN" sz="2000" dirty="0" smtClean="0"/>
              <a:t>with VM resources and WIS business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140360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3.1 Who are able to take charge of …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7544" y="908720"/>
            <a:ext cx="8424935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Virtual Machine (IT maintenance)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b="1" dirty="0" smtClean="0"/>
              <a:t>Experienced IT admin skills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b="1" dirty="0" smtClean="0"/>
              <a:t>Dedicated routine works?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dirty="0" smtClean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dirty="0" smtClean="0"/>
              <a:t>Option 1: purchase commercial IT maintenance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24/7</a:t>
            </a:r>
            <a:endParaRPr lang="en-US" altLang="zh-CN" sz="2400" dirty="0"/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dirty="0" smtClean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dirty="0" smtClean="0"/>
              <a:t>Option 2: dedicated “volunteers” from WMO expert teams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prstClr val="black"/>
                </a:solidFill>
              </a:rPr>
              <a:t>part of workhours</a:t>
            </a:r>
            <a:endParaRPr lang="en-US" altLang="zh-CN" sz="2400" dirty="0">
              <a:solidFill>
                <a:prstClr val="black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367304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3.2 Who are able to take charge of …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7544" y="908720"/>
            <a:ext cx="8424935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/>
              <a:t>Configuration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b="1" dirty="0"/>
              <a:t>(at least) Familiar with WIS business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b="1" dirty="0"/>
              <a:t>(at least) Familiar with WIS business application (e.g. AFD)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dirty="0" smtClean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dirty="0" smtClean="0"/>
              <a:t>WIS admin from relevant WMO expert teams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54633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3.3 Who are able to take charge of …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7544" y="908720"/>
            <a:ext cx="8424935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/>
              <a:t>Users, Roles, and Rights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b="1" dirty="0"/>
              <a:t>Authority or authorized points that can “officially verify” the users identity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b="1" dirty="0"/>
              <a:t>(at least) Familiar with WIS rules for user roles and rights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dirty="0" smtClean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dirty="0" smtClean="0"/>
              <a:t>user manager (WMO secretariat? Expert team?)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138924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3.4 Who are able to take charge of …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7544" y="908720"/>
            <a:ext cx="8424935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/>
              <a:t>Data availability and timeliness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b="1" dirty="0"/>
              <a:t>(at least) Familiar with WIS business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dirty="0" smtClean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dirty="0" smtClean="0"/>
              <a:t>Data monitoring: on-shift monitor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prstClr val="black"/>
                </a:solidFill>
              </a:rPr>
              <a:t>Volunteers from GISCs &amp; DCPCs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dirty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dirty="0" smtClean="0"/>
              <a:t>Data </a:t>
            </a:r>
            <a:r>
              <a:rPr lang="en-US" altLang="zh-CN" sz="2400" dirty="0"/>
              <a:t>issues: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prstClr val="black"/>
                </a:solidFill>
              </a:rPr>
              <a:t>GISCs as assignee to contact </a:t>
            </a:r>
            <a:r>
              <a:rPr lang="en-US" altLang="zh-CN" sz="2400" dirty="0" err="1">
                <a:solidFill>
                  <a:prstClr val="black"/>
                </a:solidFill>
              </a:rPr>
              <a:t>AoR</a:t>
            </a:r>
            <a:r>
              <a:rPr lang="en-US" altLang="zh-CN" sz="2400" dirty="0">
                <a:solidFill>
                  <a:prstClr val="black"/>
                </a:solidFill>
              </a:rPr>
              <a:t> centers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3568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3.5 Who are able to take charge of …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7544" y="908720"/>
            <a:ext cx="842493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/>
              <a:t>Capacity (of resources)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zh-CN" sz="2000" b="1" dirty="0"/>
              <a:t>(at least) Familiar with VM resources and WIS business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dirty="0" smtClean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dirty="0" smtClean="0"/>
              <a:t>Capacity monitoring: on-shift monitor &amp; IT admin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prstClr val="black"/>
                </a:solidFill>
              </a:rPr>
              <a:t>Volunteers from GISCs &amp; DCPCs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dirty="0" smtClean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dirty="0" smtClean="0"/>
              <a:t>Capacity management:</a:t>
            </a:r>
            <a:endParaRPr lang="en-US" altLang="zh-CN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400" dirty="0"/>
              <a:t>WIS </a:t>
            </a:r>
            <a:r>
              <a:rPr lang="en-US" altLang="zh-CN" sz="2400" dirty="0" smtClean="0"/>
              <a:t>admin </a:t>
            </a:r>
            <a:r>
              <a:rPr lang="en-US" altLang="zh-CN" sz="2400" dirty="0"/>
              <a:t>from relevant WMO expert teams</a:t>
            </a:r>
          </a:p>
        </p:txBody>
      </p:sp>
    </p:spTree>
    <p:extLst>
      <p:ext uri="{BB962C8B-B14F-4D97-AF65-F5344CB8AC3E}">
        <p14:creationId xmlns:p14="http://schemas.microsoft.com/office/powerpoint/2010/main" val="92473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4. Definition of SLA (for commercial provider)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7544" y="908720"/>
            <a:ext cx="8424935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Cloud: </a:t>
            </a:r>
            <a:r>
              <a:rPr lang="en-US" altLang="zh-CN" sz="2400" dirty="0" smtClean="0"/>
              <a:t>depends on cloud provider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Virtual </a:t>
            </a:r>
            <a:r>
              <a:rPr lang="en-US" altLang="zh-CN" sz="2400" b="1" dirty="0"/>
              <a:t>Machine (IT </a:t>
            </a:r>
            <a:r>
              <a:rPr lang="en-US" altLang="zh-CN" sz="2400" b="1" dirty="0" smtClean="0"/>
              <a:t>maintenance besides cloud)</a:t>
            </a:r>
            <a:endParaRPr lang="en-US" altLang="zh-CN" sz="2400" b="1" dirty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b="1" dirty="0" smtClean="0"/>
              <a:t>Services</a:t>
            </a:r>
            <a:r>
              <a:rPr lang="en-US" altLang="zh-CN" sz="2400" dirty="0" smtClean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OS maintenance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software packages maintenance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system security defense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…</a:t>
            </a:r>
            <a:endParaRPr lang="en-US" altLang="zh-CN" sz="2000" dirty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b="1" dirty="0" smtClean="0"/>
              <a:t>Reliability</a:t>
            </a:r>
            <a:r>
              <a:rPr lang="en-US" altLang="zh-CN" sz="2400" dirty="0" smtClean="0"/>
              <a:t>: outage &lt; 0.5 day per year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b="1" dirty="0" smtClean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b="1" dirty="0" smtClean="0"/>
              <a:t>Responsiveness</a:t>
            </a:r>
            <a:r>
              <a:rPr lang="en-US" altLang="zh-CN" sz="2400" dirty="0" smtClean="0"/>
              <a:t>: 24/7, response time &lt; 1 hour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b="1" dirty="0" smtClean="0"/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b="1" dirty="0" smtClean="0"/>
              <a:t>Monitoring/Reporting</a:t>
            </a:r>
            <a:r>
              <a:rPr lang="en-US" altLang="zh-CN" sz="2400" dirty="0" smtClean="0"/>
              <a:t>: monitoring the VM performance in real-time; report everyday to members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287427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620688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WIS </a:t>
            </a:r>
            <a:r>
              <a:rPr lang="en-US" altLang="zh-CN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TechSpec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7545" y="908720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WIS-TECHSPEC-4:</a:t>
            </a:r>
          </a:p>
          <a:p>
            <a:pPr lvl="1"/>
            <a:r>
              <a:rPr lang="en-US" altLang="zh-CN" sz="2400" dirty="0" smtClean="0"/>
              <a:t>maintenance of user identification and role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WIS-TECHSPEC-5:</a:t>
            </a:r>
          </a:p>
          <a:p>
            <a:pPr lvl="1"/>
            <a:r>
              <a:rPr lang="en-US" altLang="zh-CN" sz="2400" dirty="0" smtClean="0"/>
              <a:t>consolidated view of distributed identification and role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WIS-TECHSPEC-6</a:t>
            </a:r>
            <a:r>
              <a:rPr lang="en-US" altLang="zh-CN" sz="2400" dirty="0" smtClean="0"/>
              <a:t>:</a:t>
            </a:r>
          </a:p>
          <a:p>
            <a:pPr lvl="1"/>
            <a:r>
              <a:rPr lang="en-US" altLang="zh-CN" sz="2400" dirty="0" smtClean="0"/>
              <a:t>authentication of a user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WIS-TECHSPEC-7</a:t>
            </a:r>
            <a:r>
              <a:rPr lang="en-US" altLang="zh-CN" sz="2400" dirty="0" smtClean="0"/>
              <a:t>:</a:t>
            </a:r>
          </a:p>
          <a:p>
            <a:pPr lvl="1"/>
            <a:r>
              <a:rPr lang="en-US" altLang="zh-CN" sz="2400" dirty="0" smtClean="0"/>
              <a:t>authorization of a user role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WIS-TECHSPEC-15</a:t>
            </a:r>
            <a:r>
              <a:rPr lang="en-US" altLang="zh-CN" sz="2400" dirty="0" smtClean="0"/>
              <a:t>:</a:t>
            </a:r>
          </a:p>
          <a:p>
            <a:pPr lvl="1"/>
            <a:r>
              <a:rPr lang="en-US" altLang="zh-CN" sz="2400" dirty="0" smtClean="0"/>
              <a:t>reporting of quality of service</a:t>
            </a: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82219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2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7202</TotalTime>
  <Words>599</Words>
  <Application>Microsoft Office PowerPoint</Application>
  <PresentationFormat>全屏显示(4:3)</PresentationFormat>
  <Paragraphs>127</Paragraphs>
  <Slides>11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Arial Unicode MS</vt:lpstr>
      <vt:lpstr>宋体</vt:lpstr>
      <vt:lpstr>Arial</vt:lpstr>
      <vt:lpstr>Calibri</vt:lpstr>
      <vt:lpstr>Wingdings</vt:lpstr>
      <vt:lpstr>Office 主题</vt:lpstr>
      <vt:lpstr>Cache in and through the Cloud  Management Requirements</vt:lpstr>
      <vt:lpstr>0.  Advantages of Cloud (relevant)</vt:lpstr>
      <vt:lpstr>1. What are going to be managed ?</vt:lpstr>
      <vt:lpstr>2. Typical Requirements for “managers”</vt:lpstr>
      <vt:lpstr>3.1 Who are able to take charge of …</vt:lpstr>
      <vt:lpstr>3.2 Who are able to take charge of …</vt:lpstr>
      <vt:lpstr>3.3 Who are able to take charge of …</vt:lpstr>
      <vt:lpstr>3.4 Who are able to take charge of …</vt:lpstr>
      <vt:lpstr>3.5 Who are able to take charge of …</vt:lpstr>
      <vt:lpstr>4. Definition of SLA (for commercial provider)</vt:lpstr>
      <vt:lpstr>WIS TechSpec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Kavlar</dc:creator>
  <cp:lastModifiedBy>王鹏</cp:lastModifiedBy>
  <cp:revision>164</cp:revision>
  <dcterms:created xsi:type="dcterms:W3CDTF">2014-03-13T09:04:36Z</dcterms:created>
  <dcterms:modified xsi:type="dcterms:W3CDTF">2017-08-03T03:17:23Z</dcterms:modified>
</cp:coreProperties>
</file>