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0243463" cy="42845038"/>
  <p:notesSz cx="6858000" cy="9144000"/>
  <p:defaultTextStyle>
    <a:defPPr>
      <a:defRPr lang="en-US"/>
    </a:defPPr>
    <a:lvl1pPr marL="0" algn="l" defTabSz="4176431" rtl="0" eaLnBrk="1" latinLnBrk="0" hangingPunct="1">
      <a:defRPr sz="8200" kern="1200">
        <a:solidFill>
          <a:schemeClr val="tx1"/>
        </a:solidFill>
        <a:latin typeface="+mn-lt"/>
        <a:ea typeface="+mn-ea"/>
        <a:cs typeface="+mn-cs"/>
      </a:defRPr>
    </a:lvl1pPr>
    <a:lvl2pPr marL="2088215" algn="l" defTabSz="4176431" rtl="0" eaLnBrk="1" latinLnBrk="0" hangingPunct="1">
      <a:defRPr sz="8200" kern="1200">
        <a:solidFill>
          <a:schemeClr val="tx1"/>
        </a:solidFill>
        <a:latin typeface="+mn-lt"/>
        <a:ea typeface="+mn-ea"/>
        <a:cs typeface="+mn-cs"/>
      </a:defRPr>
    </a:lvl2pPr>
    <a:lvl3pPr marL="4176431" algn="l" defTabSz="4176431" rtl="0" eaLnBrk="1" latinLnBrk="0" hangingPunct="1">
      <a:defRPr sz="8200" kern="1200">
        <a:solidFill>
          <a:schemeClr val="tx1"/>
        </a:solidFill>
        <a:latin typeface="+mn-lt"/>
        <a:ea typeface="+mn-ea"/>
        <a:cs typeface="+mn-cs"/>
      </a:defRPr>
    </a:lvl3pPr>
    <a:lvl4pPr marL="6264646" algn="l" defTabSz="4176431" rtl="0" eaLnBrk="1" latinLnBrk="0" hangingPunct="1">
      <a:defRPr sz="8200" kern="1200">
        <a:solidFill>
          <a:schemeClr val="tx1"/>
        </a:solidFill>
        <a:latin typeface="+mn-lt"/>
        <a:ea typeface="+mn-ea"/>
        <a:cs typeface="+mn-cs"/>
      </a:defRPr>
    </a:lvl4pPr>
    <a:lvl5pPr marL="8352861" algn="l" defTabSz="4176431" rtl="0" eaLnBrk="1" latinLnBrk="0" hangingPunct="1">
      <a:defRPr sz="8200" kern="1200">
        <a:solidFill>
          <a:schemeClr val="tx1"/>
        </a:solidFill>
        <a:latin typeface="+mn-lt"/>
        <a:ea typeface="+mn-ea"/>
        <a:cs typeface="+mn-cs"/>
      </a:defRPr>
    </a:lvl5pPr>
    <a:lvl6pPr marL="10441076" algn="l" defTabSz="4176431" rtl="0" eaLnBrk="1" latinLnBrk="0" hangingPunct="1">
      <a:defRPr sz="8200" kern="1200">
        <a:solidFill>
          <a:schemeClr val="tx1"/>
        </a:solidFill>
        <a:latin typeface="+mn-lt"/>
        <a:ea typeface="+mn-ea"/>
        <a:cs typeface="+mn-cs"/>
      </a:defRPr>
    </a:lvl6pPr>
    <a:lvl7pPr marL="12529292" algn="l" defTabSz="4176431" rtl="0" eaLnBrk="1" latinLnBrk="0" hangingPunct="1">
      <a:defRPr sz="8200" kern="1200">
        <a:solidFill>
          <a:schemeClr val="tx1"/>
        </a:solidFill>
        <a:latin typeface="+mn-lt"/>
        <a:ea typeface="+mn-ea"/>
        <a:cs typeface="+mn-cs"/>
      </a:defRPr>
    </a:lvl7pPr>
    <a:lvl8pPr marL="14617507" algn="l" defTabSz="4176431" rtl="0" eaLnBrk="1" latinLnBrk="0" hangingPunct="1">
      <a:defRPr sz="8200" kern="1200">
        <a:solidFill>
          <a:schemeClr val="tx1"/>
        </a:solidFill>
        <a:latin typeface="+mn-lt"/>
        <a:ea typeface="+mn-ea"/>
        <a:cs typeface="+mn-cs"/>
      </a:defRPr>
    </a:lvl8pPr>
    <a:lvl9pPr marL="16705722" algn="l" defTabSz="4176431"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66"/>
    <a:srgbClr val="B9CBFF"/>
    <a:srgbClr val="4584C3"/>
    <a:srgbClr val="81C0FF"/>
    <a:srgbClr val="A8ADE0"/>
    <a:srgbClr val="79BCFF"/>
    <a:srgbClr val="8DB4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59" autoAdjust="0"/>
    <p:restoredTop sz="95152" autoAdjust="0"/>
  </p:normalViewPr>
  <p:slideViewPr>
    <p:cSldViewPr>
      <p:cViewPr>
        <p:scale>
          <a:sx n="10" d="100"/>
          <a:sy n="10" d="100"/>
        </p:scale>
        <p:origin x="-2070" y="-366"/>
      </p:cViewPr>
      <p:guideLst>
        <p:guide orient="horz" pos="13495"/>
        <p:guide pos="9526"/>
      </p:guideLst>
    </p:cSldViewPr>
  </p:slideViewPr>
  <p:notesTextViewPr>
    <p:cViewPr>
      <p:scale>
        <a:sx n="1" d="1"/>
        <a:sy n="1" d="1"/>
      </p:scale>
      <p:origin x="0" y="0"/>
    </p:cViewPr>
  </p:notesTextViewPr>
  <p:gridSpacing cx="72010" cy="7201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24E73F-C0F5-46C8-89CA-E322F3E6B3BA}" type="datetimeFigureOut">
              <a:rPr lang="en-AU" smtClean="0"/>
              <a:t>25/05/2015</a:t>
            </a:fld>
            <a:endParaRPr lang="en-AU"/>
          </a:p>
        </p:txBody>
      </p:sp>
      <p:sp>
        <p:nvSpPr>
          <p:cNvPr id="4" name="Slide Image Placeholder 3"/>
          <p:cNvSpPr>
            <a:spLocks noGrp="1" noRot="1" noChangeAspect="1"/>
          </p:cNvSpPr>
          <p:nvPr>
            <p:ph type="sldImg" idx="2"/>
          </p:nvPr>
        </p:nvSpPr>
        <p:spPr>
          <a:xfrm>
            <a:off x="2219325" y="685800"/>
            <a:ext cx="241935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B1CF50-C844-4E73-BFA9-42B35593C76D}" type="slidenum">
              <a:rPr lang="en-AU" smtClean="0"/>
              <a:t>‹#›</a:t>
            </a:fld>
            <a:endParaRPr lang="en-AU"/>
          </a:p>
        </p:txBody>
      </p:sp>
    </p:spTree>
    <p:extLst>
      <p:ext uri="{BB962C8B-B14F-4D97-AF65-F5344CB8AC3E}">
        <p14:creationId xmlns:p14="http://schemas.microsoft.com/office/powerpoint/2010/main" val="30799644"/>
      </p:ext>
    </p:extLst>
  </p:cSld>
  <p:clrMap bg1="lt1" tx1="dk1" bg2="lt2" tx2="dk2" accent1="accent1" accent2="accent2" accent3="accent3" accent4="accent4" accent5="accent5" accent6="accent6" hlink="hlink" folHlink="folHlink"/>
  <p:notesStyle>
    <a:lvl1pPr marL="0" algn="l" defTabSz="4176431" rtl="0" eaLnBrk="1" latinLnBrk="0" hangingPunct="1">
      <a:defRPr sz="5500" kern="1200">
        <a:solidFill>
          <a:schemeClr val="tx1"/>
        </a:solidFill>
        <a:latin typeface="+mn-lt"/>
        <a:ea typeface="+mn-ea"/>
        <a:cs typeface="+mn-cs"/>
      </a:defRPr>
    </a:lvl1pPr>
    <a:lvl2pPr marL="2088215" algn="l" defTabSz="4176431" rtl="0" eaLnBrk="1" latinLnBrk="0" hangingPunct="1">
      <a:defRPr sz="5500" kern="1200">
        <a:solidFill>
          <a:schemeClr val="tx1"/>
        </a:solidFill>
        <a:latin typeface="+mn-lt"/>
        <a:ea typeface="+mn-ea"/>
        <a:cs typeface="+mn-cs"/>
      </a:defRPr>
    </a:lvl2pPr>
    <a:lvl3pPr marL="4176431" algn="l" defTabSz="4176431" rtl="0" eaLnBrk="1" latinLnBrk="0" hangingPunct="1">
      <a:defRPr sz="5500" kern="1200">
        <a:solidFill>
          <a:schemeClr val="tx1"/>
        </a:solidFill>
        <a:latin typeface="+mn-lt"/>
        <a:ea typeface="+mn-ea"/>
        <a:cs typeface="+mn-cs"/>
      </a:defRPr>
    </a:lvl3pPr>
    <a:lvl4pPr marL="6264646" algn="l" defTabSz="4176431" rtl="0" eaLnBrk="1" latinLnBrk="0" hangingPunct="1">
      <a:defRPr sz="5500" kern="1200">
        <a:solidFill>
          <a:schemeClr val="tx1"/>
        </a:solidFill>
        <a:latin typeface="+mn-lt"/>
        <a:ea typeface="+mn-ea"/>
        <a:cs typeface="+mn-cs"/>
      </a:defRPr>
    </a:lvl4pPr>
    <a:lvl5pPr marL="8352861" algn="l" defTabSz="4176431" rtl="0" eaLnBrk="1" latinLnBrk="0" hangingPunct="1">
      <a:defRPr sz="5500" kern="1200">
        <a:solidFill>
          <a:schemeClr val="tx1"/>
        </a:solidFill>
        <a:latin typeface="+mn-lt"/>
        <a:ea typeface="+mn-ea"/>
        <a:cs typeface="+mn-cs"/>
      </a:defRPr>
    </a:lvl5pPr>
    <a:lvl6pPr marL="10441076" algn="l" defTabSz="4176431" rtl="0" eaLnBrk="1" latinLnBrk="0" hangingPunct="1">
      <a:defRPr sz="5500" kern="1200">
        <a:solidFill>
          <a:schemeClr val="tx1"/>
        </a:solidFill>
        <a:latin typeface="+mn-lt"/>
        <a:ea typeface="+mn-ea"/>
        <a:cs typeface="+mn-cs"/>
      </a:defRPr>
    </a:lvl6pPr>
    <a:lvl7pPr marL="12529292" algn="l" defTabSz="4176431" rtl="0" eaLnBrk="1" latinLnBrk="0" hangingPunct="1">
      <a:defRPr sz="5500" kern="1200">
        <a:solidFill>
          <a:schemeClr val="tx1"/>
        </a:solidFill>
        <a:latin typeface="+mn-lt"/>
        <a:ea typeface="+mn-ea"/>
        <a:cs typeface="+mn-cs"/>
      </a:defRPr>
    </a:lvl7pPr>
    <a:lvl8pPr marL="14617507" algn="l" defTabSz="4176431" rtl="0" eaLnBrk="1" latinLnBrk="0" hangingPunct="1">
      <a:defRPr sz="5500" kern="1200">
        <a:solidFill>
          <a:schemeClr val="tx1"/>
        </a:solidFill>
        <a:latin typeface="+mn-lt"/>
        <a:ea typeface="+mn-ea"/>
        <a:cs typeface="+mn-cs"/>
      </a:defRPr>
    </a:lvl8pPr>
    <a:lvl9pPr marL="16705722" algn="l" defTabSz="4176431" rtl="0" eaLnBrk="1" latinLnBrk="0" hangingPunct="1">
      <a:defRPr sz="5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84B1CF50-C844-4E73-BFA9-42B35593C76D}" type="slidenum">
              <a:rPr lang="en-AU" smtClean="0"/>
              <a:t>1</a:t>
            </a:fld>
            <a:endParaRPr lang="en-AU"/>
          </a:p>
        </p:txBody>
      </p:sp>
    </p:spTree>
    <p:extLst>
      <p:ext uri="{BB962C8B-B14F-4D97-AF65-F5344CB8AC3E}">
        <p14:creationId xmlns:p14="http://schemas.microsoft.com/office/powerpoint/2010/main" val="3210877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68260" y="13309735"/>
            <a:ext cx="25706944" cy="9183913"/>
          </a:xfrm>
        </p:spPr>
        <p:txBody>
          <a:bodyPr/>
          <a:lstStyle/>
          <a:p>
            <a:r>
              <a:rPr lang="en-US" smtClean="0"/>
              <a:t>Click to edit Master title style</a:t>
            </a:r>
            <a:endParaRPr lang="en-AU"/>
          </a:p>
        </p:txBody>
      </p:sp>
      <p:sp>
        <p:nvSpPr>
          <p:cNvPr id="3" name="Subtitle 2"/>
          <p:cNvSpPr>
            <a:spLocks noGrp="1"/>
          </p:cNvSpPr>
          <p:nvPr>
            <p:ph type="subTitle" idx="1"/>
          </p:nvPr>
        </p:nvSpPr>
        <p:spPr>
          <a:xfrm>
            <a:off x="4536520" y="24278855"/>
            <a:ext cx="21170424" cy="10949287"/>
          </a:xfrm>
        </p:spPr>
        <p:txBody>
          <a:bodyPr/>
          <a:lstStyle>
            <a:lvl1pPr marL="0" indent="0" algn="ctr">
              <a:buNone/>
              <a:defRPr>
                <a:solidFill>
                  <a:schemeClr val="tx1">
                    <a:tint val="75000"/>
                  </a:schemeClr>
                </a:solidFill>
              </a:defRPr>
            </a:lvl1pPr>
            <a:lvl2pPr marL="2088215" indent="0" algn="ctr">
              <a:buNone/>
              <a:defRPr>
                <a:solidFill>
                  <a:schemeClr val="tx1">
                    <a:tint val="75000"/>
                  </a:schemeClr>
                </a:solidFill>
              </a:defRPr>
            </a:lvl2pPr>
            <a:lvl3pPr marL="4176431" indent="0" algn="ctr">
              <a:buNone/>
              <a:defRPr>
                <a:solidFill>
                  <a:schemeClr val="tx1">
                    <a:tint val="75000"/>
                  </a:schemeClr>
                </a:solidFill>
              </a:defRPr>
            </a:lvl3pPr>
            <a:lvl4pPr marL="6264646" indent="0" algn="ctr">
              <a:buNone/>
              <a:defRPr>
                <a:solidFill>
                  <a:schemeClr val="tx1">
                    <a:tint val="75000"/>
                  </a:schemeClr>
                </a:solidFill>
              </a:defRPr>
            </a:lvl4pPr>
            <a:lvl5pPr marL="8352861" indent="0" algn="ctr">
              <a:buNone/>
              <a:defRPr>
                <a:solidFill>
                  <a:schemeClr val="tx1">
                    <a:tint val="75000"/>
                  </a:schemeClr>
                </a:solidFill>
              </a:defRPr>
            </a:lvl5pPr>
            <a:lvl6pPr marL="10441076" indent="0" algn="ctr">
              <a:buNone/>
              <a:defRPr>
                <a:solidFill>
                  <a:schemeClr val="tx1">
                    <a:tint val="75000"/>
                  </a:schemeClr>
                </a:solidFill>
              </a:defRPr>
            </a:lvl6pPr>
            <a:lvl7pPr marL="12529292" indent="0" algn="ctr">
              <a:buNone/>
              <a:defRPr>
                <a:solidFill>
                  <a:schemeClr val="tx1">
                    <a:tint val="75000"/>
                  </a:schemeClr>
                </a:solidFill>
              </a:defRPr>
            </a:lvl7pPr>
            <a:lvl8pPr marL="14617507" indent="0" algn="ctr">
              <a:buNone/>
              <a:defRPr>
                <a:solidFill>
                  <a:schemeClr val="tx1">
                    <a:tint val="75000"/>
                  </a:schemeClr>
                </a:solidFill>
              </a:defRPr>
            </a:lvl8pPr>
            <a:lvl9pPr marL="16705722"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728789E2-B9B3-4D29-8493-D9AF5E3EC7BA}" type="datetimeFigureOut">
              <a:rPr lang="en-AU" smtClean="0"/>
              <a:t>25/05/2015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3543589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28789E2-B9B3-4D29-8493-D9AF5E3EC7BA}" type="datetimeFigureOut">
              <a:rPr lang="en-AU" smtClean="0"/>
              <a:t>25/05/2015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2294634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89025" y="27531907"/>
            <a:ext cx="25706944" cy="8509501"/>
          </a:xfrm>
        </p:spPr>
        <p:txBody>
          <a:bodyPr anchor="t"/>
          <a:lstStyle>
            <a:lvl1pPr algn="l">
              <a:defRPr sz="18300" b="1" cap="all"/>
            </a:lvl1pPr>
          </a:lstStyle>
          <a:p>
            <a:r>
              <a:rPr lang="en-US" smtClean="0"/>
              <a:t>Click to edit Master title style</a:t>
            </a:r>
            <a:endParaRPr lang="en-AU"/>
          </a:p>
        </p:txBody>
      </p:sp>
      <p:sp>
        <p:nvSpPr>
          <p:cNvPr id="3" name="Text Placeholder 2"/>
          <p:cNvSpPr>
            <a:spLocks noGrp="1"/>
          </p:cNvSpPr>
          <p:nvPr>
            <p:ph type="body" idx="1"/>
          </p:nvPr>
        </p:nvSpPr>
        <p:spPr>
          <a:xfrm>
            <a:off x="2389025" y="18159558"/>
            <a:ext cx="25706944" cy="9372349"/>
          </a:xfrm>
        </p:spPr>
        <p:txBody>
          <a:bodyPr anchor="b"/>
          <a:lstStyle>
            <a:lvl1pPr marL="0" indent="0">
              <a:buNone/>
              <a:defRPr sz="9100">
                <a:solidFill>
                  <a:schemeClr val="tx1">
                    <a:tint val="75000"/>
                  </a:schemeClr>
                </a:solidFill>
              </a:defRPr>
            </a:lvl1pPr>
            <a:lvl2pPr marL="2088215" indent="0">
              <a:buNone/>
              <a:defRPr sz="8200">
                <a:solidFill>
                  <a:schemeClr val="tx1">
                    <a:tint val="75000"/>
                  </a:schemeClr>
                </a:solidFill>
              </a:defRPr>
            </a:lvl2pPr>
            <a:lvl3pPr marL="4176431" indent="0">
              <a:buNone/>
              <a:defRPr sz="7300">
                <a:solidFill>
                  <a:schemeClr val="tx1">
                    <a:tint val="75000"/>
                  </a:schemeClr>
                </a:solidFill>
              </a:defRPr>
            </a:lvl3pPr>
            <a:lvl4pPr marL="6264646" indent="0">
              <a:buNone/>
              <a:defRPr sz="6400">
                <a:solidFill>
                  <a:schemeClr val="tx1">
                    <a:tint val="75000"/>
                  </a:schemeClr>
                </a:solidFill>
              </a:defRPr>
            </a:lvl4pPr>
            <a:lvl5pPr marL="8352861" indent="0">
              <a:buNone/>
              <a:defRPr sz="6400">
                <a:solidFill>
                  <a:schemeClr val="tx1">
                    <a:tint val="75000"/>
                  </a:schemeClr>
                </a:solidFill>
              </a:defRPr>
            </a:lvl5pPr>
            <a:lvl6pPr marL="10441076" indent="0">
              <a:buNone/>
              <a:defRPr sz="6400">
                <a:solidFill>
                  <a:schemeClr val="tx1">
                    <a:tint val="75000"/>
                  </a:schemeClr>
                </a:solidFill>
              </a:defRPr>
            </a:lvl6pPr>
            <a:lvl7pPr marL="12529292" indent="0">
              <a:buNone/>
              <a:defRPr sz="6400">
                <a:solidFill>
                  <a:schemeClr val="tx1">
                    <a:tint val="75000"/>
                  </a:schemeClr>
                </a:solidFill>
              </a:defRPr>
            </a:lvl7pPr>
            <a:lvl8pPr marL="14617507" indent="0">
              <a:buNone/>
              <a:defRPr sz="6400">
                <a:solidFill>
                  <a:schemeClr val="tx1">
                    <a:tint val="75000"/>
                  </a:schemeClr>
                </a:solidFill>
              </a:defRPr>
            </a:lvl8pPr>
            <a:lvl9pPr marL="16705722"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8789E2-B9B3-4D29-8493-D9AF5E3EC7BA}" type="datetimeFigureOut">
              <a:rPr lang="en-AU" smtClean="0"/>
              <a:t>25/05/2015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2119583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5003824" y="62452597"/>
            <a:ext cx="44756125" cy="176656439"/>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50264009" y="62452597"/>
            <a:ext cx="44761374" cy="176656439"/>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728789E2-B9B3-4D29-8493-D9AF5E3EC7BA}" type="datetimeFigureOut">
              <a:rPr lang="en-AU" smtClean="0"/>
              <a:t>25/05/2015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2909672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12173" y="1715788"/>
            <a:ext cx="27219117" cy="7140840"/>
          </a:xfrm>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1512173" y="9590547"/>
            <a:ext cx="13362782" cy="3996884"/>
          </a:xfrm>
        </p:spPr>
        <p:txBody>
          <a:bodyPr anchor="b"/>
          <a:lstStyle>
            <a:lvl1pPr marL="0" indent="0">
              <a:buNone/>
              <a:defRPr sz="11000" b="1"/>
            </a:lvl1pPr>
            <a:lvl2pPr marL="2088215" indent="0">
              <a:buNone/>
              <a:defRPr sz="9100" b="1"/>
            </a:lvl2pPr>
            <a:lvl3pPr marL="4176431" indent="0">
              <a:buNone/>
              <a:defRPr sz="8200" b="1"/>
            </a:lvl3pPr>
            <a:lvl4pPr marL="6264646" indent="0">
              <a:buNone/>
              <a:defRPr sz="7300" b="1"/>
            </a:lvl4pPr>
            <a:lvl5pPr marL="8352861" indent="0">
              <a:buNone/>
              <a:defRPr sz="7300" b="1"/>
            </a:lvl5pPr>
            <a:lvl6pPr marL="10441076" indent="0">
              <a:buNone/>
              <a:defRPr sz="7300" b="1"/>
            </a:lvl6pPr>
            <a:lvl7pPr marL="12529292" indent="0">
              <a:buNone/>
              <a:defRPr sz="7300" b="1"/>
            </a:lvl7pPr>
            <a:lvl8pPr marL="14617507" indent="0">
              <a:buNone/>
              <a:defRPr sz="7300" b="1"/>
            </a:lvl8pPr>
            <a:lvl9pPr marL="16705722"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1512173" y="13587431"/>
            <a:ext cx="13362782" cy="24685489"/>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15363261" y="9590547"/>
            <a:ext cx="13368031" cy="3996884"/>
          </a:xfrm>
        </p:spPr>
        <p:txBody>
          <a:bodyPr anchor="b"/>
          <a:lstStyle>
            <a:lvl1pPr marL="0" indent="0">
              <a:buNone/>
              <a:defRPr sz="11000" b="1"/>
            </a:lvl1pPr>
            <a:lvl2pPr marL="2088215" indent="0">
              <a:buNone/>
              <a:defRPr sz="9100" b="1"/>
            </a:lvl2pPr>
            <a:lvl3pPr marL="4176431" indent="0">
              <a:buNone/>
              <a:defRPr sz="8200" b="1"/>
            </a:lvl3pPr>
            <a:lvl4pPr marL="6264646" indent="0">
              <a:buNone/>
              <a:defRPr sz="7300" b="1"/>
            </a:lvl4pPr>
            <a:lvl5pPr marL="8352861" indent="0">
              <a:buNone/>
              <a:defRPr sz="7300" b="1"/>
            </a:lvl5pPr>
            <a:lvl6pPr marL="10441076" indent="0">
              <a:buNone/>
              <a:defRPr sz="7300" b="1"/>
            </a:lvl6pPr>
            <a:lvl7pPr marL="12529292" indent="0">
              <a:buNone/>
              <a:defRPr sz="7300" b="1"/>
            </a:lvl7pPr>
            <a:lvl8pPr marL="14617507" indent="0">
              <a:buNone/>
              <a:defRPr sz="7300" b="1"/>
            </a:lvl8pPr>
            <a:lvl9pPr marL="16705722"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15363261" y="13587431"/>
            <a:ext cx="13368031" cy="24685489"/>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728789E2-B9B3-4D29-8493-D9AF5E3EC7BA}" type="datetimeFigureOut">
              <a:rPr lang="en-AU" smtClean="0"/>
              <a:t>25/05/2015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552448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728789E2-B9B3-4D29-8493-D9AF5E3EC7BA}" type="datetimeFigureOut">
              <a:rPr lang="en-AU" smtClean="0"/>
              <a:t>25/05/2015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3767292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8789E2-B9B3-4D29-8493-D9AF5E3EC7BA}" type="datetimeFigureOut">
              <a:rPr lang="en-AU" smtClean="0"/>
              <a:t>25/05/2015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1909412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2175" y="1705867"/>
            <a:ext cx="9949891" cy="7259854"/>
          </a:xfrm>
        </p:spPr>
        <p:txBody>
          <a:bodyPr anchor="b"/>
          <a:lstStyle>
            <a:lvl1pPr algn="l">
              <a:defRPr sz="9100" b="1"/>
            </a:lvl1pPr>
          </a:lstStyle>
          <a:p>
            <a:r>
              <a:rPr lang="en-US" smtClean="0"/>
              <a:t>Click to edit Master title style</a:t>
            </a:r>
            <a:endParaRPr lang="en-AU"/>
          </a:p>
        </p:txBody>
      </p:sp>
      <p:sp>
        <p:nvSpPr>
          <p:cNvPr id="3" name="Content Placeholder 2"/>
          <p:cNvSpPr>
            <a:spLocks noGrp="1"/>
          </p:cNvSpPr>
          <p:nvPr>
            <p:ph idx="1"/>
          </p:nvPr>
        </p:nvSpPr>
        <p:spPr>
          <a:xfrm>
            <a:off x="11824354" y="1705870"/>
            <a:ext cx="16906936" cy="36567053"/>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1512175" y="8965724"/>
            <a:ext cx="9949891" cy="29307199"/>
          </a:xfrm>
        </p:spPr>
        <p:txBody>
          <a:bodyPr/>
          <a:lstStyle>
            <a:lvl1pPr marL="0" indent="0">
              <a:buNone/>
              <a:defRPr sz="6400"/>
            </a:lvl1pPr>
            <a:lvl2pPr marL="2088215" indent="0">
              <a:buNone/>
              <a:defRPr sz="5500"/>
            </a:lvl2pPr>
            <a:lvl3pPr marL="4176431" indent="0">
              <a:buNone/>
              <a:defRPr sz="4600"/>
            </a:lvl3pPr>
            <a:lvl4pPr marL="6264646" indent="0">
              <a:buNone/>
              <a:defRPr sz="4100"/>
            </a:lvl4pPr>
            <a:lvl5pPr marL="8352861" indent="0">
              <a:buNone/>
              <a:defRPr sz="4100"/>
            </a:lvl5pPr>
            <a:lvl6pPr marL="10441076" indent="0">
              <a:buNone/>
              <a:defRPr sz="4100"/>
            </a:lvl6pPr>
            <a:lvl7pPr marL="12529292" indent="0">
              <a:buNone/>
              <a:defRPr sz="4100"/>
            </a:lvl7pPr>
            <a:lvl8pPr marL="14617507" indent="0">
              <a:buNone/>
              <a:defRPr sz="4100"/>
            </a:lvl8pPr>
            <a:lvl9pPr marL="16705722"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8789E2-B9B3-4D29-8493-D9AF5E3EC7BA}" type="datetimeFigureOut">
              <a:rPr lang="en-AU" smtClean="0"/>
              <a:t>25/05/2015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536339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27930" y="29991527"/>
            <a:ext cx="18146078" cy="3540669"/>
          </a:xfrm>
        </p:spPr>
        <p:txBody>
          <a:bodyPr anchor="b"/>
          <a:lstStyle>
            <a:lvl1pPr algn="l">
              <a:defRPr sz="9100" b="1"/>
            </a:lvl1pPr>
          </a:lstStyle>
          <a:p>
            <a:r>
              <a:rPr lang="en-US" smtClean="0"/>
              <a:t>Click to edit Master title style</a:t>
            </a:r>
            <a:endParaRPr lang="en-AU"/>
          </a:p>
        </p:txBody>
      </p:sp>
      <p:sp>
        <p:nvSpPr>
          <p:cNvPr id="3" name="Picture Placeholder 2"/>
          <p:cNvSpPr>
            <a:spLocks noGrp="1"/>
          </p:cNvSpPr>
          <p:nvPr>
            <p:ph type="pic" idx="1"/>
          </p:nvPr>
        </p:nvSpPr>
        <p:spPr>
          <a:xfrm>
            <a:off x="5927930" y="3828283"/>
            <a:ext cx="18146078" cy="25707023"/>
          </a:xfrm>
        </p:spPr>
        <p:txBody>
          <a:bodyPr/>
          <a:lstStyle>
            <a:lvl1pPr marL="0" indent="0">
              <a:buNone/>
              <a:defRPr sz="14600"/>
            </a:lvl1pPr>
            <a:lvl2pPr marL="2088215" indent="0">
              <a:buNone/>
              <a:defRPr sz="12800"/>
            </a:lvl2pPr>
            <a:lvl3pPr marL="4176431" indent="0">
              <a:buNone/>
              <a:defRPr sz="11000"/>
            </a:lvl3pPr>
            <a:lvl4pPr marL="6264646" indent="0">
              <a:buNone/>
              <a:defRPr sz="9100"/>
            </a:lvl4pPr>
            <a:lvl5pPr marL="8352861" indent="0">
              <a:buNone/>
              <a:defRPr sz="9100"/>
            </a:lvl5pPr>
            <a:lvl6pPr marL="10441076" indent="0">
              <a:buNone/>
              <a:defRPr sz="9100"/>
            </a:lvl6pPr>
            <a:lvl7pPr marL="12529292" indent="0">
              <a:buNone/>
              <a:defRPr sz="9100"/>
            </a:lvl7pPr>
            <a:lvl8pPr marL="14617507" indent="0">
              <a:buNone/>
              <a:defRPr sz="9100"/>
            </a:lvl8pPr>
            <a:lvl9pPr marL="16705722" indent="0">
              <a:buNone/>
              <a:defRPr sz="9100"/>
            </a:lvl9pPr>
          </a:lstStyle>
          <a:p>
            <a:endParaRPr lang="en-AU"/>
          </a:p>
        </p:txBody>
      </p:sp>
      <p:sp>
        <p:nvSpPr>
          <p:cNvPr id="4" name="Text Placeholder 3"/>
          <p:cNvSpPr>
            <a:spLocks noGrp="1"/>
          </p:cNvSpPr>
          <p:nvPr>
            <p:ph type="body" sz="half" idx="2"/>
          </p:nvPr>
        </p:nvSpPr>
        <p:spPr>
          <a:xfrm>
            <a:off x="5927930" y="33532196"/>
            <a:ext cx="18146078" cy="5028338"/>
          </a:xfrm>
        </p:spPr>
        <p:txBody>
          <a:bodyPr/>
          <a:lstStyle>
            <a:lvl1pPr marL="0" indent="0">
              <a:buNone/>
              <a:defRPr sz="6400"/>
            </a:lvl1pPr>
            <a:lvl2pPr marL="2088215" indent="0">
              <a:buNone/>
              <a:defRPr sz="5500"/>
            </a:lvl2pPr>
            <a:lvl3pPr marL="4176431" indent="0">
              <a:buNone/>
              <a:defRPr sz="4600"/>
            </a:lvl3pPr>
            <a:lvl4pPr marL="6264646" indent="0">
              <a:buNone/>
              <a:defRPr sz="4100"/>
            </a:lvl4pPr>
            <a:lvl5pPr marL="8352861" indent="0">
              <a:buNone/>
              <a:defRPr sz="4100"/>
            </a:lvl5pPr>
            <a:lvl6pPr marL="10441076" indent="0">
              <a:buNone/>
              <a:defRPr sz="4100"/>
            </a:lvl6pPr>
            <a:lvl7pPr marL="12529292" indent="0">
              <a:buNone/>
              <a:defRPr sz="4100"/>
            </a:lvl7pPr>
            <a:lvl8pPr marL="14617507" indent="0">
              <a:buNone/>
              <a:defRPr sz="4100"/>
            </a:lvl8pPr>
            <a:lvl9pPr marL="16705722"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8789E2-B9B3-4D29-8493-D9AF5E3EC7BA}" type="datetimeFigureOut">
              <a:rPr lang="en-AU" smtClean="0"/>
              <a:t>25/05/2015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2304129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28789E2-B9B3-4D29-8493-D9AF5E3EC7BA}" type="datetimeFigureOut">
              <a:rPr lang="en-AU" smtClean="0"/>
              <a:t>25/05/2015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427646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521306" y="10721181"/>
            <a:ext cx="22504077" cy="22838785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5003824" y="10721181"/>
            <a:ext cx="67013422" cy="22838785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28789E2-B9B3-4D29-8493-D9AF5E3EC7BA}" type="datetimeFigureOut">
              <a:rPr lang="en-AU" smtClean="0"/>
              <a:t>25/05/2015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37E6EED-5AA8-4219-9CD3-3A82CB69AB3B}" type="slidenum">
              <a:rPr lang="en-AU" smtClean="0"/>
              <a:t>‹#›</a:t>
            </a:fld>
            <a:endParaRPr lang="en-AU"/>
          </a:p>
        </p:txBody>
      </p:sp>
    </p:spTree>
    <p:extLst>
      <p:ext uri="{BB962C8B-B14F-4D97-AF65-F5344CB8AC3E}">
        <p14:creationId xmlns:p14="http://schemas.microsoft.com/office/powerpoint/2010/main" val="4057026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12173" y="1715788"/>
            <a:ext cx="27219117" cy="7140840"/>
          </a:xfrm>
          <a:prstGeom prst="rect">
            <a:avLst/>
          </a:prstGeom>
        </p:spPr>
        <p:txBody>
          <a:bodyPr vert="horz" lIns="417643" tIns="208822" rIns="417643" bIns="208822"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1512173" y="9997178"/>
            <a:ext cx="27219117" cy="28275745"/>
          </a:xfrm>
          <a:prstGeom prst="rect">
            <a:avLst/>
          </a:prstGeom>
        </p:spPr>
        <p:txBody>
          <a:bodyPr vert="horz" lIns="417643" tIns="208822" rIns="417643" bIns="2088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1512173" y="39711006"/>
            <a:ext cx="7056808" cy="2281102"/>
          </a:xfrm>
          <a:prstGeom prst="rect">
            <a:avLst/>
          </a:prstGeom>
        </p:spPr>
        <p:txBody>
          <a:bodyPr vert="horz" lIns="417643" tIns="208822" rIns="417643" bIns="208822" rtlCol="0" anchor="ctr"/>
          <a:lstStyle>
            <a:lvl1pPr algn="l">
              <a:defRPr sz="5500">
                <a:solidFill>
                  <a:schemeClr val="tx1">
                    <a:tint val="75000"/>
                  </a:schemeClr>
                </a:solidFill>
              </a:defRPr>
            </a:lvl1pPr>
          </a:lstStyle>
          <a:p>
            <a:fld id="{728789E2-B9B3-4D29-8493-D9AF5E3EC7BA}" type="datetimeFigureOut">
              <a:rPr lang="en-AU" smtClean="0"/>
              <a:t>25/05/2015</a:t>
            </a:fld>
            <a:endParaRPr lang="en-AU"/>
          </a:p>
        </p:txBody>
      </p:sp>
      <p:sp>
        <p:nvSpPr>
          <p:cNvPr id="5" name="Footer Placeholder 4"/>
          <p:cNvSpPr>
            <a:spLocks noGrp="1"/>
          </p:cNvSpPr>
          <p:nvPr>
            <p:ph type="ftr" sz="quarter" idx="3"/>
          </p:nvPr>
        </p:nvSpPr>
        <p:spPr>
          <a:xfrm>
            <a:off x="10333183" y="39711006"/>
            <a:ext cx="9577097" cy="2281102"/>
          </a:xfrm>
          <a:prstGeom prst="rect">
            <a:avLst/>
          </a:prstGeom>
        </p:spPr>
        <p:txBody>
          <a:bodyPr vert="horz" lIns="417643" tIns="208822" rIns="417643" bIns="208822" rtlCol="0" anchor="ctr"/>
          <a:lstStyle>
            <a:lvl1pPr algn="ctr">
              <a:defRPr sz="55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21674482" y="39711006"/>
            <a:ext cx="7056808" cy="2281102"/>
          </a:xfrm>
          <a:prstGeom prst="rect">
            <a:avLst/>
          </a:prstGeom>
        </p:spPr>
        <p:txBody>
          <a:bodyPr vert="horz" lIns="417643" tIns="208822" rIns="417643" bIns="208822" rtlCol="0" anchor="ctr"/>
          <a:lstStyle>
            <a:lvl1pPr algn="r">
              <a:defRPr sz="5500">
                <a:solidFill>
                  <a:schemeClr val="tx1">
                    <a:tint val="75000"/>
                  </a:schemeClr>
                </a:solidFill>
              </a:defRPr>
            </a:lvl1pPr>
          </a:lstStyle>
          <a:p>
            <a:fld id="{B37E6EED-5AA8-4219-9CD3-3A82CB69AB3B}" type="slidenum">
              <a:rPr lang="en-AU" smtClean="0"/>
              <a:t>‹#›</a:t>
            </a:fld>
            <a:endParaRPr lang="en-AU"/>
          </a:p>
        </p:txBody>
      </p:sp>
    </p:spTree>
    <p:extLst>
      <p:ext uri="{BB962C8B-B14F-4D97-AF65-F5344CB8AC3E}">
        <p14:creationId xmlns:p14="http://schemas.microsoft.com/office/powerpoint/2010/main" val="2741134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76431" rtl="0" eaLnBrk="1" latinLnBrk="0" hangingPunct="1">
        <a:spcBef>
          <a:spcPct val="0"/>
        </a:spcBef>
        <a:buNone/>
        <a:defRPr sz="20100" kern="1200">
          <a:solidFill>
            <a:schemeClr val="tx1"/>
          </a:solidFill>
          <a:latin typeface="+mj-lt"/>
          <a:ea typeface="+mj-ea"/>
          <a:cs typeface="+mj-cs"/>
        </a:defRPr>
      </a:lvl1pPr>
    </p:titleStyle>
    <p:bodyStyle>
      <a:lvl1pPr marL="1566161" indent="-1566161" algn="l" defTabSz="4176431" rtl="0" eaLnBrk="1" latinLnBrk="0" hangingPunct="1">
        <a:spcBef>
          <a:spcPct val="20000"/>
        </a:spcBef>
        <a:buFont typeface="Arial" panose="020B0604020202020204" pitchFamily="34" charset="0"/>
        <a:buChar char="•"/>
        <a:defRPr sz="14600" kern="1200">
          <a:solidFill>
            <a:schemeClr val="tx1"/>
          </a:solidFill>
          <a:latin typeface="+mn-lt"/>
          <a:ea typeface="+mn-ea"/>
          <a:cs typeface="+mn-cs"/>
        </a:defRPr>
      </a:lvl1pPr>
      <a:lvl2pPr marL="3393350" indent="-1305135" algn="l" defTabSz="4176431" rtl="0" eaLnBrk="1" latinLnBrk="0" hangingPunct="1">
        <a:spcBef>
          <a:spcPct val="20000"/>
        </a:spcBef>
        <a:buFont typeface="Arial" panose="020B0604020202020204" pitchFamily="34" charset="0"/>
        <a:buChar char="–"/>
        <a:defRPr sz="12800" kern="1200">
          <a:solidFill>
            <a:schemeClr val="tx1"/>
          </a:solidFill>
          <a:latin typeface="+mn-lt"/>
          <a:ea typeface="+mn-ea"/>
          <a:cs typeface="+mn-cs"/>
        </a:defRPr>
      </a:lvl2pPr>
      <a:lvl3pPr marL="5220538" indent="-1044108" algn="l" defTabSz="4176431" rtl="0" eaLnBrk="1" latinLnBrk="0" hangingPunct="1">
        <a:spcBef>
          <a:spcPct val="20000"/>
        </a:spcBef>
        <a:buFont typeface="Arial" panose="020B0604020202020204" pitchFamily="34" charset="0"/>
        <a:buChar char="•"/>
        <a:defRPr sz="11000" kern="1200">
          <a:solidFill>
            <a:schemeClr val="tx1"/>
          </a:solidFill>
          <a:latin typeface="+mn-lt"/>
          <a:ea typeface="+mn-ea"/>
          <a:cs typeface="+mn-cs"/>
        </a:defRPr>
      </a:lvl3pPr>
      <a:lvl4pPr marL="7308753" indent="-1044108" algn="l" defTabSz="4176431" rtl="0" eaLnBrk="1" latinLnBrk="0" hangingPunct="1">
        <a:spcBef>
          <a:spcPct val="20000"/>
        </a:spcBef>
        <a:buFont typeface="Arial" panose="020B0604020202020204" pitchFamily="34" charset="0"/>
        <a:buChar char="–"/>
        <a:defRPr sz="9100" kern="1200">
          <a:solidFill>
            <a:schemeClr val="tx1"/>
          </a:solidFill>
          <a:latin typeface="+mn-lt"/>
          <a:ea typeface="+mn-ea"/>
          <a:cs typeface="+mn-cs"/>
        </a:defRPr>
      </a:lvl4pPr>
      <a:lvl5pPr marL="9396969" indent="-1044108" algn="l" defTabSz="4176431" rtl="0" eaLnBrk="1" latinLnBrk="0" hangingPunct="1">
        <a:spcBef>
          <a:spcPct val="20000"/>
        </a:spcBef>
        <a:buFont typeface="Arial" panose="020B0604020202020204" pitchFamily="34" charset="0"/>
        <a:buChar char="»"/>
        <a:defRPr sz="9100" kern="1200">
          <a:solidFill>
            <a:schemeClr val="tx1"/>
          </a:solidFill>
          <a:latin typeface="+mn-lt"/>
          <a:ea typeface="+mn-ea"/>
          <a:cs typeface="+mn-cs"/>
        </a:defRPr>
      </a:lvl5pPr>
      <a:lvl6pPr marL="11485184" indent="-1044108" algn="l" defTabSz="4176431" rtl="0" eaLnBrk="1" latinLnBrk="0" hangingPunct="1">
        <a:spcBef>
          <a:spcPct val="20000"/>
        </a:spcBef>
        <a:buFont typeface="Arial" panose="020B0604020202020204"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anose="020B0604020202020204"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anose="020B0604020202020204"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anose="020B0604020202020204" pitchFamily="34" charset="0"/>
        <a:buChar char="•"/>
        <a:defRPr sz="9100" kern="1200">
          <a:solidFill>
            <a:schemeClr val="tx1"/>
          </a:solidFill>
          <a:latin typeface="+mn-lt"/>
          <a:ea typeface="+mn-ea"/>
          <a:cs typeface="+mn-cs"/>
        </a:defRPr>
      </a:lvl9pPr>
    </p:bodyStyle>
    <p:otherStyle>
      <a:defPPr>
        <a:defRPr lang="en-US"/>
      </a:defPPr>
      <a:lvl1pPr marL="0" algn="l" defTabSz="4176431" rtl="0" eaLnBrk="1" latinLnBrk="0" hangingPunct="1">
        <a:defRPr sz="8200" kern="1200">
          <a:solidFill>
            <a:schemeClr val="tx1"/>
          </a:solidFill>
          <a:latin typeface="+mn-lt"/>
          <a:ea typeface="+mn-ea"/>
          <a:cs typeface="+mn-cs"/>
        </a:defRPr>
      </a:lvl1pPr>
      <a:lvl2pPr marL="2088215" algn="l" defTabSz="4176431" rtl="0" eaLnBrk="1" latinLnBrk="0" hangingPunct="1">
        <a:defRPr sz="8200" kern="1200">
          <a:solidFill>
            <a:schemeClr val="tx1"/>
          </a:solidFill>
          <a:latin typeface="+mn-lt"/>
          <a:ea typeface="+mn-ea"/>
          <a:cs typeface="+mn-cs"/>
        </a:defRPr>
      </a:lvl2pPr>
      <a:lvl3pPr marL="4176431" algn="l" defTabSz="4176431" rtl="0" eaLnBrk="1" latinLnBrk="0" hangingPunct="1">
        <a:defRPr sz="8200" kern="1200">
          <a:solidFill>
            <a:schemeClr val="tx1"/>
          </a:solidFill>
          <a:latin typeface="+mn-lt"/>
          <a:ea typeface="+mn-ea"/>
          <a:cs typeface="+mn-cs"/>
        </a:defRPr>
      </a:lvl3pPr>
      <a:lvl4pPr marL="6264646" algn="l" defTabSz="4176431" rtl="0" eaLnBrk="1" latinLnBrk="0" hangingPunct="1">
        <a:defRPr sz="8200" kern="1200">
          <a:solidFill>
            <a:schemeClr val="tx1"/>
          </a:solidFill>
          <a:latin typeface="+mn-lt"/>
          <a:ea typeface="+mn-ea"/>
          <a:cs typeface="+mn-cs"/>
        </a:defRPr>
      </a:lvl4pPr>
      <a:lvl5pPr marL="8352861" algn="l" defTabSz="4176431" rtl="0" eaLnBrk="1" latinLnBrk="0" hangingPunct="1">
        <a:defRPr sz="8200" kern="1200">
          <a:solidFill>
            <a:schemeClr val="tx1"/>
          </a:solidFill>
          <a:latin typeface="+mn-lt"/>
          <a:ea typeface="+mn-ea"/>
          <a:cs typeface="+mn-cs"/>
        </a:defRPr>
      </a:lvl5pPr>
      <a:lvl6pPr marL="10441076" algn="l" defTabSz="4176431" rtl="0" eaLnBrk="1" latinLnBrk="0" hangingPunct="1">
        <a:defRPr sz="8200" kern="1200">
          <a:solidFill>
            <a:schemeClr val="tx1"/>
          </a:solidFill>
          <a:latin typeface="+mn-lt"/>
          <a:ea typeface="+mn-ea"/>
          <a:cs typeface="+mn-cs"/>
        </a:defRPr>
      </a:lvl6pPr>
      <a:lvl7pPr marL="12529292" algn="l" defTabSz="4176431" rtl="0" eaLnBrk="1" latinLnBrk="0" hangingPunct="1">
        <a:defRPr sz="8200" kern="1200">
          <a:solidFill>
            <a:schemeClr val="tx1"/>
          </a:solidFill>
          <a:latin typeface="+mn-lt"/>
          <a:ea typeface="+mn-ea"/>
          <a:cs typeface="+mn-cs"/>
        </a:defRPr>
      </a:lvl7pPr>
      <a:lvl8pPr marL="14617507" algn="l" defTabSz="4176431" rtl="0" eaLnBrk="1" latinLnBrk="0" hangingPunct="1">
        <a:defRPr sz="8200" kern="1200">
          <a:solidFill>
            <a:schemeClr val="tx1"/>
          </a:solidFill>
          <a:latin typeface="+mn-lt"/>
          <a:ea typeface="+mn-ea"/>
          <a:cs typeface="+mn-cs"/>
        </a:defRPr>
      </a:lvl8pPr>
      <a:lvl9pPr marL="16705722" algn="l" defTabSz="4176431"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47000">
              <a:schemeClr val="bg1">
                <a:tint val="80000"/>
                <a:satMod val="300000"/>
              </a:schemeClr>
            </a:gs>
            <a:gs pos="100000">
              <a:srgbClr val="B9CBFF"/>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3"/>
          <p:cNvSpPr txBox="1"/>
          <p:nvPr/>
        </p:nvSpPr>
        <p:spPr>
          <a:xfrm>
            <a:off x="1548223" y="1437612"/>
            <a:ext cx="27147017" cy="3350597"/>
          </a:xfrm>
          <a:prstGeom prst="rect">
            <a:avLst/>
          </a:prstGeom>
          <a:noFill/>
        </p:spPr>
        <p:txBody>
          <a:bodyPr wrap="square" rtlCol="0">
            <a:spAutoFit/>
          </a:bodyPr>
          <a:lstStyle/>
          <a:p>
            <a:pPr algn="ctr">
              <a:lnSpc>
                <a:spcPct val="85000"/>
              </a:lnSpc>
            </a:pPr>
            <a:r>
              <a:rPr lang="en-AU" sz="12400" b="1" dirty="0" smtClean="0">
                <a:solidFill>
                  <a:srgbClr val="003366"/>
                </a:solidFill>
                <a:latin typeface="+mj-lt"/>
              </a:rPr>
              <a:t>WIS Monitoring</a:t>
            </a:r>
            <a:br>
              <a:rPr lang="en-AU" sz="12400" b="1" dirty="0" smtClean="0">
                <a:solidFill>
                  <a:srgbClr val="003366"/>
                </a:solidFill>
                <a:latin typeface="+mj-lt"/>
              </a:rPr>
            </a:br>
            <a:r>
              <a:rPr lang="en-AU" sz="12400" b="1" dirty="0" smtClean="0">
                <a:solidFill>
                  <a:srgbClr val="003366"/>
                </a:solidFill>
                <a:latin typeface="+mj-lt"/>
              </a:rPr>
              <a:t>General Concepts</a:t>
            </a:r>
            <a:endParaRPr lang="en-AU" sz="12400" b="1" dirty="0">
              <a:solidFill>
                <a:srgbClr val="003366"/>
              </a:solidFill>
              <a:latin typeface="+mj-lt"/>
            </a:endParaRPr>
          </a:p>
        </p:txBody>
      </p:sp>
      <p:sp>
        <p:nvSpPr>
          <p:cNvPr id="148" name="TextBox 147"/>
          <p:cNvSpPr txBox="1"/>
          <p:nvPr/>
        </p:nvSpPr>
        <p:spPr>
          <a:xfrm>
            <a:off x="2988384" y="5306839"/>
            <a:ext cx="24266695" cy="1569660"/>
          </a:xfrm>
          <a:prstGeom prst="rect">
            <a:avLst/>
          </a:prstGeom>
          <a:noFill/>
        </p:spPr>
        <p:txBody>
          <a:bodyPr wrap="square" rtlCol="0">
            <a:spAutoFit/>
          </a:bodyPr>
          <a:lstStyle/>
          <a:p>
            <a:pPr algn="ctr">
              <a:spcBef>
                <a:spcPts val="600"/>
              </a:spcBef>
              <a:spcAft>
                <a:spcPts val="600"/>
              </a:spcAft>
            </a:pPr>
            <a:r>
              <a:rPr lang="en-AU" sz="4800" b="1" dirty="0" smtClean="0"/>
              <a:t>WIS monitoring is aimed at monitor availability of WIS centre functions and services in order to ensure stable operation of each WIS centre and the WIS as a whole</a:t>
            </a:r>
          </a:p>
        </p:txBody>
      </p:sp>
      <p:sp>
        <p:nvSpPr>
          <p:cNvPr id="178" name="TextBox 177"/>
          <p:cNvSpPr txBox="1"/>
          <p:nvPr/>
        </p:nvSpPr>
        <p:spPr>
          <a:xfrm>
            <a:off x="1529637" y="22862719"/>
            <a:ext cx="8479383" cy="10156627"/>
          </a:xfrm>
          <a:prstGeom prst="rect">
            <a:avLst/>
          </a:prstGeom>
          <a:noFill/>
        </p:spPr>
        <p:txBody>
          <a:bodyPr wrap="square" rtlCol="0" anchor="t">
            <a:spAutoFit/>
          </a:bodyPr>
          <a:lstStyle/>
          <a:p>
            <a:pPr>
              <a:spcBef>
                <a:spcPts val="600"/>
              </a:spcBef>
              <a:spcAft>
                <a:spcPts val="600"/>
              </a:spcAft>
            </a:pPr>
            <a:r>
              <a:rPr lang="en-AU" sz="6000" b="1" dirty="0" smtClean="0">
                <a:solidFill>
                  <a:srgbClr val="003366"/>
                </a:solidFill>
              </a:rPr>
              <a:t>Real-time Operations Monitoring </a:t>
            </a:r>
            <a:br>
              <a:rPr lang="en-AU" sz="6000" b="1" dirty="0" smtClean="0">
                <a:solidFill>
                  <a:srgbClr val="003366"/>
                </a:solidFill>
              </a:rPr>
            </a:br>
            <a:r>
              <a:rPr lang="en-AU" sz="4000" dirty="0" smtClean="0"/>
              <a:t>To ensure the smooth functioning of the WIS; each GISC operator continuously monitors in real-time items covering the GISC's area of responsibility, including:</a:t>
            </a:r>
            <a:endParaRPr lang="en-AU" sz="3600" dirty="0" smtClean="0"/>
          </a:p>
          <a:p>
            <a:pPr marL="457200" indent="-457200" algn="just">
              <a:spcBef>
                <a:spcPts val="600"/>
              </a:spcBef>
              <a:spcAft>
                <a:spcPts val="600"/>
              </a:spcAft>
              <a:buFont typeface="Arial" pitchFamily="34" charset="0"/>
              <a:buChar char="•"/>
            </a:pPr>
            <a:r>
              <a:rPr lang="en-AU" sz="3600" dirty="0" smtClean="0"/>
              <a:t>Service availability: data distribution system, WIS catalogue and catalogue synchronization</a:t>
            </a:r>
          </a:p>
          <a:p>
            <a:pPr marL="457200" indent="-457200" algn="just">
              <a:spcBef>
                <a:spcPts val="600"/>
              </a:spcBef>
              <a:spcAft>
                <a:spcPts val="600"/>
              </a:spcAft>
              <a:buFont typeface="Arial" pitchFamily="34" charset="0"/>
              <a:buChar char="•"/>
            </a:pPr>
            <a:r>
              <a:rPr lang="en-AU" sz="3600" dirty="0" smtClean="0"/>
              <a:t>WIS Core Network usage</a:t>
            </a:r>
          </a:p>
          <a:p>
            <a:pPr marL="457200" indent="-457200" algn="just">
              <a:spcBef>
                <a:spcPts val="600"/>
              </a:spcBef>
              <a:spcAft>
                <a:spcPts val="600"/>
              </a:spcAft>
              <a:buFont typeface="Arial" pitchFamily="34" charset="0"/>
              <a:buChar char="•"/>
            </a:pPr>
            <a:r>
              <a:rPr lang="en-AU" sz="3600" dirty="0" smtClean="0"/>
              <a:t>Number of WIS catalogue records</a:t>
            </a:r>
          </a:p>
          <a:p>
            <a:pPr marL="457200" indent="-457200" algn="just">
              <a:spcBef>
                <a:spcPts val="600"/>
              </a:spcBef>
              <a:spcAft>
                <a:spcPts val="600"/>
              </a:spcAft>
              <a:buFont typeface="Arial" pitchFamily="34" charset="0"/>
              <a:buChar char="•"/>
            </a:pPr>
            <a:r>
              <a:rPr lang="en-AU" sz="3600" dirty="0" smtClean="0"/>
              <a:t>Number of data and/or products stored in 24 hour cache</a:t>
            </a:r>
          </a:p>
          <a:p>
            <a:pPr marL="457200" indent="-457200" algn="just">
              <a:spcBef>
                <a:spcPts val="600"/>
              </a:spcBef>
              <a:spcAft>
                <a:spcPts val="600"/>
              </a:spcAft>
              <a:buFont typeface="Arial" pitchFamily="34" charset="0"/>
              <a:buChar char="•"/>
            </a:pPr>
            <a:r>
              <a:rPr lang="en-AU" sz="3600" dirty="0" smtClean="0"/>
              <a:t>Number of data and products received from each Centre</a:t>
            </a:r>
          </a:p>
        </p:txBody>
      </p:sp>
      <p:sp>
        <p:nvSpPr>
          <p:cNvPr id="130" name="TextBox 129"/>
          <p:cNvSpPr txBox="1"/>
          <p:nvPr/>
        </p:nvSpPr>
        <p:spPr>
          <a:xfrm>
            <a:off x="10859588" y="22862719"/>
            <a:ext cx="8452277" cy="10433625"/>
          </a:xfrm>
          <a:prstGeom prst="rect">
            <a:avLst/>
          </a:prstGeom>
          <a:noFill/>
        </p:spPr>
        <p:txBody>
          <a:bodyPr wrap="square" rtlCol="0">
            <a:spAutoFit/>
          </a:bodyPr>
          <a:lstStyle/>
          <a:p>
            <a:pPr>
              <a:spcBef>
                <a:spcPts val="600"/>
              </a:spcBef>
              <a:spcAft>
                <a:spcPts val="600"/>
              </a:spcAft>
            </a:pPr>
            <a:r>
              <a:rPr lang="en-AU" sz="6000" b="1" dirty="0" smtClean="0">
                <a:solidFill>
                  <a:srgbClr val="003366"/>
                </a:solidFill>
              </a:rPr>
              <a:t/>
            </a:r>
            <a:br>
              <a:rPr lang="en-AU" sz="6000" b="1" dirty="0" smtClean="0">
                <a:solidFill>
                  <a:srgbClr val="003366"/>
                </a:solidFill>
              </a:rPr>
            </a:br>
            <a:r>
              <a:rPr lang="en-AU" sz="6000" b="1" dirty="0" smtClean="0">
                <a:solidFill>
                  <a:srgbClr val="003366"/>
                </a:solidFill>
              </a:rPr>
              <a:t>Quarterly reporting</a:t>
            </a:r>
            <a:r>
              <a:rPr lang="en-AU" sz="3200" dirty="0">
                <a:solidFill>
                  <a:srgbClr val="003366"/>
                </a:solidFill>
              </a:rPr>
              <a:t> </a:t>
            </a:r>
            <a:r>
              <a:rPr lang="en-AU" sz="3200" dirty="0" smtClean="0">
                <a:solidFill>
                  <a:srgbClr val="003366"/>
                </a:solidFill>
              </a:rPr>
              <a:t/>
            </a:r>
            <a:br>
              <a:rPr lang="en-AU" sz="3200" dirty="0" smtClean="0">
                <a:solidFill>
                  <a:srgbClr val="003366"/>
                </a:solidFill>
              </a:rPr>
            </a:br>
            <a:r>
              <a:rPr lang="en-AU" sz="4000" dirty="0" smtClean="0"/>
              <a:t>To </a:t>
            </a:r>
            <a:r>
              <a:rPr lang="en-AU" sz="4000" dirty="0" err="1" smtClean="0"/>
              <a:t>analyze</a:t>
            </a:r>
            <a:r>
              <a:rPr lang="en-AU" sz="4000" dirty="0" smtClean="0"/>
              <a:t> mid-to-longer-time performance; each GISC operator provides a consolidated quarterly report covering the centres and networks in its own area of responsibility.</a:t>
            </a:r>
            <a:endParaRPr lang="en-AU" sz="3600" dirty="0" smtClean="0"/>
          </a:p>
          <a:p>
            <a:pPr marL="571500" indent="-571500" algn="just">
              <a:spcBef>
                <a:spcPts val="600"/>
              </a:spcBef>
              <a:spcAft>
                <a:spcPts val="600"/>
              </a:spcAft>
              <a:buFont typeface="Arial" pitchFamily="34" charset="0"/>
              <a:buChar char="•"/>
            </a:pPr>
            <a:r>
              <a:rPr lang="en-AU" sz="3600" dirty="0" smtClean="0"/>
              <a:t>Service Performance;</a:t>
            </a:r>
          </a:p>
          <a:p>
            <a:pPr marL="571500" indent="-571500" algn="just">
              <a:spcBef>
                <a:spcPts val="600"/>
              </a:spcBef>
              <a:spcAft>
                <a:spcPts val="600"/>
              </a:spcAft>
              <a:buFont typeface="Arial" pitchFamily="34" charset="0"/>
              <a:buChar char="•"/>
            </a:pPr>
            <a:r>
              <a:rPr lang="en-AU" sz="3600" dirty="0" smtClean="0"/>
              <a:t>Operational Infrastructure Performance;</a:t>
            </a:r>
          </a:p>
          <a:p>
            <a:pPr marL="571500" indent="-571500" algn="just">
              <a:spcBef>
                <a:spcPts val="600"/>
              </a:spcBef>
              <a:spcAft>
                <a:spcPts val="600"/>
              </a:spcAft>
              <a:buFont typeface="Arial" pitchFamily="34" charset="0"/>
              <a:buChar char="•"/>
            </a:pPr>
            <a:r>
              <a:rPr lang="en-AU" sz="3600" dirty="0" smtClean="0"/>
              <a:t>Operational Anomalies and Incidents;</a:t>
            </a:r>
          </a:p>
          <a:p>
            <a:pPr marL="571500" indent="-571500" algn="just">
              <a:spcBef>
                <a:spcPts val="600"/>
              </a:spcBef>
              <a:spcAft>
                <a:spcPts val="600"/>
              </a:spcAft>
              <a:buFont typeface="Arial" pitchFamily="34" charset="0"/>
              <a:buChar char="•"/>
            </a:pPr>
            <a:r>
              <a:rPr lang="en-AU" sz="3600" dirty="0" smtClean="0"/>
              <a:t>Evolutions/Upgrades Carried Out During the Reporting Period;</a:t>
            </a:r>
          </a:p>
          <a:p>
            <a:pPr marL="571500" indent="-571500" algn="just">
              <a:spcBef>
                <a:spcPts val="600"/>
              </a:spcBef>
              <a:spcAft>
                <a:spcPts val="600"/>
              </a:spcAft>
              <a:buFont typeface="Arial" pitchFamily="34" charset="0"/>
              <a:buChar char="•"/>
            </a:pPr>
            <a:r>
              <a:rPr lang="en-AU" sz="3600" dirty="0" smtClean="0"/>
              <a:t>Planned Evolutions/Upgrades;</a:t>
            </a:r>
          </a:p>
          <a:p>
            <a:pPr marL="571500" indent="-571500" algn="just">
              <a:spcBef>
                <a:spcPts val="600"/>
              </a:spcBef>
              <a:spcAft>
                <a:spcPts val="600"/>
              </a:spcAft>
              <a:buFont typeface="Arial" pitchFamily="34" charset="0"/>
              <a:buChar char="•"/>
            </a:pPr>
            <a:r>
              <a:rPr lang="en-AU" sz="3600" dirty="0" smtClean="0"/>
              <a:t>User Service Statistics</a:t>
            </a:r>
          </a:p>
        </p:txBody>
      </p:sp>
      <p:sp>
        <p:nvSpPr>
          <p:cNvPr id="137" name="TextBox 136"/>
          <p:cNvSpPr txBox="1"/>
          <p:nvPr/>
        </p:nvSpPr>
        <p:spPr>
          <a:xfrm>
            <a:off x="20162431" y="22862719"/>
            <a:ext cx="8281150" cy="7617470"/>
          </a:xfrm>
          <a:prstGeom prst="rect">
            <a:avLst/>
          </a:prstGeom>
          <a:noFill/>
        </p:spPr>
        <p:txBody>
          <a:bodyPr wrap="square" rtlCol="0">
            <a:spAutoFit/>
          </a:bodyPr>
          <a:lstStyle/>
          <a:p>
            <a:pPr>
              <a:spcBef>
                <a:spcPts val="600"/>
              </a:spcBef>
              <a:spcAft>
                <a:spcPts val="600"/>
              </a:spcAft>
            </a:pPr>
            <a:r>
              <a:rPr lang="en-AU" sz="6000" b="1" dirty="0" smtClean="0">
                <a:solidFill>
                  <a:srgbClr val="003366"/>
                </a:solidFill>
              </a:rPr>
              <a:t/>
            </a:r>
            <a:br>
              <a:rPr lang="en-AU" sz="6000" b="1" dirty="0" smtClean="0">
                <a:solidFill>
                  <a:srgbClr val="003366"/>
                </a:solidFill>
              </a:rPr>
            </a:br>
            <a:r>
              <a:rPr lang="en-AU" sz="6000" b="1" dirty="0" smtClean="0">
                <a:solidFill>
                  <a:srgbClr val="003366"/>
                </a:solidFill>
              </a:rPr>
              <a:t>Incident reporting</a:t>
            </a:r>
            <a:r>
              <a:rPr lang="en-AU" sz="4800" b="1" dirty="0" smtClean="0"/>
              <a:t> </a:t>
            </a:r>
            <a:br>
              <a:rPr lang="en-AU" sz="4800" b="1" dirty="0" smtClean="0"/>
            </a:br>
            <a:r>
              <a:rPr lang="en-AU" sz="4000" dirty="0" smtClean="0"/>
              <a:t>To let users know any operational anomalies or incidents; each WIS centre operator reports events that have significant detrimental impact on either the provision of the WIS services (e.g. failure to fulfil the service requirements) or the availability of the operational infrastructure.</a:t>
            </a:r>
            <a:endParaRPr lang="en-AU" sz="4000" b="1" dirty="0" smtClean="0"/>
          </a:p>
          <a:p>
            <a:pPr marL="457200" indent="-457200" algn="just">
              <a:spcAft>
                <a:spcPts val="600"/>
              </a:spcAft>
              <a:buFont typeface="Arial" panose="020B0604020202020204" pitchFamily="34" charset="0"/>
              <a:buChar char="•"/>
            </a:pPr>
            <a:endParaRPr lang="en-AU" sz="3600" dirty="0" smtClean="0"/>
          </a:p>
        </p:txBody>
      </p:sp>
      <p:sp>
        <p:nvSpPr>
          <p:cNvPr id="140" name="TextBox 139"/>
          <p:cNvSpPr txBox="1"/>
          <p:nvPr/>
        </p:nvSpPr>
        <p:spPr>
          <a:xfrm>
            <a:off x="2627996" y="34456329"/>
            <a:ext cx="24987470" cy="1569660"/>
          </a:xfrm>
          <a:prstGeom prst="rect">
            <a:avLst/>
          </a:prstGeom>
          <a:noFill/>
        </p:spPr>
        <p:txBody>
          <a:bodyPr wrap="square" rtlCol="0">
            <a:spAutoFit/>
          </a:bodyPr>
          <a:lstStyle/>
          <a:p>
            <a:pPr algn="ctr">
              <a:spcBef>
                <a:spcPts val="600"/>
              </a:spcBef>
              <a:spcAft>
                <a:spcPts val="600"/>
              </a:spcAft>
            </a:pPr>
            <a:r>
              <a:rPr lang="en-AU" sz="4800" dirty="0" smtClean="0"/>
              <a:t>Scope of WIS monitoring demonstration project at the 17</a:t>
            </a:r>
            <a:r>
              <a:rPr lang="en-AU" sz="4800" baseline="30000" dirty="0" smtClean="0"/>
              <a:t>th</a:t>
            </a:r>
            <a:r>
              <a:rPr lang="en-AU" sz="4800" dirty="0" smtClean="0"/>
              <a:t> Congress is Real-time operations monitoring and incident reporting, which are provided through the Common Dashboard interface.</a:t>
            </a:r>
          </a:p>
        </p:txBody>
      </p:sp>
      <p:pic>
        <p:nvPicPr>
          <p:cNvPr id="14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3819" y="36616629"/>
            <a:ext cx="4315825" cy="4608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2"/>
          <p:cNvGrpSpPr/>
          <p:nvPr/>
        </p:nvGrpSpPr>
        <p:grpSpPr>
          <a:xfrm>
            <a:off x="4392241" y="8748759"/>
            <a:ext cx="21549600" cy="11998741"/>
            <a:chOff x="4392241" y="7551518"/>
            <a:chExt cx="21549600" cy="11998741"/>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92241" y="7551518"/>
              <a:ext cx="21549600" cy="11998741"/>
            </a:xfrm>
            <a:prstGeom prst="rect">
              <a:avLst/>
            </a:prstGeom>
          </p:spPr>
        </p:pic>
        <p:sp>
          <p:nvSpPr>
            <p:cNvPr id="7" name="Oval 6"/>
            <p:cNvSpPr>
              <a:spLocks noChangeAspect="1"/>
            </p:cNvSpPr>
            <p:nvPr/>
          </p:nvSpPr>
          <p:spPr>
            <a:xfrm>
              <a:off x="10286117" y="12327465"/>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15" name="Oval 14"/>
            <p:cNvSpPr>
              <a:spLocks noChangeAspect="1"/>
            </p:cNvSpPr>
            <p:nvPr/>
          </p:nvSpPr>
          <p:spPr>
            <a:xfrm>
              <a:off x="23110041" y="12451089"/>
              <a:ext cx="696730" cy="696730"/>
            </a:xfrm>
            <a:prstGeom prst="ellipse">
              <a:avLst/>
            </a:prstGeom>
            <a:gradFill>
              <a:gsLst>
                <a:gs pos="0">
                  <a:schemeClr val="accent6">
                    <a:lumMod val="50000"/>
                  </a:schemeClr>
                </a:gs>
                <a:gs pos="80000">
                  <a:schemeClr val="accent6">
                    <a:lumMod val="75000"/>
                  </a:schemeClr>
                </a:gs>
                <a:gs pos="100000">
                  <a:schemeClr val="accent6">
                    <a:lumMod val="75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18" name="Oval 17"/>
            <p:cNvSpPr>
              <a:spLocks noChangeAspect="1"/>
            </p:cNvSpPr>
            <p:nvPr/>
          </p:nvSpPr>
          <p:spPr>
            <a:xfrm>
              <a:off x="23582158" y="17423049"/>
              <a:ext cx="497664" cy="497664"/>
            </a:xfrm>
            <a:prstGeom prst="ellipse">
              <a:avLst/>
            </a:prstGeom>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0" name="Oval 19"/>
            <p:cNvSpPr>
              <a:spLocks noChangeAspect="1"/>
            </p:cNvSpPr>
            <p:nvPr/>
          </p:nvSpPr>
          <p:spPr>
            <a:xfrm>
              <a:off x="21750741" y="12163659"/>
              <a:ext cx="696730" cy="696730"/>
            </a:xfrm>
            <a:prstGeom prst="ellipse">
              <a:avLst/>
            </a:prstGeom>
            <a:gradFill>
              <a:gsLst>
                <a:gs pos="0">
                  <a:schemeClr val="accent6">
                    <a:lumMod val="50000"/>
                  </a:schemeClr>
                </a:gs>
                <a:gs pos="80000">
                  <a:schemeClr val="accent6">
                    <a:lumMod val="75000"/>
                  </a:schemeClr>
                </a:gs>
                <a:gs pos="100000">
                  <a:schemeClr val="accent6">
                    <a:lumMod val="75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1" name="Oval 20"/>
            <p:cNvSpPr>
              <a:spLocks noChangeAspect="1"/>
            </p:cNvSpPr>
            <p:nvPr/>
          </p:nvSpPr>
          <p:spPr>
            <a:xfrm>
              <a:off x="16558414" y="16541436"/>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2" name="Oval 21"/>
            <p:cNvSpPr>
              <a:spLocks noChangeAspect="1"/>
            </p:cNvSpPr>
            <p:nvPr/>
          </p:nvSpPr>
          <p:spPr>
            <a:xfrm>
              <a:off x="11906388" y="15790343"/>
              <a:ext cx="696730" cy="696730"/>
            </a:xfrm>
            <a:prstGeom prst="ellipse">
              <a:avLst/>
            </a:prstGeom>
            <a:gradFill>
              <a:gsLst>
                <a:gs pos="0">
                  <a:schemeClr val="accent6">
                    <a:lumMod val="50000"/>
                  </a:schemeClr>
                </a:gs>
                <a:gs pos="80000">
                  <a:schemeClr val="accent6">
                    <a:lumMod val="75000"/>
                  </a:schemeClr>
                </a:gs>
                <a:gs pos="100000">
                  <a:schemeClr val="accent6">
                    <a:lumMod val="75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3" name="Oval 22"/>
            <p:cNvSpPr>
              <a:spLocks noChangeAspect="1"/>
            </p:cNvSpPr>
            <p:nvPr/>
          </p:nvSpPr>
          <p:spPr>
            <a:xfrm>
              <a:off x="17948730" y="12543367"/>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4" name="Oval 23"/>
            <p:cNvSpPr>
              <a:spLocks noChangeAspect="1"/>
            </p:cNvSpPr>
            <p:nvPr/>
          </p:nvSpPr>
          <p:spPr>
            <a:xfrm>
              <a:off x="19480678" y="13102533"/>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5" name="Oval 24"/>
            <p:cNvSpPr>
              <a:spLocks noChangeAspect="1"/>
            </p:cNvSpPr>
            <p:nvPr/>
          </p:nvSpPr>
          <p:spPr>
            <a:xfrm>
              <a:off x="17104231" y="10778379"/>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6" name="Oval 25"/>
            <p:cNvSpPr>
              <a:spLocks noChangeAspect="1"/>
            </p:cNvSpPr>
            <p:nvPr/>
          </p:nvSpPr>
          <p:spPr>
            <a:xfrm>
              <a:off x="14649769" y="11281890"/>
              <a:ext cx="497664" cy="497664"/>
            </a:xfrm>
            <a:prstGeom prst="ellipse">
              <a:avLst/>
            </a:prstGeom>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7" name="Oval 26"/>
            <p:cNvSpPr>
              <a:spLocks noChangeAspect="1"/>
            </p:cNvSpPr>
            <p:nvPr/>
          </p:nvSpPr>
          <p:spPr>
            <a:xfrm>
              <a:off x="15429398" y="11397409"/>
              <a:ext cx="497664" cy="497664"/>
            </a:xfrm>
            <a:prstGeom prst="ellipse">
              <a:avLst/>
            </a:prstGeom>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8" name="Oval 27"/>
            <p:cNvSpPr>
              <a:spLocks noChangeAspect="1"/>
            </p:cNvSpPr>
            <p:nvPr/>
          </p:nvSpPr>
          <p:spPr>
            <a:xfrm>
              <a:off x="17200947" y="13544504"/>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29" name="Oval 28"/>
            <p:cNvSpPr>
              <a:spLocks noChangeAspect="1"/>
            </p:cNvSpPr>
            <p:nvPr/>
          </p:nvSpPr>
          <p:spPr>
            <a:xfrm>
              <a:off x="14926611" y="11937811"/>
              <a:ext cx="497664" cy="497664"/>
            </a:xfrm>
            <a:prstGeom prst="ellipse">
              <a:avLst/>
            </a:prstGeom>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30" name="Oval 29"/>
            <p:cNvSpPr>
              <a:spLocks noChangeAspect="1"/>
            </p:cNvSpPr>
            <p:nvPr/>
          </p:nvSpPr>
          <p:spPr>
            <a:xfrm>
              <a:off x="15293528" y="12722373"/>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31" name="Oval 30"/>
            <p:cNvSpPr>
              <a:spLocks noChangeAspect="1"/>
            </p:cNvSpPr>
            <p:nvPr/>
          </p:nvSpPr>
          <p:spPr>
            <a:xfrm>
              <a:off x="22479270" y="12415060"/>
              <a:ext cx="497664" cy="497664"/>
            </a:xfrm>
            <a:prstGeom prst="ellipse">
              <a:avLst/>
            </a:prstGeom>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grpSp>
      <p:grpSp>
        <p:nvGrpSpPr>
          <p:cNvPr id="12" name="Group 11"/>
          <p:cNvGrpSpPr/>
          <p:nvPr/>
        </p:nvGrpSpPr>
        <p:grpSpPr>
          <a:xfrm>
            <a:off x="1529637" y="17347148"/>
            <a:ext cx="7874074" cy="4196120"/>
            <a:chOff x="1583851" y="15210119"/>
            <a:chExt cx="7874074" cy="4196120"/>
          </a:xfrm>
        </p:grpSpPr>
        <p:sp>
          <p:nvSpPr>
            <p:cNvPr id="8" name="Rounded Rectangle 7"/>
            <p:cNvSpPr/>
            <p:nvPr/>
          </p:nvSpPr>
          <p:spPr>
            <a:xfrm>
              <a:off x="1583851" y="15210119"/>
              <a:ext cx="7874074" cy="4196120"/>
            </a:xfrm>
            <a:prstGeom prst="roundRect">
              <a:avLst>
                <a:gd name="adj" fmla="val 1539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3" name="Oval 32"/>
            <p:cNvSpPr>
              <a:spLocks noChangeAspect="1"/>
            </p:cNvSpPr>
            <p:nvPr/>
          </p:nvSpPr>
          <p:spPr>
            <a:xfrm>
              <a:off x="1943901" y="15877749"/>
              <a:ext cx="696730" cy="696730"/>
            </a:xfrm>
            <a:prstGeom prst="ellipse">
              <a:avLst/>
            </a:prstGeom>
            <a:gradFill>
              <a:gsLst>
                <a:gs pos="0">
                  <a:schemeClr val="accent6">
                    <a:lumMod val="50000"/>
                  </a:schemeClr>
                </a:gs>
                <a:gs pos="80000">
                  <a:schemeClr val="accent6">
                    <a:lumMod val="75000"/>
                  </a:schemeClr>
                </a:gs>
                <a:gs pos="100000">
                  <a:schemeClr val="accent6">
                    <a:lumMod val="75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6" name="TextBox 5"/>
            <p:cNvSpPr txBox="1"/>
            <p:nvPr/>
          </p:nvSpPr>
          <p:spPr>
            <a:xfrm>
              <a:off x="2962999" y="15661719"/>
              <a:ext cx="6192860" cy="1323439"/>
            </a:xfrm>
            <a:prstGeom prst="rect">
              <a:avLst/>
            </a:prstGeom>
            <a:noFill/>
          </p:spPr>
          <p:txBody>
            <a:bodyPr wrap="square" rtlCol="0">
              <a:spAutoFit/>
            </a:bodyPr>
            <a:lstStyle/>
            <a:p>
              <a:r>
                <a:rPr lang="en-AU" sz="4000" b="1" dirty="0" smtClean="0"/>
                <a:t>Current Available</a:t>
              </a:r>
            </a:p>
            <a:p>
              <a:r>
                <a:rPr lang="en-AU" sz="4000" b="1" dirty="0" smtClean="0"/>
                <a:t>WMO Common Dashboard</a:t>
              </a:r>
              <a:endParaRPr lang="en-AU" sz="4000" b="1" dirty="0"/>
            </a:p>
          </p:txBody>
        </p:sp>
        <p:sp>
          <p:nvSpPr>
            <p:cNvPr id="35" name="Oval 34"/>
            <p:cNvSpPr>
              <a:spLocks noChangeAspect="1"/>
            </p:cNvSpPr>
            <p:nvPr/>
          </p:nvSpPr>
          <p:spPr>
            <a:xfrm>
              <a:off x="2048577" y="17258592"/>
              <a:ext cx="497664" cy="497664"/>
            </a:xfrm>
            <a:prstGeom prst="ellipse">
              <a:avLst/>
            </a:prstGeom>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36" name="TextBox 35"/>
            <p:cNvSpPr txBox="1"/>
            <p:nvPr/>
          </p:nvSpPr>
          <p:spPr>
            <a:xfrm>
              <a:off x="2952041" y="17173929"/>
              <a:ext cx="6350906" cy="707886"/>
            </a:xfrm>
            <a:prstGeom prst="rect">
              <a:avLst/>
            </a:prstGeom>
            <a:noFill/>
          </p:spPr>
          <p:txBody>
            <a:bodyPr wrap="none" rtlCol="0">
              <a:spAutoFit/>
            </a:bodyPr>
            <a:lstStyle/>
            <a:p>
              <a:r>
                <a:rPr lang="en-AU" sz="4000" b="1" dirty="0" smtClean="0"/>
                <a:t>Current Participating Centres</a:t>
              </a:r>
              <a:endParaRPr lang="en-AU" sz="4000" b="1" dirty="0"/>
            </a:p>
          </p:txBody>
        </p:sp>
        <p:sp>
          <p:nvSpPr>
            <p:cNvPr id="37" name="Oval 36"/>
            <p:cNvSpPr>
              <a:spLocks noChangeAspect="1"/>
            </p:cNvSpPr>
            <p:nvPr/>
          </p:nvSpPr>
          <p:spPr>
            <a:xfrm>
              <a:off x="2072722" y="18215839"/>
              <a:ext cx="497664" cy="497664"/>
            </a:xfrm>
            <a:prstGeom prst="ellipse">
              <a:avLst/>
            </a:prstGeom>
            <a:gradFill>
              <a:gsLst>
                <a:gs pos="0">
                  <a:schemeClr val="tx1">
                    <a:lumMod val="65000"/>
                    <a:lumOff val="35000"/>
                  </a:schemeClr>
                </a:gs>
                <a:gs pos="71000">
                  <a:schemeClr val="tx1">
                    <a:lumMod val="65000"/>
                    <a:lumOff val="35000"/>
                  </a:schemeClr>
                </a:gs>
                <a:gs pos="100000">
                  <a:schemeClr val="bg1">
                    <a:lumMod val="50000"/>
                  </a:schemeClr>
                </a:gs>
              </a:gsLst>
            </a:gradFill>
            <a:ln/>
            <a:effectLst>
              <a:outerShdw blurRad="40000" dist="23000" dir="5400000" rotWithShape="0">
                <a:srgbClr val="000000">
                  <a:alpha val="35000"/>
                </a:srgbClr>
              </a:outerShdw>
              <a:reflection blurRad="6350" stA="52000" endA="300" endPos="35000" dir="5400000" sy="-100000" algn="bl" rotWithShape="0"/>
            </a:effectLst>
            <a:scene3d>
              <a:camera prst="orthographicFront">
                <a:rot lat="0" lon="0" rev="0"/>
              </a:camera>
              <a:lightRig rig="threePt" dir="t"/>
            </a:scene3d>
            <a:sp3d prstMaterial="softEdge">
              <a:bevelT w="63500" h="25400"/>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n-AU"/>
            </a:p>
          </p:txBody>
        </p:sp>
        <p:sp>
          <p:nvSpPr>
            <p:cNvPr id="38" name="TextBox 37"/>
            <p:cNvSpPr txBox="1"/>
            <p:nvPr/>
          </p:nvSpPr>
          <p:spPr>
            <a:xfrm>
              <a:off x="3008852" y="18071819"/>
              <a:ext cx="3318281" cy="707886"/>
            </a:xfrm>
            <a:prstGeom prst="rect">
              <a:avLst/>
            </a:prstGeom>
            <a:noFill/>
          </p:spPr>
          <p:txBody>
            <a:bodyPr wrap="none" rtlCol="0">
              <a:spAutoFit/>
            </a:bodyPr>
            <a:lstStyle/>
            <a:p>
              <a:r>
                <a:rPr lang="en-AU" sz="4000" b="1" dirty="0" smtClean="0"/>
                <a:t>Future Centres</a:t>
              </a:r>
              <a:endParaRPr lang="en-AU" sz="4000" b="1" dirty="0"/>
            </a:p>
          </p:txBody>
        </p:sp>
      </p:grpSp>
      <p:sp>
        <p:nvSpPr>
          <p:cNvPr id="11" name="Rounded Rectangle 10"/>
          <p:cNvSpPr/>
          <p:nvPr/>
        </p:nvSpPr>
        <p:spPr>
          <a:xfrm>
            <a:off x="13275552" y="18830159"/>
            <a:ext cx="10559389" cy="32404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540000" rtlCol="0" anchor="ctr"/>
          <a:lstStyle/>
          <a:p>
            <a:r>
              <a:rPr lang="en-AU" sz="3600" b="1" dirty="0">
                <a:solidFill>
                  <a:srgbClr val="003366"/>
                </a:solidFill>
              </a:rPr>
              <a:t>WIS Monitoring &amp; </a:t>
            </a:r>
            <a:r>
              <a:rPr lang="en-AU" sz="3600" b="1" dirty="0" err="1">
                <a:solidFill>
                  <a:srgbClr val="003366"/>
                </a:solidFill>
              </a:rPr>
              <a:t>Progreamme</a:t>
            </a:r>
            <a:r>
              <a:rPr lang="en-AU" sz="3600" b="1" dirty="0">
                <a:solidFill>
                  <a:srgbClr val="003366"/>
                </a:solidFill>
              </a:rPr>
              <a:t> Monitoring</a:t>
            </a:r>
          </a:p>
          <a:p>
            <a:r>
              <a:rPr lang="en-US" sz="2800" dirty="0">
                <a:solidFill>
                  <a:schemeClr val="tx1"/>
                </a:solidFill>
              </a:rPr>
              <a:t>WIS monitoring is designed for monitoring availability of WIS centre functions and services and is not aimed at replacing monitoring of WMO </a:t>
            </a:r>
            <a:r>
              <a:rPr lang="en-US" sz="2800" dirty="0" err="1">
                <a:solidFill>
                  <a:schemeClr val="tx1"/>
                </a:solidFill>
              </a:rPr>
              <a:t>programmes</a:t>
            </a:r>
            <a:r>
              <a:rPr lang="en-US" sz="2800" dirty="0">
                <a:solidFill>
                  <a:schemeClr val="tx1"/>
                </a:solidFill>
              </a:rPr>
              <a:t> activities. Each WMO </a:t>
            </a:r>
            <a:r>
              <a:rPr lang="en-US" sz="2800" dirty="0" err="1">
                <a:solidFill>
                  <a:schemeClr val="tx1"/>
                </a:solidFill>
              </a:rPr>
              <a:t>programme</a:t>
            </a:r>
            <a:r>
              <a:rPr lang="en-US" sz="2800" dirty="0">
                <a:solidFill>
                  <a:schemeClr val="tx1"/>
                </a:solidFill>
              </a:rPr>
              <a:t> is responsible for its own activity monitoring</a:t>
            </a:r>
            <a:r>
              <a:rPr lang="en-US" sz="2800" dirty="0" smtClean="0">
                <a:solidFill>
                  <a:schemeClr val="tx1"/>
                </a:solidFill>
              </a:rPr>
              <a:t>.</a:t>
            </a:r>
            <a:endParaRPr lang="en-AU" sz="2800" dirty="0">
              <a:solidFill>
                <a:schemeClr val="tx1"/>
              </a:solidFill>
            </a:endParaRPr>
          </a:p>
          <a:p>
            <a:pPr algn="ctr"/>
            <a:endParaRPr lang="en-AU" sz="3200" dirty="0"/>
          </a:p>
        </p:txBody>
      </p:sp>
    </p:spTree>
    <p:extLst>
      <p:ext uri="{BB962C8B-B14F-4D97-AF65-F5344CB8AC3E}">
        <p14:creationId xmlns:p14="http://schemas.microsoft.com/office/powerpoint/2010/main" val="16328371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792</TotalTime>
  <Words>113</Words>
  <Application>Microsoft Office PowerPoint</Application>
  <PresentationFormat>Custom</PresentationFormat>
  <Paragraphs>24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Bureau of Meteorology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Yang Wang</dc:creator>
  <cp:lastModifiedBy>Leon Mika</cp:lastModifiedBy>
  <cp:revision>99</cp:revision>
  <dcterms:created xsi:type="dcterms:W3CDTF">2015-05-08T04:45:43Z</dcterms:created>
  <dcterms:modified xsi:type="dcterms:W3CDTF">2015-05-25T01:21:57Z</dcterms:modified>
</cp:coreProperties>
</file>