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04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8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192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976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608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723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41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0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91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304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006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4D6BC-AE1F-4D8C-85BE-9D93C2084E6B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CD7D7-85B2-45A2-89B9-5F8B5FAD5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796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I.R of Iran Meteorological Organization (IRIMO)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Existing System And Solution to Connecting RMDCN Network</a:t>
            </a:r>
          </a:p>
        </p:txBody>
      </p:sp>
    </p:spTree>
    <p:extLst>
      <p:ext uri="{BB962C8B-B14F-4D97-AF65-F5344CB8AC3E}">
        <p14:creationId xmlns:p14="http://schemas.microsoft.com/office/powerpoint/2010/main" val="39450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US" sz="3200" dirty="0"/>
              <a:t>IRIMO Existing  Telecommunication </a:t>
            </a:r>
            <a:r>
              <a:rPr lang="en-US" sz="3200" dirty="0" smtClean="0"/>
              <a:t>Systems</a:t>
            </a:r>
            <a:endParaRPr lang="en-US" sz="32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76863" cy="5380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98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IRIMO Solution Based on IPSEC Internet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5" y="1600994"/>
            <a:ext cx="8096250" cy="4524375"/>
          </a:xfrm>
        </p:spPr>
      </p:pic>
    </p:spTree>
    <p:extLst>
      <p:ext uri="{BB962C8B-B14F-4D97-AF65-F5344CB8AC3E}">
        <p14:creationId xmlns:p14="http://schemas.microsoft.com/office/powerpoint/2010/main" val="236089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IRIMO </a:t>
            </a:r>
            <a:r>
              <a:rPr lang="en-US" sz="3200" dirty="0"/>
              <a:t>Solution</a:t>
            </a:r>
            <a:r>
              <a:rPr lang="en-US" sz="3600" dirty="0"/>
              <a:t> Based on </a:t>
            </a:r>
            <a:r>
              <a:rPr lang="en-US" sz="3600" dirty="0" smtClean="0"/>
              <a:t>Satellite</a:t>
            </a: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00994"/>
            <a:ext cx="7162800" cy="4524375"/>
          </a:xfrm>
        </p:spPr>
      </p:pic>
    </p:spTree>
    <p:extLst>
      <p:ext uri="{BB962C8B-B14F-4D97-AF65-F5344CB8AC3E}">
        <p14:creationId xmlns:p14="http://schemas.microsoft.com/office/powerpoint/2010/main" val="262810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31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I.R of Iran Meteorological Organization (IRIMO)</vt:lpstr>
      <vt:lpstr>IRIMO Existing  Telecommunication Systems</vt:lpstr>
      <vt:lpstr>IRIMO Solution Based on IPSEC Internet </vt:lpstr>
      <vt:lpstr>IRIMO Solution Based on Satellite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IRAN METEOROLOGICAL </dc:title>
  <dc:creator>Administrator</dc:creator>
  <cp:lastModifiedBy>David Thomas</cp:lastModifiedBy>
  <cp:revision>6</cp:revision>
  <dcterms:created xsi:type="dcterms:W3CDTF">2014-10-14T13:49:03Z</dcterms:created>
  <dcterms:modified xsi:type="dcterms:W3CDTF">2014-10-15T10:06:37Z</dcterms:modified>
</cp:coreProperties>
</file>