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66" r:id="rId4"/>
    <p:sldId id="265" r:id="rId5"/>
    <p:sldId id="261" r:id="rId6"/>
    <p:sldId id="262" r:id="rId7"/>
    <p:sldId id="263" r:id="rId8"/>
    <p:sldId id="264" r:id="rId9"/>
    <p:sldId id="267" r:id="rId10"/>
    <p:sldId id="268" r:id="rId11"/>
    <p:sldId id="269" r:id="rId12"/>
    <p:sldId id="258" r:id="rId13"/>
    <p:sldId id="259" r:id="rId14"/>
    <p:sldId id="260" r:id="rId1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>
        <p:scale>
          <a:sx n="66" d="100"/>
          <a:sy n="66" d="100"/>
        </p:scale>
        <p:origin x="-1422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9DAC27-5D15-4265-8B19-83C17F2B129E}" type="doc">
      <dgm:prSet loTypeId="urn:microsoft.com/office/officeart/2008/layout/CircleAccentTimeline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kumimoji="1" lang="ja-JP" altLang="en-US"/>
        </a:p>
      </dgm:t>
    </dgm:pt>
    <dgm:pt modelId="{1315CED4-E1C7-4F8E-B234-B690B910B912}">
      <dgm:prSet phldrT="[テキスト]"/>
      <dgm:spPr/>
      <dgm:t>
        <a:bodyPr/>
        <a:lstStyle/>
        <a:p>
          <a:r>
            <a:rPr kumimoji="1" lang="en-US" altLang="ja-JP" dirty="0" smtClean="0"/>
            <a:t>Offenbach add</a:t>
          </a:r>
          <a:endParaRPr kumimoji="1" lang="ja-JP" altLang="en-US" dirty="0"/>
        </a:p>
      </dgm:t>
    </dgm:pt>
    <dgm:pt modelId="{12982C88-1B6C-4A70-8597-4F4E5D178899}" type="parTrans" cxnId="{F0680BE6-D320-4A67-A2B1-563737AFC2FC}">
      <dgm:prSet/>
      <dgm:spPr/>
      <dgm:t>
        <a:bodyPr/>
        <a:lstStyle/>
        <a:p>
          <a:endParaRPr kumimoji="1" lang="ja-JP" altLang="en-US"/>
        </a:p>
      </dgm:t>
    </dgm:pt>
    <dgm:pt modelId="{71168B2C-BB9A-41BF-9D30-C95D6687FE13}" type="sibTrans" cxnId="{F0680BE6-D320-4A67-A2B1-563737AFC2FC}">
      <dgm:prSet/>
      <dgm:spPr/>
      <dgm:t>
        <a:bodyPr/>
        <a:lstStyle/>
        <a:p>
          <a:endParaRPr kumimoji="1" lang="ja-JP" altLang="en-US"/>
        </a:p>
      </dgm:t>
    </dgm:pt>
    <dgm:pt modelId="{F8342120-C055-4819-A9A7-01DD1427F746}">
      <dgm:prSet phldrT="[テキスト]"/>
      <dgm:spPr/>
      <dgm:t>
        <a:bodyPr/>
        <a:lstStyle/>
        <a:p>
          <a:r>
            <a:rPr kumimoji="1" lang="en-US" altLang="ja-JP" dirty="0" smtClean="0"/>
            <a:t>Beijing harvest</a:t>
          </a:r>
          <a:endParaRPr kumimoji="1" lang="ja-JP" altLang="en-US" dirty="0"/>
        </a:p>
      </dgm:t>
    </dgm:pt>
    <dgm:pt modelId="{0943BA11-D126-4879-A1D7-F4B1BF5F6C9C}" type="parTrans" cxnId="{8EA1C9F3-DD5B-4E74-A8F0-153C1D2867CB}">
      <dgm:prSet/>
      <dgm:spPr/>
      <dgm:t>
        <a:bodyPr/>
        <a:lstStyle/>
        <a:p>
          <a:endParaRPr kumimoji="1" lang="ja-JP" altLang="en-US"/>
        </a:p>
      </dgm:t>
    </dgm:pt>
    <dgm:pt modelId="{E6A5D95C-647C-47B6-92A4-AF4629017032}" type="sibTrans" cxnId="{8EA1C9F3-DD5B-4E74-A8F0-153C1D2867CB}">
      <dgm:prSet/>
      <dgm:spPr/>
      <dgm:t>
        <a:bodyPr/>
        <a:lstStyle/>
        <a:p>
          <a:endParaRPr kumimoji="1" lang="ja-JP" altLang="en-US"/>
        </a:p>
      </dgm:t>
    </dgm:pt>
    <dgm:pt modelId="{A579BB45-9E3F-4C8D-B98D-F52037BF07F7}">
      <dgm:prSet phldrT="[テキスト]"/>
      <dgm:spPr/>
      <dgm:t>
        <a:bodyPr/>
        <a:lstStyle/>
        <a:p>
          <a:r>
            <a:rPr kumimoji="1" lang="en-US" altLang="ja-JP" dirty="0" smtClean="0"/>
            <a:t>Exeter</a:t>
          </a:r>
          <a:endParaRPr kumimoji="1" lang="ja-JP" altLang="en-US" dirty="0"/>
        </a:p>
      </dgm:t>
    </dgm:pt>
    <dgm:pt modelId="{C3513DBC-E61B-4249-8A93-BFB366258F53}" type="parTrans" cxnId="{EDD0B70A-6294-4B51-BFEA-D9FF31D8B846}">
      <dgm:prSet/>
      <dgm:spPr/>
      <dgm:t>
        <a:bodyPr/>
        <a:lstStyle/>
        <a:p>
          <a:endParaRPr kumimoji="1" lang="ja-JP" altLang="en-US"/>
        </a:p>
      </dgm:t>
    </dgm:pt>
    <dgm:pt modelId="{2257F64A-D3CA-41A7-B27A-719A1542324B}" type="sibTrans" cxnId="{EDD0B70A-6294-4B51-BFEA-D9FF31D8B846}">
      <dgm:prSet/>
      <dgm:spPr/>
      <dgm:t>
        <a:bodyPr/>
        <a:lstStyle/>
        <a:p>
          <a:endParaRPr kumimoji="1" lang="ja-JP" altLang="en-US"/>
        </a:p>
      </dgm:t>
    </dgm:pt>
    <dgm:pt modelId="{7F7C94C6-1DF8-43B6-A376-D0CF9876964C}">
      <dgm:prSet phldrT="[テキスト]"/>
      <dgm:spPr/>
      <dgm:t>
        <a:bodyPr/>
        <a:lstStyle/>
        <a:p>
          <a:r>
            <a:rPr kumimoji="1" lang="en-US" altLang="ja-JP" dirty="0" smtClean="0"/>
            <a:t>Offenbach update</a:t>
          </a:r>
          <a:endParaRPr kumimoji="1" lang="ja-JP" altLang="en-US" dirty="0"/>
        </a:p>
      </dgm:t>
    </dgm:pt>
    <dgm:pt modelId="{433D6257-4AEE-424F-A1B4-4D3BECDBF283}" type="parTrans" cxnId="{8C0D846F-E705-45DC-A7EC-A24DD26CCC4A}">
      <dgm:prSet/>
      <dgm:spPr/>
      <dgm:t>
        <a:bodyPr/>
        <a:lstStyle/>
        <a:p>
          <a:endParaRPr kumimoji="1" lang="ja-JP" altLang="en-US"/>
        </a:p>
      </dgm:t>
    </dgm:pt>
    <dgm:pt modelId="{1E9EAAB2-FB27-48E7-8671-877E0335C7D6}" type="sibTrans" cxnId="{8C0D846F-E705-45DC-A7EC-A24DD26CCC4A}">
      <dgm:prSet/>
      <dgm:spPr/>
      <dgm:t>
        <a:bodyPr/>
        <a:lstStyle/>
        <a:p>
          <a:endParaRPr kumimoji="1" lang="ja-JP" altLang="en-US"/>
        </a:p>
      </dgm:t>
    </dgm:pt>
    <dgm:pt modelId="{1199D7E0-C996-4BA6-9C40-D7513248A622}">
      <dgm:prSet phldrT="[テキスト]"/>
      <dgm:spPr/>
      <dgm:t>
        <a:bodyPr/>
        <a:lstStyle/>
        <a:p>
          <a:r>
            <a:rPr kumimoji="1" lang="en-US" altLang="ja-JP" dirty="0" smtClean="0"/>
            <a:t>Beijing update</a:t>
          </a:r>
          <a:endParaRPr kumimoji="1" lang="ja-JP" altLang="en-US" dirty="0"/>
        </a:p>
      </dgm:t>
    </dgm:pt>
    <dgm:pt modelId="{BE1C02A1-E3E4-4612-9887-AABD2FC6C684}" type="parTrans" cxnId="{94E2D01C-4234-4DE8-A44C-FD9CF694F2F2}">
      <dgm:prSet/>
      <dgm:spPr/>
      <dgm:t>
        <a:bodyPr/>
        <a:lstStyle/>
        <a:p>
          <a:endParaRPr kumimoji="1" lang="ja-JP" altLang="en-US"/>
        </a:p>
      </dgm:t>
    </dgm:pt>
    <dgm:pt modelId="{B5C15983-69D2-4DC5-8953-886B7C5B78BB}" type="sibTrans" cxnId="{94E2D01C-4234-4DE8-A44C-FD9CF694F2F2}">
      <dgm:prSet/>
      <dgm:spPr/>
      <dgm:t>
        <a:bodyPr/>
        <a:lstStyle/>
        <a:p>
          <a:endParaRPr kumimoji="1" lang="ja-JP" altLang="en-US"/>
        </a:p>
      </dgm:t>
    </dgm:pt>
    <dgm:pt modelId="{BDAA1166-723F-4ABF-B838-3DEB1FD0A804}">
      <dgm:prSet phldrT="[テキスト]"/>
      <dgm:spPr/>
      <dgm:t>
        <a:bodyPr/>
        <a:lstStyle/>
        <a:p>
          <a:r>
            <a:rPr kumimoji="1" lang="en-US" altLang="ja-JP" dirty="0" smtClean="0"/>
            <a:t>Seoul</a:t>
          </a:r>
          <a:endParaRPr kumimoji="1" lang="ja-JP" altLang="en-US" dirty="0"/>
        </a:p>
      </dgm:t>
    </dgm:pt>
    <dgm:pt modelId="{9E9B4242-519C-499E-A21D-F786B9498704}" type="parTrans" cxnId="{D8D9571F-EFF0-42FB-89A4-F70E403556A9}">
      <dgm:prSet/>
      <dgm:spPr/>
      <dgm:t>
        <a:bodyPr/>
        <a:lstStyle/>
        <a:p>
          <a:endParaRPr kumimoji="1" lang="ja-JP" altLang="en-US"/>
        </a:p>
      </dgm:t>
    </dgm:pt>
    <dgm:pt modelId="{BAF37E64-DE86-4B3D-A034-445AA3FF157F}" type="sibTrans" cxnId="{D8D9571F-EFF0-42FB-89A4-F70E403556A9}">
      <dgm:prSet/>
      <dgm:spPr/>
      <dgm:t>
        <a:bodyPr/>
        <a:lstStyle/>
        <a:p>
          <a:endParaRPr kumimoji="1" lang="ja-JP" altLang="en-US"/>
        </a:p>
      </dgm:t>
    </dgm:pt>
    <dgm:pt modelId="{4A852764-713E-4210-8020-78EB0B7E67D8}">
      <dgm:prSet phldrT="[テキスト]"/>
      <dgm:spPr/>
      <dgm:t>
        <a:bodyPr/>
        <a:lstStyle/>
        <a:p>
          <a:r>
            <a:rPr kumimoji="1" lang="en-US" altLang="ja-JP" dirty="0" smtClean="0"/>
            <a:t>Melbourne</a:t>
          </a:r>
          <a:endParaRPr kumimoji="1" lang="ja-JP" altLang="en-US" dirty="0"/>
        </a:p>
      </dgm:t>
    </dgm:pt>
    <dgm:pt modelId="{17652A97-5912-4FB4-A78D-AE8C6956276A}" type="parTrans" cxnId="{111DDD83-0E13-4EA7-874B-D57283A86F53}">
      <dgm:prSet/>
      <dgm:spPr/>
      <dgm:t>
        <a:bodyPr/>
        <a:lstStyle/>
        <a:p>
          <a:endParaRPr kumimoji="1" lang="ja-JP" altLang="en-US"/>
        </a:p>
      </dgm:t>
    </dgm:pt>
    <dgm:pt modelId="{9EAADCA2-9DA5-447C-9F6A-89DB20B613F3}" type="sibTrans" cxnId="{111DDD83-0E13-4EA7-874B-D57283A86F53}">
      <dgm:prSet/>
      <dgm:spPr/>
      <dgm:t>
        <a:bodyPr/>
        <a:lstStyle/>
        <a:p>
          <a:endParaRPr kumimoji="1" lang="ja-JP" altLang="en-US"/>
        </a:p>
      </dgm:t>
    </dgm:pt>
    <dgm:pt modelId="{161A11F6-E631-4B0E-8A2D-6DCAC7EB4595}">
      <dgm:prSet phldrT="[テキスト]"/>
      <dgm:spPr/>
      <dgm:t>
        <a:bodyPr/>
        <a:lstStyle/>
        <a:p>
          <a:r>
            <a:rPr kumimoji="1" lang="en-US" altLang="ja-JP" dirty="0" smtClean="0"/>
            <a:t>Tokyo</a:t>
          </a:r>
          <a:endParaRPr kumimoji="1" lang="ja-JP" altLang="en-US" dirty="0"/>
        </a:p>
      </dgm:t>
    </dgm:pt>
    <dgm:pt modelId="{3903BD27-DC99-4703-80DE-60808FD1E2AD}" type="parTrans" cxnId="{EAB4AC8B-3D1C-459D-AACA-CAF16ECA7736}">
      <dgm:prSet/>
      <dgm:spPr/>
      <dgm:t>
        <a:bodyPr/>
        <a:lstStyle/>
        <a:p>
          <a:endParaRPr kumimoji="1" lang="ja-JP" altLang="en-US"/>
        </a:p>
      </dgm:t>
    </dgm:pt>
    <dgm:pt modelId="{A5816350-9D3D-44B0-A779-E2C7A1DB57AC}" type="sibTrans" cxnId="{EAB4AC8B-3D1C-459D-AACA-CAF16ECA7736}">
      <dgm:prSet/>
      <dgm:spPr/>
      <dgm:t>
        <a:bodyPr/>
        <a:lstStyle/>
        <a:p>
          <a:endParaRPr kumimoji="1" lang="ja-JP" altLang="en-US"/>
        </a:p>
      </dgm:t>
    </dgm:pt>
    <dgm:pt modelId="{43819EE7-E3F2-455B-9A6D-D3A59C87151C}">
      <dgm:prSet phldrT="[テキスト]"/>
      <dgm:spPr/>
      <dgm:t>
        <a:bodyPr/>
        <a:lstStyle/>
        <a:p>
          <a:r>
            <a:rPr kumimoji="1" lang="en-US" altLang="ja-JP" dirty="0" smtClean="0"/>
            <a:t>Toulouse</a:t>
          </a:r>
          <a:endParaRPr kumimoji="1" lang="ja-JP" altLang="en-US" dirty="0"/>
        </a:p>
      </dgm:t>
    </dgm:pt>
    <dgm:pt modelId="{55765601-C573-4F3D-B361-27CDD8A140D1}" type="parTrans" cxnId="{1856F6E9-688D-4793-9E08-AD925D636B54}">
      <dgm:prSet/>
      <dgm:spPr/>
      <dgm:t>
        <a:bodyPr/>
        <a:lstStyle/>
        <a:p>
          <a:endParaRPr kumimoji="1" lang="ja-JP" altLang="en-US"/>
        </a:p>
      </dgm:t>
    </dgm:pt>
    <dgm:pt modelId="{5D4B47A7-3C44-43C6-8424-5BE8C97E7ED8}" type="sibTrans" cxnId="{1856F6E9-688D-4793-9E08-AD925D636B54}">
      <dgm:prSet/>
      <dgm:spPr/>
      <dgm:t>
        <a:bodyPr/>
        <a:lstStyle/>
        <a:p>
          <a:endParaRPr kumimoji="1" lang="ja-JP" altLang="en-US"/>
        </a:p>
      </dgm:t>
    </dgm:pt>
    <dgm:pt modelId="{1391B606-4A33-41BD-9D5F-70963D1E039D}">
      <dgm:prSet phldrT="[テキスト]"/>
      <dgm:spPr/>
      <dgm:t>
        <a:bodyPr/>
        <a:lstStyle/>
        <a:p>
          <a:r>
            <a:rPr kumimoji="1" lang="en-US" altLang="ja-JP" dirty="0" smtClean="0"/>
            <a:t>Seoul</a:t>
          </a:r>
          <a:endParaRPr kumimoji="1" lang="ja-JP" altLang="en-US" dirty="0"/>
        </a:p>
      </dgm:t>
    </dgm:pt>
    <dgm:pt modelId="{7DBE5EED-6B08-4993-BF78-91353F9C8BC3}" type="parTrans" cxnId="{EC35C8AD-48A4-475A-99BE-2B544415D7A5}">
      <dgm:prSet/>
      <dgm:spPr/>
      <dgm:t>
        <a:bodyPr/>
        <a:lstStyle/>
        <a:p>
          <a:endParaRPr kumimoji="1" lang="ja-JP" altLang="en-US"/>
        </a:p>
      </dgm:t>
    </dgm:pt>
    <dgm:pt modelId="{597696F7-493E-49FF-AB1C-5632B1C46854}" type="sibTrans" cxnId="{EC35C8AD-48A4-475A-99BE-2B544415D7A5}">
      <dgm:prSet/>
      <dgm:spPr/>
      <dgm:t>
        <a:bodyPr/>
        <a:lstStyle/>
        <a:p>
          <a:endParaRPr kumimoji="1" lang="ja-JP" altLang="en-US"/>
        </a:p>
      </dgm:t>
    </dgm:pt>
    <dgm:pt modelId="{1B296146-846E-4461-9291-4DC2558890B2}">
      <dgm:prSet phldrT="[テキスト]"/>
      <dgm:spPr/>
      <dgm:t>
        <a:bodyPr/>
        <a:lstStyle/>
        <a:p>
          <a:r>
            <a:rPr kumimoji="1" lang="en-US" altLang="ja-JP" dirty="0" smtClean="0"/>
            <a:t>Exeter</a:t>
          </a:r>
          <a:endParaRPr kumimoji="1" lang="ja-JP" altLang="en-US" dirty="0"/>
        </a:p>
      </dgm:t>
    </dgm:pt>
    <dgm:pt modelId="{14EE2307-73F3-4D78-98B5-351A47C9FE87}" type="parTrans" cxnId="{99EB97BE-1721-4DD9-B4A8-0E398E169920}">
      <dgm:prSet/>
      <dgm:spPr/>
      <dgm:t>
        <a:bodyPr/>
        <a:lstStyle/>
        <a:p>
          <a:endParaRPr kumimoji="1" lang="ja-JP" altLang="en-US"/>
        </a:p>
      </dgm:t>
    </dgm:pt>
    <dgm:pt modelId="{B6FA7FA2-5924-4621-B516-0BEF08895EFA}" type="sibTrans" cxnId="{99EB97BE-1721-4DD9-B4A8-0E398E169920}">
      <dgm:prSet/>
      <dgm:spPr/>
      <dgm:t>
        <a:bodyPr/>
        <a:lstStyle/>
        <a:p>
          <a:endParaRPr kumimoji="1" lang="ja-JP" altLang="en-US"/>
        </a:p>
      </dgm:t>
    </dgm:pt>
    <dgm:pt modelId="{A1E8EA83-F0D7-4A96-ABC0-E1258F547FD6}">
      <dgm:prSet phldrT="[テキスト]"/>
      <dgm:spPr/>
      <dgm:t>
        <a:bodyPr/>
        <a:lstStyle/>
        <a:p>
          <a:r>
            <a:rPr kumimoji="1" lang="en-US" altLang="ja-JP" dirty="0" smtClean="0"/>
            <a:t>Melbourne</a:t>
          </a:r>
          <a:endParaRPr kumimoji="1" lang="ja-JP" altLang="en-US" dirty="0"/>
        </a:p>
      </dgm:t>
    </dgm:pt>
    <dgm:pt modelId="{D35C01F5-8FB2-4882-B7A2-7F9507D9C64A}" type="parTrans" cxnId="{1638AC2E-A72A-48CE-BA86-D3FC98F460AD}">
      <dgm:prSet/>
      <dgm:spPr/>
      <dgm:t>
        <a:bodyPr/>
        <a:lstStyle/>
        <a:p>
          <a:endParaRPr kumimoji="1" lang="ja-JP" altLang="en-US"/>
        </a:p>
      </dgm:t>
    </dgm:pt>
    <dgm:pt modelId="{BCFFDA8E-E68C-4AFD-A853-FC2721DD8FB0}" type="sibTrans" cxnId="{1638AC2E-A72A-48CE-BA86-D3FC98F460AD}">
      <dgm:prSet/>
      <dgm:spPr/>
      <dgm:t>
        <a:bodyPr/>
        <a:lstStyle/>
        <a:p>
          <a:endParaRPr kumimoji="1" lang="ja-JP" altLang="en-US"/>
        </a:p>
      </dgm:t>
    </dgm:pt>
    <dgm:pt modelId="{DCD75C0E-DFD8-4952-ADC1-862F95F2FF3B}">
      <dgm:prSet phldrT="[テキスト]"/>
      <dgm:spPr/>
      <dgm:t>
        <a:bodyPr/>
        <a:lstStyle/>
        <a:p>
          <a:r>
            <a:rPr kumimoji="1" lang="en-US" altLang="ja-JP" dirty="0" smtClean="0"/>
            <a:t>Tokyo</a:t>
          </a:r>
          <a:endParaRPr kumimoji="1" lang="ja-JP" altLang="en-US" dirty="0"/>
        </a:p>
      </dgm:t>
    </dgm:pt>
    <dgm:pt modelId="{A3B7DB54-8B04-45B9-A692-83427A036BCA}" type="parTrans" cxnId="{154163A8-09A0-4C6E-9E26-EFE832A72FA6}">
      <dgm:prSet/>
      <dgm:spPr/>
      <dgm:t>
        <a:bodyPr/>
        <a:lstStyle/>
        <a:p>
          <a:endParaRPr kumimoji="1" lang="ja-JP" altLang="en-US"/>
        </a:p>
      </dgm:t>
    </dgm:pt>
    <dgm:pt modelId="{B4A98157-2942-4504-8BD3-4F1F32B61F6D}" type="sibTrans" cxnId="{154163A8-09A0-4C6E-9E26-EFE832A72FA6}">
      <dgm:prSet/>
      <dgm:spPr/>
      <dgm:t>
        <a:bodyPr/>
        <a:lstStyle/>
        <a:p>
          <a:endParaRPr kumimoji="1" lang="ja-JP" altLang="en-US"/>
        </a:p>
      </dgm:t>
    </dgm:pt>
    <dgm:pt modelId="{CF8F1716-D6E0-4440-BD30-86F2324F967F}">
      <dgm:prSet phldrT="[テキスト]"/>
      <dgm:spPr/>
      <dgm:t>
        <a:bodyPr/>
        <a:lstStyle/>
        <a:p>
          <a:r>
            <a:rPr kumimoji="1" lang="en-US" altLang="ja-JP" dirty="0" smtClean="0"/>
            <a:t>Toulouse</a:t>
          </a:r>
          <a:endParaRPr kumimoji="1" lang="ja-JP" altLang="en-US" dirty="0"/>
        </a:p>
      </dgm:t>
    </dgm:pt>
    <dgm:pt modelId="{EA53E8CD-D319-4B84-BAC8-23272A958991}" type="parTrans" cxnId="{9906100E-32DE-45B2-94F0-66C3EF2C2E1C}">
      <dgm:prSet/>
      <dgm:spPr/>
      <dgm:t>
        <a:bodyPr/>
        <a:lstStyle/>
        <a:p>
          <a:endParaRPr kumimoji="1" lang="ja-JP" altLang="en-US"/>
        </a:p>
      </dgm:t>
    </dgm:pt>
    <dgm:pt modelId="{93951B5E-B08B-4CD4-9133-4F30F69D1639}" type="sibTrans" cxnId="{9906100E-32DE-45B2-94F0-66C3EF2C2E1C}">
      <dgm:prSet/>
      <dgm:spPr/>
      <dgm:t>
        <a:bodyPr/>
        <a:lstStyle/>
        <a:p>
          <a:endParaRPr kumimoji="1" lang="ja-JP" altLang="en-US"/>
        </a:p>
      </dgm:t>
    </dgm:pt>
    <dgm:pt modelId="{8B5BB0CF-CFB4-4693-A09A-9C0FB3028266}" type="pres">
      <dgm:prSet presAssocID="{CF9DAC27-5D15-4265-8B19-83C17F2B129E}" presName="Name0" presStyleCnt="0">
        <dgm:presLayoutVars>
          <dgm:dir/>
        </dgm:presLayoutVars>
      </dgm:prSet>
      <dgm:spPr/>
      <dgm:t>
        <a:bodyPr/>
        <a:lstStyle/>
        <a:p>
          <a:endParaRPr kumimoji="1" lang="ja-JP" altLang="en-US"/>
        </a:p>
      </dgm:t>
    </dgm:pt>
    <dgm:pt modelId="{0BA371A4-48BD-4B43-889D-2BB52BACF309}" type="pres">
      <dgm:prSet presAssocID="{1315CED4-E1C7-4F8E-B234-B690B910B912}" presName="parComposite" presStyleCnt="0"/>
      <dgm:spPr/>
    </dgm:pt>
    <dgm:pt modelId="{B0D18290-0A9B-4523-990E-7B7A8AD8F46F}" type="pres">
      <dgm:prSet presAssocID="{1315CED4-E1C7-4F8E-B234-B690B910B912}" presName="parBigCircle" presStyleLbl="node0" presStyleIdx="0" presStyleCnt="2"/>
      <dgm:spPr/>
    </dgm:pt>
    <dgm:pt modelId="{F5759AFF-610B-4FDA-9D0B-CC9C7347D26B}" type="pres">
      <dgm:prSet presAssocID="{1315CED4-E1C7-4F8E-B234-B690B910B912}" presName="parTx" presStyleLbl="revTx" presStyleIdx="0" presStyleCnt="26"/>
      <dgm:spPr/>
      <dgm:t>
        <a:bodyPr/>
        <a:lstStyle/>
        <a:p>
          <a:endParaRPr kumimoji="1" lang="ja-JP" altLang="en-US"/>
        </a:p>
      </dgm:t>
    </dgm:pt>
    <dgm:pt modelId="{3223B590-EB88-4DEA-BB92-66767D6A977C}" type="pres">
      <dgm:prSet presAssocID="{1315CED4-E1C7-4F8E-B234-B690B910B912}" presName="bSpace" presStyleCnt="0"/>
      <dgm:spPr/>
    </dgm:pt>
    <dgm:pt modelId="{252FA7F7-D421-4D21-A50A-AE0EC33EE918}" type="pres">
      <dgm:prSet presAssocID="{1315CED4-E1C7-4F8E-B234-B690B910B912}" presName="parBackupNorm" presStyleCnt="0"/>
      <dgm:spPr/>
    </dgm:pt>
    <dgm:pt modelId="{925696A8-4EC1-4999-A082-34A30D1C0126}" type="pres">
      <dgm:prSet presAssocID="{71168B2C-BB9A-41BF-9D30-C95D6687FE13}" presName="parSpace" presStyleCnt="0"/>
      <dgm:spPr/>
    </dgm:pt>
    <dgm:pt modelId="{77DF490F-7D05-4532-926B-82E1818EF1F7}" type="pres">
      <dgm:prSet presAssocID="{F8342120-C055-4819-A9A7-01DD1427F746}" presName="desBackupLeftNorm" presStyleCnt="0"/>
      <dgm:spPr/>
    </dgm:pt>
    <dgm:pt modelId="{BC78DCFD-998B-49B5-9DCA-F1E9C2073398}" type="pres">
      <dgm:prSet presAssocID="{F8342120-C055-4819-A9A7-01DD1427F746}" presName="desComposite" presStyleCnt="0"/>
      <dgm:spPr/>
    </dgm:pt>
    <dgm:pt modelId="{09D910B7-457F-49F1-929A-061F9B45D4EA}" type="pres">
      <dgm:prSet presAssocID="{F8342120-C055-4819-A9A7-01DD1427F746}" presName="desCircle" presStyleLbl="node1" presStyleIdx="0" presStyleCnt="12"/>
      <dgm:spPr/>
    </dgm:pt>
    <dgm:pt modelId="{0520417E-3C69-415E-8090-881A81B0E5C2}" type="pres">
      <dgm:prSet presAssocID="{F8342120-C055-4819-A9A7-01DD1427F746}" presName="chTx" presStyleLbl="revTx" presStyleIdx="1" presStyleCnt="26"/>
      <dgm:spPr/>
      <dgm:t>
        <a:bodyPr/>
        <a:lstStyle/>
        <a:p>
          <a:endParaRPr kumimoji="1" lang="ja-JP" altLang="en-US"/>
        </a:p>
      </dgm:t>
    </dgm:pt>
    <dgm:pt modelId="{1989EAC2-4F0A-402F-944C-1530D503C033}" type="pres">
      <dgm:prSet presAssocID="{F8342120-C055-4819-A9A7-01DD1427F746}" presName="desTx" presStyleLbl="revTx" presStyleIdx="2" presStyleCnt="26">
        <dgm:presLayoutVars>
          <dgm:bulletEnabled val="1"/>
        </dgm:presLayoutVars>
      </dgm:prSet>
      <dgm:spPr/>
    </dgm:pt>
    <dgm:pt modelId="{63A12FC9-761C-423C-874C-1262EA842843}" type="pres">
      <dgm:prSet presAssocID="{F8342120-C055-4819-A9A7-01DD1427F746}" presName="desBackupRightNorm" presStyleCnt="0"/>
      <dgm:spPr/>
    </dgm:pt>
    <dgm:pt modelId="{232C4082-408D-48DF-9F4C-495F2A575A7D}" type="pres">
      <dgm:prSet presAssocID="{E6A5D95C-647C-47B6-92A4-AF4629017032}" presName="desSpace" presStyleCnt="0"/>
      <dgm:spPr/>
    </dgm:pt>
    <dgm:pt modelId="{383C8287-F2CA-4DA8-9758-326D1A7AB867}" type="pres">
      <dgm:prSet presAssocID="{43819EE7-E3F2-455B-9A6D-D3A59C87151C}" presName="desBackupLeftNorm" presStyleCnt="0"/>
      <dgm:spPr/>
    </dgm:pt>
    <dgm:pt modelId="{8E63BF40-2DC7-48D5-9722-7645E1FDDDB6}" type="pres">
      <dgm:prSet presAssocID="{43819EE7-E3F2-455B-9A6D-D3A59C87151C}" presName="desComposite" presStyleCnt="0"/>
      <dgm:spPr/>
    </dgm:pt>
    <dgm:pt modelId="{6936A52E-3A67-40D9-BEDC-D4B91AAD3F65}" type="pres">
      <dgm:prSet presAssocID="{43819EE7-E3F2-455B-9A6D-D3A59C87151C}" presName="desCircle" presStyleLbl="node1" presStyleIdx="1" presStyleCnt="12"/>
      <dgm:spPr/>
    </dgm:pt>
    <dgm:pt modelId="{43900EFB-A428-4276-83C7-EF682475B87A}" type="pres">
      <dgm:prSet presAssocID="{43819EE7-E3F2-455B-9A6D-D3A59C87151C}" presName="chTx" presStyleLbl="revTx" presStyleIdx="3" presStyleCnt="26"/>
      <dgm:spPr/>
      <dgm:t>
        <a:bodyPr/>
        <a:lstStyle/>
        <a:p>
          <a:endParaRPr kumimoji="1" lang="ja-JP" altLang="en-US"/>
        </a:p>
      </dgm:t>
    </dgm:pt>
    <dgm:pt modelId="{13876BBC-AAB4-4959-BBA4-B9C001FF05DF}" type="pres">
      <dgm:prSet presAssocID="{43819EE7-E3F2-455B-9A6D-D3A59C87151C}" presName="desTx" presStyleLbl="revTx" presStyleIdx="4" presStyleCnt="26">
        <dgm:presLayoutVars>
          <dgm:bulletEnabled val="1"/>
        </dgm:presLayoutVars>
      </dgm:prSet>
      <dgm:spPr/>
    </dgm:pt>
    <dgm:pt modelId="{0CC0C2A0-080C-4C75-9E8F-92A6EEC3C26C}" type="pres">
      <dgm:prSet presAssocID="{43819EE7-E3F2-455B-9A6D-D3A59C87151C}" presName="desBackupRightNorm" presStyleCnt="0"/>
      <dgm:spPr/>
    </dgm:pt>
    <dgm:pt modelId="{06B25AE4-D3E6-487E-B6D1-10A2A9837FAF}" type="pres">
      <dgm:prSet presAssocID="{5D4B47A7-3C44-43C6-8424-5BE8C97E7ED8}" presName="desSpace" presStyleCnt="0"/>
      <dgm:spPr/>
    </dgm:pt>
    <dgm:pt modelId="{425807E2-1C7D-4F64-93F6-5043F31B025F}" type="pres">
      <dgm:prSet presAssocID="{BDAA1166-723F-4ABF-B838-3DEB1FD0A804}" presName="desBackupLeftNorm" presStyleCnt="0"/>
      <dgm:spPr/>
    </dgm:pt>
    <dgm:pt modelId="{21DCD45C-750C-4EB3-B308-98CFD02D8BED}" type="pres">
      <dgm:prSet presAssocID="{BDAA1166-723F-4ABF-B838-3DEB1FD0A804}" presName="desComposite" presStyleCnt="0"/>
      <dgm:spPr/>
    </dgm:pt>
    <dgm:pt modelId="{27CE3695-8CAA-4690-A19C-D83F1B0BBC29}" type="pres">
      <dgm:prSet presAssocID="{BDAA1166-723F-4ABF-B838-3DEB1FD0A804}" presName="desCircle" presStyleLbl="node1" presStyleIdx="2" presStyleCnt="12"/>
      <dgm:spPr/>
    </dgm:pt>
    <dgm:pt modelId="{09521C18-F6D7-4CE4-91B0-FFE13B902ACC}" type="pres">
      <dgm:prSet presAssocID="{BDAA1166-723F-4ABF-B838-3DEB1FD0A804}" presName="chTx" presStyleLbl="revTx" presStyleIdx="5" presStyleCnt="26"/>
      <dgm:spPr/>
      <dgm:t>
        <a:bodyPr/>
        <a:lstStyle/>
        <a:p>
          <a:endParaRPr kumimoji="1" lang="ja-JP" altLang="en-US"/>
        </a:p>
      </dgm:t>
    </dgm:pt>
    <dgm:pt modelId="{20D8D11E-CF32-4AF4-9E2E-6C023F6E0185}" type="pres">
      <dgm:prSet presAssocID="{BDAA1166-723F-4ABF-B838-3DEB1FD0A804}" presName="desTx" presStyleLbl="revTx" presStyleIdx="6" presStyleCnt="26">
        <dgm:presLayoutVars>
          <dgm:bulletEnabled val="1"/>
        </dgm:presLayoutVars>
      </dgm:prSet>
      <dgm:spPr/>
    </dgm:pt>
    <dgm:pt modelId="{ABE4E75F-3CC5-4329-99A6-88D22E9C564E}" type="pres">
      <dgm:prSet presAssocID="{BDAA1166-723F-4ABF-B838-3DEB1FD0A804}" presName="desBackupRightNorm" presStyleCnt="0"/>
      <dgm:spPr/>
    </dgm:pt>
    <dgm:pt modelId="{98E0F2C4-66FB-4A46-8BFB-75E693ECD416}" type="pres">
      <dgm:prSet presAssocID="{BAF37E64-DE86-4B3D-A034-445AA3FF157F}" presName="desSpace" presStyleCnt="0"/>
      <dgm:spPr/>
    </dgm:pt>
    <dgm:pt modelId="{3A9204EF-494B-4CD6-BD5B-34FB8D213386}" type="pres">
      <dgm:prSet presAssocID="{A579BB45-9E3F-4C8D-B98D-F52037BF07F7}" presName="desBackupLeftNorm" presStyleCnt="0"/>
      <dgm:spPr/>
    </dgm:pt>
    <dgm:pt modelId="{03AEA22B-BA75-4209-AAB9-A6AD8B1452BA}" type="pres">
      <dgm:prSet presAssocID="{A579BB45-9E3F-4C8D-B98D-F52037BF07F7}" presName="desComposite" presStyleCnt="0"/>
      <dgm:spPr/>
    </dgm:pt>
    <dgm:pt modelId="{978C14AC-59CC-4C66-B472-A8395E373372}" type="pres">
      <dgm:prSet presAssocID="{A579BB45-9E3F-4C8D-B98D-F52037BF07F7}" presName="desCircle" presStyleLbl="node1" presStyleIdx="3" presStyleCnt="12"/>
      <dgm:spPr/>
    </dgm:pt>
    <dgm:pt modelId="{0C93405B-465E-40F2-9F62-62246EF44446}" type="pres">
      <dgm:prSet presAssocID="{A579BB45-9E3F-4C8D-B98D-F52037BF07F7}" presName="chTx" presStyleLbl="revTx" presStyleIdx="7" presStyleCnt="26"/>
      <dgm:spPr/>
      <dgm:t>
        <a:bodyPr/>
        <a:lstStyle/>
        <a:p>
          <a:endParaRPr kumimoji="1" lang="ja-JP" altLang="en-US"/>
        </a:p>
      </dgm:t>
    </dgm:pt>
    <dgm:pt modelId="{29FC6692-4B19-43EA-A7AA-AE9A3007673B}" type="pres">
      <dgm:prSet presAssocID="{A579BB45-9E3F-4C8D-B98D-F52037BF07F7}" presName="desTx" presStyleLbl="revTx" presStyleIdx="8" presStyleCnt="26">
        <dgm:presLayoutVars>
          <dgm:bulletEnabled val="1"/>
        </dgm:presLayoutVars>
      </dgm:prSet>
      <dgm:spPr/>
    </dgm:pt>
    <dgm:pt modelId="{BA1DC1EC-CD51-4622-B78B-473FCDC225B7}" type="pres">
      <dgm:prSet presAssocID="{A579BB45-9E3F-4C8D-B98D-F52037BF07F7}" presName="desBackupRightNorm" presStyleCnt="0"/>
      <dgm:spPr/>
    </dgm:pt>
    <dgm:pt modelId="{7E35712F-B231-4646-B1ED-3C8222A6AF0E}" type="pres">
      <dgm:prSet presAssocID="{2257F64A-D3CA-41A7-B27A-719A1542324B}" presName="desSpace" presStyleCnt="0"/>
      <dgm:spPr/>
    </dgm:pt>
    <dgm:pt modelId="{026CBE77-9750-478A-A5B7-3F92BAC5DEC1}" type="pres">
      <dgm:prSet presAssocID="{4A852764-713E-4210-8020-78EB0B7E67D8}" presName="desBackupLeftNorm" presStyleCnt="0"/>
      <dgm:spPr/>
    </dgm:pt>
    <dgm:pt modelId="{62C5DF12-097B-47BE-B821-343ABA68DE46}" type="pres">
      <dgm:prSet presAssocID="{4A852764-713E-4210-8020-78EB0B7E67D8}" presName="desComposite" presStyleCnt="0"/>
      <dgm:spPr/>
    </dgm:pt>
    <dgm:pt modelId="{2892A704-F86B-411C-B983-B6F0AAFC46E1}" type="pres">
      <dgm:prSet presAssocID="{4A852764-713E-4210-8020-78EB0B7E67D8}" presName="desCircle" presStyleLbl="node1" presStyleIdx="4" presStyleCnt="12"/>
      <dgm:spPr/>
    </dgm:pt>
    <dgm:pt modelId="{3D87E3F4-4A53-4848-A6E0-AF15A2939350}" type="pres">
      <dgm:prSet presAssocID="{4A852764-713E-4210-8020-78EB0B7E67D8}" presName="chTx" presStyleLbl="revTx" presStyleIdx="9" presStyleCnt="26"/>
      <dgm:spPr/>
      <dgm:t>
        <a:bodyPr/>
        <a:lstStyle/>
        <a:p>
          <a:endParaRPr kumimoji="1" lang="ja-JP" altLang="en-US"/>
        </a:p>
      </dgm:t>
    </dgm:pt>
    <dgm:pt modelId="{CDF85BBA-4BC1-444E-8369-3CD057FDBC92}" type="pres">
      <dgm:prSet presAssocID="{4A852764-713E-4210-8020-78EB0B7E67D8}" presName="desTx" presStyleLbl="revTx" presStyleIdx="10" presStyleCnt="26">
        <dgm:presLayoutVars>
          <dgm:bulletEnabled val="1"/>
        </dgm:presLayoutVars>
      </dgm:prSet>
      <dgm:spPr/>
    </dgm:pt>
    <dgm:pt modelId="{5E1D91D5-CEEF-44C2-AA3B-94B656D6DFFD}" type="pres">
      <dgm:prSet presAssocID="{4A852764-713E-4210-8020-78EB0B7E67D8}" presName="desBackupRightNorm" presStyleCnt="0"/>
      <dgm:spPr/>
    </dgm:pt>
    <dgm:pt modelId="{3861F736-74CB-4417-BD8D-D8D87E5C081D}" type="pres">
      <dgm:prSet presAssocID="{9EAADCA2-9DA5-447C-9F6A-89DB20B613F3}" presName="desSpace" presStyleCnt="0"/>
      <dgm:spPr/>
    </dgm:pt>
    <dgm:pt modelId="{4963631F-E31B-4BD6-B66E-A2FBB03E392A}" type="pres">
      <dgm:prSet presAssocID="{161A11F6-E631-4B0E-8A2D-6DCAC7EB4595}" presName="desBackupLeftNorm" presStyleCnt="0"/>
      <dgm:spPr/>
    </dgm:pt>
    <dgm:pt modelId="{68EA36CC-ADDD-45FF-BBF9-2952640B23E5}" type="pres">
      <dgm:prSet presAssocID="{161A11F6-E631-4B0E-8A2D-6DCAC7EB4595}" presName="desComposite" presStyleCnt="0"/>
      <dgm:spPr/>
    </dgm:pt>
    <dgm:pt modelId="{7FF08317-E1D2-483B-8817-69F1A0844F76}" type="pres">
      <dgm:prSet presAssocID="{161A11F6-E631-4B0E-8A2D-6DCAC7EB4595}" presName="desCircle" presStyleLbl="node1" presStyleIdx="5" presStyleCnt="12"/>
      <dgm:spPr/>
    </dgm:pt>
    <dgm:pt modelId="{8FE07903-76A7-45ED-9571-3C52A5621C03}" type="pres">
      <dgm:prSet presAssocID="{161A11F6-E631-4B0E-8A2D-6DCAC7EB4595}" presName="chTx" presStyleLbl="revTx" presStyleIdx="11" presStyleCnt="26"/>
      <dgm:spPr/>
      <dgm:t>
        <a:bodyPr/>
        <a:lstStyle/>
        <a:p>
          <a:endParaRPr kumimoji="1" lang="ja-JP" altLang="en-US"/>
        </a:p>
      </dgm:t>
    </dgm:pt>
    <dgm:pt modelId="{FED343DA-A9EC-4D4C-9762-BE7435719E08}" type="pres">
      <dgm:prSet presAssocID="{161A11F6-E631-4B0E-8A2D-6DCAC7EB4595}" presName="desTx" presStyleLbl="revTx" presStyleIdx="12" presStyleCnt="26">
        <dgm:presLayoutVars>
          <dgm:bulletEnabled val="1"/>
        </dgm:presLayoutVars>
      </dgm:prSet>
      <dgm:spPr/>
    </dgm:pt>
    <dgm:pt modelId="{A28D9AF8-6895-4EBF-ABA6-FD3B36ADA35C}" type="pres">
      <dgm:prSet presAssocID="{161A11F6-E631-4B0E-8A2D-6DCAC7EB4595}" presName="desBackupRightNorm" presStyleCnt="0"/>
      <dgm:spPr/>
    </dgm:pt>
    <dgm:pt modelId="{3F10B7A1-F8BB-4268-82DF-E41EF4D1FE1E}" type="pres">
      <dgm:prSet presAssocID="{A5816350-9D3D-44B0-A779-E2C7A1DB57AC}" presName="desSpace" presStyleCnt="0"/>
      <dgm:spPr/>
    </dgm:pt>
    <dgm:pt modelId="{1C04A9E1-689A-41B9-A12B-92A3DDB73BF7}" type="pres">
      <dgm:prSet presAssocID="{7F7C94C6-1DF8-43B6-A376-D0CF9876964C}" presName="parComposite" presStyleCnt="0"/>
      <dgm:spPr/>
    </dgm:pt>
    <dgm:pt modelId="{172DD928-6398-4097-8717-075D003DC069}" type="pres">
      <dgm:prSet presAssocID="{7F7C94C6-1DF8-43B6-A376-D0CF9876964C}" presName="parBigCircle" presStyleLbl="node0" presStyleIdx="1" presStyleCnt="2"/>
      <dgm:spPr/>
    </dgm:pt>
    <dgm:pt modelId="{E161B32E-6158-48C6-AD12-FD04202F8448}" type="pres">
      <dgm:prSet presAssocID="{7F7C94C6-1DF8-43B6-A376-D0CF9876964C}" presName="parTx" presStyleLbl="revTx" presStyleIdx="13" presStyleCnt="26"/>
      <dgm:spPr/>
      <dgm:t>
        <a:bodyPr/>
        <a:lstStyle/>
        <a:p>
          <a:endParaRPr kumimoji="1" lang="ja-JP" altLang="en-US"/>
        </a:p>
      </dgm:t>
    </dgm:pt>
    <dgm:pt modelId="{36246E91-1009-4D5E-80CC-A016C4751C94}" type="pres">
      <dgm:prSet presAssocID="{7F7C94C6-1DF8-43B6-A376-D0CF9876964C}" presName="bSpace" presStyleCnt="0"/>
      <dgm:spPr/>
    </dgm:pt>
    <dgm:pt modelId="{10ADAB9C-DC60-497B-BC95-BE0B5EDC5703}" type="pres">
      <dgm:prSet presAssocID="{7F7C94C6-1DF8-43B6-A376-D0CF9876964C}" presName="parBackupNorm" presStyleCnt="0"/>
      <dgm:spPr/>
    </dgm:pt>
    <dgm:pt modelId="{FA9B79BC-7FED-4CE6-9789-D7EBC9F32B32}" type="pres">
      <dgm:prSet presAssocID="{1E9EAAB2-FB27-48E7-8671-877E0335C7D6}" presName="parSpace" presStyleCnt="0"/>
      <dgm:spPr/>
    </dgm:pt>
    <dgm:pt modelId="{CD672943-FFA9-4671-AF53-86D0283C9C03}" type="pres">
      <dgm:prSet presAssocID="{1199D7E0-C996-4BA6-9C40-D7513248A622}" presName="desBackupLeftNorm" presStyleCnt="0"/>
      <dgm:spPr/>
    </dgm:pt>
    <dgm:pt modelId="{5C9AD44E-506A-4810-ABBD-A718E5E9FA29}" type="pres">
      <dgm:prSet presAssocID="{1199D7E0-C996-4BA6-9C40-D7513248A622}" presName="desComposite" presStyleCnt="0"/>
      <dgm:spPr/>
    </dgm:pt>
    <dgm:pt modelId="{9DDC86ED-1E82-4B96-9621-8239B7693321}" type="pres">
      <dgm:prSet presAssocID="{1199D7E0-C996-4BA6-9C40-D7513248A622}" presName="desCircle" presStyleLbl="node1" presStyleIdx="6" presStyleCnt="12"/>
      <dgm:spPr/>
    </dgm:pt>
    <dgm:pt modelId="{0DCB015D-095E-40BC-9F46-90A4780D13EF}" type="pres">
      <dgm:prSet presAssocID="{1199D7E0-C996-4BA6-9C40-D7513248A622}" presName="chTx" presStyleLbl="revTx" presStyleIdx="14" presStyleCnt="26"/>
      <dgm:spPr/>
      <dgm:t>
        <a:bodyPr/>
        <a:lstStyle/>
        <a:p>
          <a:endParaRPr kumimoji="1" lang="ja-JP" altLang="en-US"/>
        </a:p>
      </dgm:t>
    </dgm:pt>
    <dgm:pt modelId="{61071472-7C16-49CB-BF69-BBF57B364976}" type="pres">
      <dgm:prSet presAssocID="{1199D7E0-C996-4BA6-9C40-D7513248A622}" presName="desTx" presStyleLbl="revTx" presStyleIdx="15" presStyleCnt="26">
        <dgm:presLayoutVars>
          <dgm:bulletEnabled val="1"/>
        </dgm:presLayoutVars>
      </dgm:prSet>
      <dgm:spPr/>
    </dgm:pt>
    <dgm:pt modelId="{B77CAFB9-2AF2-4827-9D47-83A52928F4F0}" type="pres">
      <dgm:prSet presAssocID="{1199D7E0-C996-4BA6-9C40-D7513248A622}" presName="desBackupRightNorm" presStyleCnt="0"/>
      <dgm:spPr/>
    </dgm:pt>
    <dgm:pt modelId="{B5B3FD94-3BD6-4506-979A-895CE4D83529}" type="pres">
      <dgm:prSet presAssocID="{B5C15983-69D2-4DC5-8953-886B7C5B78BB}" presName="desSpace" presStyleCnt="0"/>
      <dgm:spPr/>
    </dgm:pt>
    <dgm:pt modelId="{6797C0A4-B6E1-40CE-A371-13AC886F2633}" type="pres">
      <dgm:prSet presAssocID="{CF8F1716-D6E0-4440-BD30-86F2324F967F}" presName="desBackupLeftNorm" presStyleCnt="0"/>
      <dgm:spPr/>
    </dgm:pt>
    <dgm:pt modelId="{F4BFD24D-BDAE-48F1-A751-7754349B7B93}" type="pres">
      <dgm:prSet presAssocID="{CF8F1716-D6E0-4440-BD30-86F2324F967F}" presName="desComposite" presStyleCnt="0"/>
      <dgm:spPr/>
    </dgm:pt>
    <dgm:pt modelId="{8187DD5B-EECB-4D68-999D-8AAA9DA1E572}" type="pres">
      <dgm:prSet presAssocID="{CF8F1716-D6E0-4440-BD30-86F2324F967F}" presName="desCircle" presStyleLbl="node1" presStyleIdx="7" presStyleCnt="12"/>
      <dgm:spPr/>
    </dgm:pt>
    <dgm:pt modelId="{7033F733-C3D9-445A-921E-0275EB52372A}" type="pres">
      <dgm:prSet presAssocID="{CF8F1716-D6E0-4440-BD30-86F2324F967F}" presName="chTx" presStyleLbl="revTx" presStyleIdx="16" presStyleCnt="26"/>
      <dgm:spPr/>
      <dgm:t>
        <a:bodyPr/>
        <a:lstStyle/>
        <a:p>
          <a:endParaRPr kumimoji="1" lang="ja-JP" altLang="en-US"/>
        </a:p>
      </dgm:t>
    </dgm:pt>
    <dgm:pt modelId="{E98F1F14-6832-426C-91A0-7A12F0EEE4C9}" type="pres">
      <dgm:prSet presAssocID="{CF8F1716-D6E0-4440-BD30-86F2324F967F}" presName="desTx" presStyleLbl="revTx" presStyleIdx="17" presStyleCnt="26">
        <dgm:presLayoutVars>
          <dgm:bulletEnabled val="1"/>
        </dgm:presLayoutVars>
      </dgm:prSet>
      <dgm:spPr/>
    </dgm:pt>
    <dgm:pt modelId="{6A3C27A4-6CD1-418F-94E3-753D6ABD7572}" type="pres">
      <dgm:prSet presAssocID="{CF8F1716-D6E0-4440-BD30-86F2324F967F}" presName="desBackupRightNorm" presStyleCnt="0"/>
      <dgm:spPr/>
    </dgm:pt>
    <dgm:pt modelId="{168641B8-C772-4DFF-B7E4-495F07850C48}" type="pres">
      <dgm:prSet presAssocID="{93951B5E-B08B-4CD4-9133-4F30F69D1639}" presName="desSpace" presStyleCnt="0"/>
      <dgm:spPr/>
    </dgm:pt>
    <dgm:pt modelId="{47F31BC8-0FC7-4175-B3AF-E5F679FD782A}" type="pres">
      <dgm:prSet presAssocID="{1391B606-4A33-41BD-9D5F-70963D1E039D}" presName="desBackupLeftNorm" presStyleCnt="0"/>
      <dgm:spPr/>
    </dgm:pt>
    <dgm:pt modelId="{3DBFED8E-A1F7-4A83-BAD7-B2F06CD05566}" type="pres">
      <dgm:prSet presAssocID="{1391B606-4A33-41BD-9D5F-70963D1E039D}" presName="desComposite" presStyleCnt="0"/>
      <dgm:spPr/>
    </dgm:pt>
    <dgm:pt modelId="{09FFE360-0F15-4FB8-977F-9BFE4B7BD4D4}" type="pres">
      <dgm:prSet presAssocID="{1391B606-4A33-41BD-9D5F-70963D1E039D}" presName="desCircle" presStyleLbl="node1" presStyleIdx="8" presStyleCnt="12"/>
      <dgm:spPr/>
    </dgm:pt>
    <dgm:pt modelId="{C9E32E9C-AD99-441F-86C3-66AE185618CF}" type="pres">
      <dgm:prSet presAssocID="{1391B606-4A33-41BD-9D5F-70963D1E039D}" presName="chTx" presStyleLbl="revTx" presStyleIdx="18" presStyleCnt="26"/>
      <dgm:spPr/>
      <dgm:t>
        <a:bodyPr/>
        <a:lstStyle/>
        <a:p>
          <a:endParaRPr kumimoji="1" lang="ja-JP" altLang="en-US"/>
        </a:p>
      </dgm:t>
    </dgm:pt>
    <dgm:pt modelId="{82D2E5D7-7AFA-433C-9322-2A49AAFA1E96}" type="pres">
      <dgm:prSet presAssocID="{1391B606-4A33-41BD-9D5F-70963D1E039D}" presName="desTx" presStyleLbl="revTx" presStyleIdx="19" presStyleCnt="26">
        <dgm:presLayoutVars>
          <dgm:bulletEnabled val="1"/>
        </dgm:presLayoutVars>
      </dgm:prSet>
      <dgm:spPr/>
    </dgm:pt>
    <dgm:pt modelId="{92177B1D-81CA-4738-961B-492AB235D9B0}" type="pres">
      <dgm:prSet presAssocID="{1391B606-4A33-41BD-9D5F-70963D1E039D}" presName="desBackupRightNorm" presStyleCnt="0"/>
      <dgm:spPr/>
    </dgm:pt>
    <dgm:pt modelId="{BB9B9D0B-BC8E-4341-BFDE-9BD4610F6DAB}" type="pres">
      <dgm:prSet presAssocID="{597696F7-493E-49FF-AB1C-5632B1C46854}" presName="desSpace" presStyleCnt="0"/>
      <dgm:spPr/>
    </dgm:pt>
    <dgm:pt modelId="{00632923-DA94-4A2F-BA44-55C5B546CDC8}" type="pres">
      <dgm:prSet presAssocID="{1B296146-846E-4461-9291-4DC2558890B2}" presName="desBackupLeftNorm" presStyleCnt="0"/>
      <dgm:spPr/>
    </dgm:pt>
    <dgm:pt modelId="{E28A5A9B-E08B-4A72-9582-69D1174B8A96}" type="pres">
      <dgm:prSet presAssocID="{1B296146-846E-4461-9291-4DC2558890B2}" presName="desComposite" presStyleCnt="0"/>
      <dgm:spPr/>
    </dgm:pt>
    <dgm:pt modelId="{2D00B222-BAA0-46AA-BBCD-C8216963C261}" type="pres">
      <dgm:prSet presAssocID="{1B296146-846E-4461-9291-4DC2558890B2}" presName="desCircle" presStyleLbl="node1" presStyleIdx="9" presStyleCnt="12"/>
      <dgm:spPr/>
    </dgm:pt>
    <dgm:pt modelId="{7919CD83-BF7B-4350-8491-2CD8877EE405}" type="pres">
      <dgm:prSet presAssocID="{1B296146-846E-4461-9291-4DC2558890B2}" presName="chTx" presStyleLbl="revTx" presStyleIdx="20" presStyleCnt="26"/>
      <dgm:spPr/>
      <dgm:t>
        <a:bodyPr/>
        <a:lstStyle/>
        <a:p>
          <a:endParaRPr kumimoji="1" lang="ja-JP" altLang="en-US"/>
        </a:p>
      </dgm:t>
    </dgm:pt>
    <dgm:pt modelId="{26E7207D-8580-438D-8EBD-FA5AAE79B621}" type="pres">
      <dgm:prSet presAssocID="{1B296146-846E-4461-9291-4DC2558890B2}" presName="desTx" presStyleLbl="revTx" presStyleIdx="21" presStyleCnt="26">
        <dgm:presLayoutVars>
          <dgm:bulletEnabled val="1"/>
        </dgm:presLayoutVars>
      </dgm:prSet>
      <dgm:spPr/>
    </dgm:pt>
    <dgm:pt modelId="{51822B7E-F6FA-48B9-B554-3364397D437C}" type="pres">
      <dgm:prSet presAssocID="{1B296146-846E-4461-9291-4DC2558890B2}" presName="desBackupRightNorm" presStyleCnt="0"/>
      <dgm:spPr/>
    </dgm:pt>
    <dgm:pt modelId="{0E4801BF-3DC6-4A2A-B850-9E6988AA3785}" type="pres">
      <dgm:prSet presAssocID="{B6FA7FA2-5924-4621-B516-0BEF08895EFA}" presName="desSpace" presStyleCnt="0"/>
      <dgm:spPr/>
    </dgm:pt>
    <dgm:pt modelId="{E7E722F2-C02A-4E30-AD22-7DEF5654D8B4}" type="pres">
      <dgm:prSet presAssocID="{A1E8EA83-F0D7-4A96-ABC0-E1258F547FD6}" presName="desBackupLeftNorm" presStyleCnt="0"/>
      <dgm:spPr/>
    </dgm:pt>
    <dgm:pt modelId="{13C477DD-4045-4454-B751-82E6D55B8C01}" type="pres">
      <dgm:prSet presAssocID="{A1E8EA83-F0D7-4A96-ABC0-E1258F547FD6}" presName="desComposite" presStyleCnt="0"/>
      <dgm:spPr/>
    </dgm:pt>
    <dgm:pt modelId="{E336D155-AA4F-4BB4-AD79-1A1AE1B8684B}" type="pres">
      <dgm:prSet presAssocID="{A1E8EA83-F0D7-4A96-ABC0-E1258F547FD6}" presName="desCircle" presStyleLbl="node1" presStyleIdx="10" presStyleCnt="12"/>
      <dgm:spPr/>
    </dgm:pt>
    <dgm:pt modelId="{F030157F-8066-4726-9740-73BEE7D1F594}" type="pres">
      <dgm:prSet presAssocID="{A1E8EA83-F0D7-4A96-ABC0-E1258F547FD6}" presName="chTx" presStyleLbl="revTx" presStyleIdx="22" presStyleCnt="26"/>
      <dgm:spPr/>
      <dgm:t>
        <a:bodyPr/>
        <a:lstStyle/>
        <a:p>
          <a:endParaRPr kumimoji="1" lang="ja-JP" altLang="en-US"/>
        </a:p>
      </dgm:t>
    </dgm:pt>
    <dgm:pt modelId="{93C62971-D72E-49E6-8A9E-C3482D3355CE}" type="pres">
      <dgm:prSet presAssocID="{A1E8EA83-F0D7-4A96-ABC0-E1258F547FD6}" presName="desTx" presStyleLbl="revTx" presStyleIdx="23" presStyleCnt="26">
        <dgm:presLayoutVars>
          <dgm:bulletEnabled val="1"/>
        </dgm:presLayoutVars>
      </dgm:prSet>
      <dgm:spPr/>
    </dgm:pt>
    <dgm:pt modelId="{B7419119-C366-44CD-907D-8E506AF01B4C}" type="pres">
      <dgm:prSet presAssocID="{A1E8EA83-F0D7-4A96-ABC0-E1258F547FD6}" presName="desBackupRightNorm" presStyleCnt="0"/>
      <dgm:spPr/>
    </dgm:pt>
    <dgm:pt modelId="{C21D247F-E3C9-4C9E-9967-AE0ED45E9F1B}" type="pres">
      <dgm:prSet presAssocID="{BCFFDA8E-E68C-4AFD-A853-FC2721DD8FB0}" presName="desSpace" presStyleCnt="0"/>
      <dgm:spPr/>
    </dgm:pt>
    <dgm:pt modelId="{A78D7FDA-E138-48DD-86BA-CD89C483D0FE}" type="pres">
      <dgm:prSet presAssocID="{DCD75C0E-DFD8-4952-ADC1-862F95F2FF3B}" presName="desBackupLeftNorm" presStyleCnt="0"/>
      <dgm:spPr/>
    </dgm:pt>
    <dgm:pt modelId="{19754DFA-3512-49F5-B012-ACF765448BF6}" type="pres">
      <dgm:prSet presAssocID="{DCD75C0E-DFD8-4952-ADC1-862F95F2FF3B}" presName="desComposite" presStyleCnt="0"/>
      <dgm:spPr/>
    </dgm:pt>
    <dgm:pt modelId="{59CDB567-22AB-44AE-B94C-733AA37F93D8}" type="pres">
      <dgm:prSet presAssocID="{DCD75C0E-DFD8-4952-ADC1-862F95F2FF3B}" presName="desCircle" presStyleLbl="node1" presStyleIdx="11" presStyleCnt="12"/>
      <dgm:spPr/>
    </dgm:pt>
    <dgm:pt modelId="{2CC02A42-F339-4807-A987-8BC9D50D3F82}" type="pres">
      <dgm:prSet presAssocID="{DCD75C0E-DFD8-4952-ADC1-862F95F2FF3B}" presName="chTx" presStyleLbl="revTx" presStyleIdx="24" presStyleCnt="26"/>
      <dgm:spPr/>
      <dgm:t>
        <a:bodyPr/>
        <a:lstStyle/>
        <a:p>
          <a:endParaRPr kumimoji="1" lang="ja-JP" altLang="en-US"/>
        </a:p>
      </dgm:t>
    </dgm:pt>
    <dgm:pt modelId="{093D7EB8-44AD-4C63-9309-9A55E73B5341}" type="pres">
      <dgm:prSet presAssocID="{DCD75C0E-DFD8-4952-ADC1-862F95F2FF3B}" presName="desTx" presStyleLbl="revTx" presStyleIdx="25" presStyleCnt="26">
        <dgm:presLayoutVars>
          <dgm:bulletEnabled val="1"/>
        </dgm:presLayoutVars>
      </dgm:prSet>
      <dgm:spPr/>
    </dgm:pt>
    <dgm:pt modelId="{32A9B6CD-8CB3-42DB-96FB-DBE4E34D8428}" type="pres">
      <dgm:prSet presAssocID="{DCD75C0E-DFD8-4952-ADC1-862F95F2FF3B}" presName="desBackupRightNorm" presStyleCnt="0"/>
      <dgm:spPr/>
    </dgm:pt>
    <dgm:pt modelId="{45290A35-FEC2-428D-9BEA-A619A1981688}" type="pres">
      <dgm:prSet presAssocID="{B4A98157-2942-4504-8BD3-4F1F32B61F6D}" presName="desSpace" presStyleCnt="0"/>
      <dgm:spPr/>
    </dgm:pt>
  </dgm:ptLst>
  <dgm:cxnLst>
    <dgm:cxn modelId="{A1CE1AC2-EF8F-4F8A-8A8A-5F61BF1343EB}" type="presOf" srcId="{BDAA1166-723F-4ABF-B838-3DEB1FD0A804}" destId="{09521C18-F6D7-4CE4-91B0-FFE13B902ACC}" srcOrd="0" destOrd="0" presId="urn:microsoft.com/office/officeart/2008/layout/CircleAccentTimeline"/>
    <dgm:cxn modelId="{154163A8-09A0-4C6E-9E26-EFE832A72FA6}" srcId="{7F7C94C6-1DF8-43B6-A376-D0CF9876964C}" destId="{DCD75C0E-DFD8-4952-ADC1-862F95F2FF3B}" srcOrd="5" destOrd="0" parTransId="{A3B7DB54-8B04-45B9-A692-83427A036BCA}" sibTransId="{B4A98157-2942-4504-8BD3-4F1F32B61F6D}"/>
    <dgm:cxn modelId="{9906100E-32DE-45B2-94F0-66C3EF2C2E1C}" srcId="{7F7C94C6-1DF8-43B6-A376-D0CF9876964C}" destId="{CF8F1716-D6E0-4440-BD30-86F2324F967F}" srcOrd="1" destOrd="0" parTransId="{EA53E8CD-D319-4B84-BAC8-23272A958991}" sibTransId="{93951B5E-B08B-4CD4-9133-4F30F69D1639}"/>
    <dgm:cxn modelId="{83DC05E3-E33D-4032-8F5A-F92B7290D42D}" type="presOf" srcId="{7F7C94C6-1DF8-43B6-A376-D0CF9876964C}" destId="{E161B32E-6158-48C6-AD12-FD04202F8448}" srcOrd="0" destOrd="0" presId="urn:microsoft.com/office/officeart/2008/layout/CircleAccentTimeline"/>
    <dgm:cxn modelId="{1856F6E9-688D-4793-9E08-AD925D636B54}" srcId="{1315CED4-E1C7-4F8E-B234-B690B910B912}" destId="{43819EE7-E3F2-455B-9A6D-D3A59C87151C}" srcOrd="1" destOrd="0" parTransId="{55765601-C573-4F3D-B361-27CDD8A140D1}" sibTransId="{5D4B47A7-3C44-43C6-8424-5BE8C97E7ED8}"/>
    <dgm:cxn modelId="{84FCB664-625B-4D0A-B84F-0F9D7A2B8697}" type="presOf" srcId="{1B296146-846E-4461-9291-4DC2558890B2}" destId="{7919CD83-BF7B-4350-8491-2CD8877EE405}" srcOrd="0" destOrd="0" presId="urn:microsoft.com/office/officeart/2008/layout/CircleAccentTimeline"/>
    <dgm:cxn modelId="{EC35C8AD-48A4-475A-99BE-2B544415D7A5}" srcId="{7F7C94C6-1DF8-43B6-A376-D0CF9876964C}" destId="{1391B606-4A33-41BD-9D5F-70963D1E039D}" srcOrd="2" destOrd="0" parTransId="{7DBE5EED-6B08-4993-BF78-91353F9C8BC3}" sibTransId="{597696F7-493E-49FF-AB1C-5632B1C46854}"/>
    <dgm:cxn modelId="{BD46B386-C2B9-4C41-BB2A-C9835D4A5F8A}" type="presOf" srcId="{F8342120-C055-4819-A9A7-01DD1427F746}" destId="{0520417E-3C69-415E-8090-881A81B0E5C2}" srcOrd="0" destOrd="0" presId="urn:microsoft.com/office/officeart/2008/layout/CircleAccentTimeline"/>
    <dgm:cxn modelId="{A8E89740-5882-40C2-ADBC-F3C8A9F3225B}" type="presOf" srcId="{1315CED4-E1C7-4F8E-B234-B690B910B912}" destId="{F5759AFF-610B-4FDA-9D0B-CC9C7347D26B}" srcOrd="0" destOrd="0" presId="urn:microsoft.com/office/officeart/2008/layout/CircleAccentTimeline"/>
    <dgm:cxn modelId="{99EB97BE-1721-4DD9-B4A8-0E398E169920}" srcId="{7F7C94C6-1DF8-43B6-A376-D0CF9876964C}" destId="{1B296146-846E-4461-9291-4DC2558890B2}" srcOrd="3" destOrd="0" parTransId="{14EE2307-73F3-4D78-98B5-351A47C9FE87}" sibTransId="{B6FA7FA2-5924-4621-B516-0BEF08895EFA}"/>
    <dgm:cxn modelId="{47271E08-FAC2-442D-8C1A-E5FFCA309183}" type="presOf" srcId="{1199D7E0-C996-4BA6-9C40-D7513248A622}" destId="{0DCB015D-095E-40BC-9F46-90A4780D13EF}" srcOrd="0" destOrd="0" presId="urn:microsoft.com/office/officeart/2008/layout/CircleAccentTimeline"/>
    <dgm:cxn modelId="{BD284EED-71F6-452A-B606-48F18DDC6320}" type="presOf" srcId="{4A852764-713E-4210-8020-78EB0B7E67D8}" destId="{3D87E3F4-4A53-4848-A6E0-AF15A2939350}" srcOrd="0" destOrd="0" presId="urn:microsoft.com/office/officeart/2008/layout/CircleAccentTimeline"/>
    <dgm:cxn modelId="{A1294316-BEF1-4CA2-8190-D6398E0590AA}" type="presOf" srcId="{CF8F1716-D6E0-4440-BD30-86F2324F967F}" destId="{7033F733-C3D9-445A-921E-0275EB52372A}" srcOrd="0" destOrd="0" presId="urn:microsoft.com/office/officeart/2008/layout/CircleAccentTimeline"/>
    <dgm:cxn modelId="{1638AC2E-A72A-48CE-BA86-D3FC98F460AD}" srcId="{7F7C94C6-1DF8-43B6-A376-D0CF9876964C}" destId="{A1E8EA83-F0D7-4A96-ABC0-E1258F547FD6}" srcOrd="4" destOrd="0" parTransId="{D35C01F5-8FB2-4882-B7A2-7F9507D9C64A}" sibTransId="{BCFFDA8E-E68C-4AFD-A853-FC2721DD8FB0}"/>
    <dgm:cxn modelId="{F0680BE6-D320-4A67-A2B1-563737AFC2FC}" srcId="{CF9DAC27-5D15-4265-8B19-83C17F2B129E}" destId="{1315CED4-E1C7-4F8E-B234-B690B910B912}" srcOrd="0" destOrd="0" parTransId="{12982C88-1B6C-4A70-8597-4F4E5D178899}" sibTransId="{71168B2C-BB9A-41BF-9D30-C95D6687FE13}"/>
    <dgm:cxn modelId="{EAB4AC8B-3D1C-459D-AACA-CAF16ECA7736}" srcId="{1315CED4-E1C7-4F8E-B234-B690B910B912}" destId="{161A11F6-E631-4B0E-8A2D-6DCAC7EB4595}" srcOrd="5" destOrd="0" parTransId="{3903BD27-DC99-4703-80DE-60808FD1E2AD}" sibTransId="{A5816350-9D3D-44B0-A779-E2C7A1DB57AC}"/>
    <dgm:cxn modelId="{04B75365-A144-4CF8-BDF9-DA6525C03A1A}" type="presOf" srcId="{A579BB45-9E3F-4C8D-B98D-F52037BF07F7}" destId="{0C93405B-465E-40F2-9F62-62246EF44446}" srcOrd="0" destOrd="0" presId="urn:microsoft.com/office/officeart/2008/layout/CircleAccentTimeline"/>
    <dgm:cxn modelId="{8C0D846F-E705-45DC-A7EC-A24DD26CCC4A}" srcId="{CF9DAC27-5D15-4265-8B19-83C17F2B129E}" destId="{7F7C94C6-1DF8-43B6-A376-D0CF9876964C}" srcOrd="1" destOrd="0" parTransId="{433D6257-4AEE-424F-A1B4-4D3BECDBF283}" sibTransId="{1E9EAAB2-FB27-48E7-8671-877E0335C7D6}"/>
    <dgm:cxn modelId="{ED9FB15E-0AE1-4437-8DF3-60C7901233AD}" type="presOf" srcId="{A1E8EA83-F0D7-4A96-ABC0-E1258F547FD6}" destId="{F030157F-8066-4726-9740-73BEE7D1F594}" srcOrd="0" destOrd="0" presId="urn:microsoft.com/office/officeart/2008/layout/CircleAccentTimeline"/>
    <dgm:cxn modelId="{111DDD83-0E13-4EA7-874B-D57283A86F53}" srcId="{1315CED4-E1C7-4F8E-B234-B690B910B912}" destId="{4A852764-713E-4210-8020-78EB0B7E67D8}" srcOrd="4" destOrd="0" parTransId="{17652A97-5912-4FB4-A78D-AE8C6956276A}" sibTransId="{9EAADCA2-9DA5-447C-9F6A-89DB20B613F3}"/>
    <dgm:cxn modelId="{94E2D01C-4234-4DE8-A44C-FD9CF694F2F2}" srcId="{7F7C94C6-1DF8-43B6-A376-D0CF9876964C}" destId="{1199D7E0-C996-4BA6-9C40-D7513248A622}" srcOrd="0" destOrd="0" parTransId="{BE1C02A1-E3E4-4612-9887-AABD2FC6C684}" sibTransId="{B5C15983-69D2-4DC5-8953-886B7C5B78BB}"/>
    <dgm:cxn modelId="{EDD0B70A-6294-4B51-BFEA-D9FF31D8B846}" srcId="{1315CED4-E1C7-4F8E-B234-B690B910B912}" destId="{A579BB45-9E3F-4C8D-B98D-F52037BF07F7}" srcOrd="3" destOrd="0" parTransId="{C3513DBC-E61B-4249-8A93-BFB366258F53}" sibTransId="{2257F64A-D3CA-41A7-B27A-719A1542324B}"/>
    <dgm:cxn modelId="{916DC141-955B-4D58-BDEB-5761FA3E2FBF}" type="presOf" srcId="{DCD75C0E-DFD8-4952-ADC1-862F95F2FF3B}" destId="{2CC02A42-F339-4807-A987-8BC9D50D3F82}" srcOrd="0" destOrd="0" presId="urn:microsoft.com/office/officeart/2008/layout/CircleAccentTimeline"/>
    <dgm:cxn modelId="{BC7F0C2E-7944-4E5E-9342-5B408C2027E1}" type="presOf" srcId="{CF9DAC27-5D15-4265-8B19-83C17F2B129E}" destId="{8B5BB0CF-CFB4-4693-A09A-9C0FB3028266}" srcOrd="0" destOrd="0" presId="urn:microsoft.com/office/officeart/2008/layout/CircleAccentTimeline"/>
    <dgm:cxn modelId="{07571959-6D9B-4DEB-A13E-4934A1F266F8}" type="presOf" srcId="{43819EE7-E3F2-455B-9A6D-D3A59C87151C}" destId="{43900EFB-A428-4276-83C7-EF682475B87A}" srcOrd="0" destOrd="0" presId="urn:microsoft.com/office/officeart/2008/layout/CircleAccentTimeline"/>
    <dgm:cxn modelId="{55FE2429-A341-4836-A7CC-B311E81B985A}" type="presOf" srcId="{1391B606-4A33-41BD-9D5F-70963D1E039D}" destId="{C9E32E9C-AD99-441F-86C3-66AE185618CF}" srcOrd="0" destOrd="0" presId="urn:microsoft.com/office/officeart/2008/layout/CircleAccentTimeline"/>
    <dgm:cxn modelId="{887E489B-72B5-40B9-A1DA-317621627417}" type="presOf" srcId="{161A11F6-E631-4B0E-8A2D-6DCAC7EB4595}" destId="{8FE07903-76A7-45ED-9571-3C52A5621C03}" srcOrd="0" destOrd="0" presId="urn:microsoft.com/office/officeart/2008/layout/CircleAccentTimeline"/>
    <dgm:cxn modelId="{D8D9571F-EFF0-42FB-89A4-F70E403556A9}" srcId="{1315CED4-E1C7-4F8E-B234-B690B910B912}" destId="{BDAA1166-723F-4ABF-B838-3DEB1FD0A804}" srcOrd="2" destOrd="0" parTransId="{9E9B4242-519C-499E-A21D-F786B9498704}" sibTransId="{BAF37E64-DE86-4B3D-A034-445AA3FF157F}"/>
    <dgm:cxn modelId="{8EA1C9F3-DD5B-4E74-A8F0-153C1D2867CB}" srcId="{1315CED4-E1C7-4F8E-B234-B690B910B912}" destId="{F8342120-C055-4819-A9A7-01DD1427F746}" srcOrd="0" destOrd="0" parTransId="{0943BA11-D126-4879-A1D7-F4B1BF5F6C9C}" sibTransId="{E6A5D95C-647C-47B6-92A4-AF4629017032}"/>
    <dgm:cxn modelId="{AC5680E1-FC1E-4EFE-9CEF-B87EE70A5EA0}" type="presParOf" srcId="{8B5BB0CF-CFB4-4693-A09A-9C0FB3028266}" destId="{0BA371A4-48BD-4B43-889D-2BB52BACF309}" srcOrd="0" destOrd="0" presId="urn:microsoft.com/office/officeart/2008/layout/CircleAccentTimeline"/>
    <dgm:cxn modelId="{46F05F86-7FCE-448A-A776-EB52AD90B6D1}" type="presParOf" srcId="{0BA371A4-48BD-4B43-889D-2BB52BACF309}" destId="{B0D18290-0A9B-4523-990E-7B7A8AD8F46F}" srcOrd="0" destOrd="0" presId="urn:microsoft.com/office/officeart/2008/layout/CircleAccentTimeline"/>
    <dgm:cxn modelId="{15150BBA-F9AD-4CA2-A622-077BBF4749B7}" type="presParOf" srcId="{0BA371A4-48BD-4B43-889D-2BB52BACF309}" destId="{F5759AFF-610B-4FDA-9D0B-CC9C7347D26B}" srcOrd="1" destOrd="0" presId="urn:microsoft.com/office/officeart/2008/layout/CircleAccentTimeline"/>
    <dgm:cxn modelId="{C0A6DAF5-F9D3-4053-B0BD-2206AAC77217}" type="presParOf" srcId="{0BA371A4-48BD-4B43-889D-2BB52BACF309}" destId="{3223B590-EB88-4DEA-BB92-66767D6A977C}" srcOrd="2" destOrd="0" presId="urn:microsoft.com/office/officeart/2008/layout/CircleAccentTimeline"/>
    <dgm:cxn modelId="{B8B157C0-9E2D-44FE-99D7-89B852845715}" type="presParOf" srcId="{8B5BB0CF-CFB4-4693-A09A-9C0FB3028266}" destId="{252FA7F7-D421-4D21-A50A-AE0EC33EE918}" srcOrd="1" destOrd="0" presId="urn:microsoft.com/office/officeart/2008/layout/CircleAccentTimeline"/>
    <dgm:cxn modelId="{59CD1CB5-2EFD-4695-ABB2-04C3CCC153D8}" type="presParOf" srcId="{8B5BB0CF-CFB4-4693-A09A-9C0FB3028266}" destId="{925696A8-4EC1-4999-A082-34A30D1C0126}" srcOrd="2" destOrd="0" presId="urn:microsoft.com/office/officeart/2008/layout/CircleAccentTimeline"/>
    <dgm:cxn modelId="{48BD3FCD-82C9-444C-B7A9-A62596F7DF08}" type="presParOf" srcId="{8B5BB0CF-CFB4-4693-A09A-9C0FB3028266}" destId="{77DF490F-7D05-4532-926B-82E1818EF1F7}" srcOrd="3" destOrd="0" presId="urn:microsoft.com/office/officeart/2008/layout/CircleAccentTimeline"/>
    <dgm:cxn modelId="{9C5E2AC5-55E9-4D5A-922E-DEB52DA1814A}" type="presParOf" srcId="{8B5BB0CF-CFB4-4693-A09A-9C0FB3028266}" destId="{BC78DCFD-998B-49B5-9DCA-F1E9C2073398}" srcOrd="4" destOrd="0" presId="urn:microsoft.com/office/officeart/2008/layout/CircleAccentTimeline"/>
    <dgm:cxn modelId="{3E9F58AA-A7F2-4F17-83CC-6AB909CB2151}" type="presParOf" srcId="{BC78DCFD-998B-49B5-9DCA-F1E9C2073398}" destId="{09D910B7-457F-49F1-929A-061F9B45D4EA}" srcOrd="0" destOrd="0" presId="urn:microsoft.com/office/officeart/2008/layout/CircleAccentTimeline"/>
    <dgm:cxn modelId="{2F4B0BB6-75CC-420A-9FEA-2E0F8632D450}" type="presParOf" srcId="{BC78DCFD-998B-49B5-9DCA-F1E9C2073398}" destId="{0520417E-3C69-415E-8090-881A81B0E5C2}" srcOrd="1" destOrd="0" presId="urn:microsoft.com/office/officeart/2008/layout/CircleAccentTimeline"/>
    <dgm:cxn modelId="{B7135741-1D47-484A-8176-B6447678B19A}" type="presParOf" srcId="{BC78DCFD-998B-49B5-9DCA-F1E9C2073398}" destId="{1989EAC2-4F0A-402F-944C-1530D503C033}" srcOrd="2" destOrd="0" presId="urn:microsoft.com/office/officeart/2008/layout/CircleAccentTimeline"/>
    <dgm:cxn modelId="{1A2BFA61-EEAD-4E42-8BD4-F1CD78049307}" type="presParOf" srcId="{8B5BB0CF-CFB4-4693-A09A-9C0FB3028266}" destId="{63A12FC9-761C-423C-874C-1262EA842843}" srcOrd="5" destOrd="0" presId="urn:microsoft.com/office/officeart/2008/layout/CircleAccentTimeline"/>
    <dgm:cxn modelId="{30E40714-F2C6-4505-9C2C-5E859C98BB8A}" type="presParOf" srcId="{8B5BB0CF-CFB4-4693-A09A-9C0FB3028266}" destId="{232C4082-408D-48DF-9F4C-495F2A575A7D}" srcOrd="6" destOrd="0" presId="urn:microsoft.com/office/officeart/2008/layout/CircleAccentTimeline"/>
    <dgm:cxn modelId="{9855478B-0FD3-423E-94CC-8077D0FC3202}" type="presParOf" srcId="{8B5BB0CF-CFB4-4693-A09A-9C0FB3028266}" destId="{383C8287-F2CA-4DA8-9758-326D1A7AB867}" srcOrd="7" destOrd="0" presId="urn:microsoft.com/office/officeart/2008/layout/CircleAccentTimeline"/>
    <dgm:cxn modelId="{99630356-3397-4CD5-A480-DE131DAFFD7F}" type="presParOf" srcId="{8B5BB0CF-CFB4-4693-A09A-9C0FB3028266}" destId="{8E63BF40-2DC7-48D5-9722-7645E1FDDDB6}" srcOrd="8" destOrd="0" presId="urn:microsoft.com/office/officeart/2008/layout/CircleAccentTimeline"/>
    <dgm:cxn modelId="{E9143539-8BAF-46B5-9064-43D06F914607}" type="presParOf" srcId="{8E63BF40-2DC7-48D5-9722-7645E1FDDDB6}" destId="{6936A52E-3A67-40D9-BEDC-D4B91AAD3F65}" srcOrd="0" destOrd="0" presId="urn:microsoft.com/office/officeart/2008/layout/CircleAccentTimeline"/>
    <dgm:cxn modelId="{C64E3C06-B5D3-4B3D-8A7A-80AA12A28B2D}" type="presParOf" srcId="{8E63BF40-2DC7-48D5-9722-7645E1FDDDB6}" destId="{43900EFB-A428-4276-83C7-EF682475B87A}" srcOrd="1" destOrd="0" presId="urn:microsoft.com/office/officeart/2008/layout/CircleAccentTimeline"/>
    <dgm:cxn modelId="{3A9EB171-E432-4023-A0ED-19269F497F54}" type="presParOf" srcId="{8E63BF40-2DC7-48D5-9722-7645E1FDDDB6}" destId="{13876BBC-AAB4-4959-BBA4-B9C001FF05DF}" srcOrd="2" destOrd="0" presId="urn:microsoft.com/office/officeart/2008/layout/CircleAccentTimeline"/>
    <dgm:cxn modelId="{AD0BBE60-E229-46CF-9017-D72CADA0DDD6}" type="presParOf" srcId="{8B5BB0CF-CFB4-4693-A09A-9C0FB3028266}" destId="{0CC0C2A0-080C-4C75-9E8F-92A6EEC3C26C}" srcOrd="9" destOrd="0" presId="urn:microsoft.com/office/officeart/2008/layout/CircleAccentTimeline"/>
    <dgm:cxn modelId="{D478FFCB-F93A-459F-8992-D3A691B74125}" type="presParOf" srcId="{8B5BB0CF-CFB4-4693-A09A-9C0FB3028266}" destId="{06B25AE4-D3E6-487E-B6D1-10A2A9837FAF}" srcOrd="10" destOrd="0" presId="urn:microsoft.com/office/officeart/2008/layout/CircleAccentTimeline"/>
    <dgm:cxn modelId="{3218FA95-39B0-400D-88F2-016E0E7F558D}" type="presParOf" srcId="{8B5BB0CF-CFB4-4693-A09A-9C0FB3028266}" destId="{425807E2-1C7D-4F64-93F6-5043F31B025F}" srcOrd="11" destOrd="0" presId="urn:microsoft.com/office/officeart/2008/layout/CircleAccentTimeline"/>
    <dgm:cxn modelId="{F32271D4-DF69-4A6A-AFDF-B615E9EBC184}" type="presParOf" srcId="{8B5BB0CF-CFB4-4693-A09A-9C0FB3028266}" destId="{21DCD45C-750C-4EB3-B308-98CFD02D8BED}" srcOrd="12" destOrd="0" presId="urn:microsoft.com/office/officeart/2008/layout/CircleAccentTimeline"/>
    <dgm:cxn modelId="{A4253A39-C200-440E-BD2D-755614CD27E7}" type="presParOf" srcId="{21DCD45C-750C-4EB3-B308-98CFD02D8BED}" destId="{27CE3695-8CAA-4690-A19C-D83F1B0BBC29}" srcOrd="0" destOrd="0" presId="urn:microsoft.com/office/officeart/2008/layout/CircleAccentTimeline"/>
    <dgm:cxn modelId="{BE659A9A-BF98-4978-83B3-FD077B4313B4}" type="presParOf" srcId="{21DCD45C-750C-4EB3-B308-98CFD02D8BED}" destId="{09521C18-F6D7-4CE4-91B0-FFE13B902ACC}" srcOrd="1" destOrd="0" presId="urn:microsoft.com/office/officeart/2008/layout/CircleAccentTimeline"/>
    <dgm:cxn modelId="{7A36A008-CF9B-4AEF-A10A-9D19D579D77A}" type="presParOf" srcId="{21DCD45C-750C-4EB3-B308-98CFD02D8BED}" destId="{20D8D11E-CF32-4AF4-9E2E-6C023F6E0185}" srcOrd="2" destOrd="0" presId="urn:microsoft.com/office/officeart/2008/layout/CircleAccentTimeline"/>
    <dgm:cxn modelId="{1E634961-2744-4824-9927-C43D7E2CAB0A}" type="presParOf" srcId="{8B5BB0CF-CFB4-4693-A09A-9C0FB3028266}" destId="{ABE4E75F-3CC5-4329-99A6-88D22E9C564E}" srcOrd="13" destOrd="0" presId="urn:microsoft.com/office/officeart/2008/layout/CircleAccentTimeline"/>
    <dgm:cxn modelId="{A7E43130-F928-4894-BC69-6BEC19615421}" type="presParOf" srcId="{8B5BB0CF-CFB4-4693-A09A-9C0FB3028266}" destId="{98E0F2C4-66FB-4A46-8BFB-75E693ECD416}" srcOrd="14" destOrd="0" presId="urn:microsoft.com/office/officeart/2008/layout/CircleAccentTimeline"/>
    <dgm:cxn modelId="{25E30CE3-AFDD-4EED-8234-54FD62137E5C}" type="presParOf" srcId="{8B5BB0CF-CFB4-4693-A09A-9C0FB3028266}" destId="{3A9204EF-494B-4CD6-BD5B-34FB8D213386}" srcOrd="15" destOrd="0" presId="urn:microsoft.com/office/officeart/2008/layout/CircleAccentTimeline"/>
    <dgm:cxn modelId="{97CD7B7F-4FEF-411A-9761-AC3AE05561E6}" type="presParOf" srcId="{8B5BB0CF-CFB4-4693-A09A-9C0FB3028266}" destId="{03AEA22B-BA75-4209-AAB9-A6AD8B1452BA}" srcOrd="16" destOrd="0" presId="urn:microsoft.com/office/officeart/2008/layout/CircleAccentTimeline"/>
    <dgm:cxn modelId="{077755DF-28F5-465A-BC7A-9D45A1F203B3}" type="presParOf" srcId="{03AEA22B-BA75-4209-AAB9-A6AD8B1452BA}" destId="{978C14AC-59CC-4C66-B472-A8395E373372}" srcOrd="0" destOrd="0" presId="urn:microsoft.com/office/officeart/2008/layout/CircleAccentTimeline"/>
    <dgm:cxn modelId="{81C3B405-8AF3-4C8C-B0A5-E9BAEB00E18B}" type="presParOf" srcId="{03AEA22B-BA75-4209-AAB9-A6AD8B1452BA}" destId="{0C93405B-465E-40F2-9F62-62246EF44446}" srcOrd="1" destOrd="0" presId="urn:microsoft.com/office/officeart/2008/layout/CircleAccentTimeline"/>
    <dgm:cxn modelId="{0BA15D80-1100-4D5D-873A-DADC0A5EAF00}" type="presParOf" srcId="{03AEA22B-BA75-4209-AAB9-A6AD8B1452BA}" destId="{29FC6692-4B19-43EA-A7AA-AE9A3007673B}" srcOrd="2" destOrd="0" presId="urn:microsoft.com/office/officeart/2008/layout/CircleAccentTimeline"/>
    <dgm:cxn modelId="{0D6502CB-D554-4B5F-B7E2-DBAFC8676029}" type="presParOf" srcId="{8B5BB0CF-CFB4-4693-A09A-9C0FB3028266}" destId="{BA1DC1EC-CD51-4622-B78B-473FCDC225B7}" srcOrd="17" destOrd="0" presId="urn:microsoft.com/office/officeart/2008/layout/CircleAccentTimeline"/>
    <dgm:cxn modelId="{CE04624D-F10C-4589-95E1-C80424B91360}" type="presParOf" srcId="{8B5BB0CF-CFB4-4693-A09A-9C0FB3028266}" destId="{7E35712F-B231-4646-B1ED-3C8222A6AF0E}" srcOrd="18" destOrd="0" presId="urn:microsoft.com/office/officeart/2008/layout/CircleAccentTimeline"/>
    <dgm:cxn modelId="{42958515-B406-47D4-AB2D-85787C9013A4}" type="presParOf" srcId="{8B5BB0CF-CFB4-4693-A09A-9C0FB3028266}" destId="{026CBE77-9750-478A-A5B7-3F92BAC5DEC1}" srcOrd="19" destOrd="0" presId="urn:microsoft.com/office/officeart/2008/layout/CircleAccentTimeline"/>
    <dgm:cxn modelId="{42A23232-4698-424E-AA43-BD8A4A85AB61}" type="presParOf" srcId="{8B5BB0CF-CFB4-4693-A09A-9C0FB3028266}" destId="{62C5DF12-097B-47BE-B821-343ABA68DE46}" srcOrd="20" destOrd="0" presId="urn:microsoft.com/office/officeart/2008/layout/CircleAccentTimeline"/>
    <dgm:cxn modelId="{1D37C2B0-167D-41BE-880A-CFC8DB23180D}" type="presParOf" srcId="{62C5DF12-097B-47BE-B821-343ABA68DE46}" destId="{2892A704-F86B-411C-B983-B6F0AAFC46E1}" srcOrd="0" destOrd="0" presId="urn:microsoft.com/office/officeart/2008/layout/CircleAccentTimeline"/>
    <dgm:cxn modelId="{E474333E-870A-4F14-9388-271F6A17F56A}" type="presParOf" srcId="{62C5DF12-097B-47BE-B821-343ABA68DE46}" destId="{3D87E3F4-4A53-4848-A6E0-AF15A2939350}" srcOrd="1" destOrd="0" presId="urn:microsoft.com/office/officeart/2008/layout/CircleAccentTimeline"/>
    <dgm:cxn modelId="{383BF592-4062-4745-B4FE-94BFA3B05086}" type="presParOf" srcId="{62C5DF12-097B-47BE-B821-343ABA68DE46}" destId="{CDF85BBA-4BC1-444E-8369-3CD057FDBC92}" srcOrd="2" destOrd="0" presId="urn:microsoft.com/office/officeart/2008/layout/CircleAccentTimeline"/>
    <dgm:cxn modelId="{10D2EE59-AF23-472F-A8D1-64D620819DF9}" type="presParOf" srcId="{8B5BB0CF-CFB4-4693-A09A-9C0FB3028266}" destId="{5E1D91D5-CEEF-44C2-AA3B-94B656D6DFFD}" srcOrd="21" destOrd="0" presId="urn:microsoft.com/office/officeart/2008/layout/CircleAccentTimeline"/>
    <dgm:cxn modelId="{3FCC4A1A-13F1-43FF-A69B-DC35A75196C2}" type="presParOf" srcId="{8B5BB0CF-CFB4-4693-A09A-9C0FB3028266}" destId="{3861F736-74CB-4417-BD8D-D8D87E5C081D}" srcOrd="22" destOrd="0" presId="urn:microsoft.com/office/officeart/2008/layout/CircleAccentTimeline"/>
    <dgm:cxn modelId="{D31D698D-283B-4B83-9B74-0B890EC2B240}" type="presParOf" srcId="{8B5BB0CF-CFB4-4693-A09A-9C0FB3028266}" destId="{4963631F-E31B-4BD6-B66E-A2FBB03E392A}" srcOrd="23" destOrd="0" presId="urn:microsoft.com/office/officeart/2008/layout/CircleAccentTimeline"/>
    <dgm:cxn modelId="{53A5C35E-BF29-40F4-BA4A-954C8B6A213D}" type="presParOf" srcId="{8B5BB0CF-CFB4-4693-A09A-9C0FB3028266}" destId="{68EA36CC-ADDD-45FF-BBF9-2952640B23E5}" srcOrd="24" destOrd="0" presId="urn:microsoft.com/office/officeart/2008/layout/CircleAccentTimeline"/>
    <dgm:cxn modelId="{DFD429C9-B6F3-4BF2-B659-5F5323A55068}" type="presParOf" srcId="{68EA36CC-ADDD-45FF-BBF9-2952640B23E5}" destId="{7FF08317-E1D2-483B-8817-69F1A0844F76}" srcOrd="0" destOrd="0" presId="urn:microsoft.com/office/officeart/2008/layout/CircleAccentTimeline"/>
    <dgm:cxn modelId="{BDF94EEF-C02A-46CF-A56C-19BA5FD3BC52}" type="presParOf" srcId="{68EA36CC-ADDD-45FF-BBF9-2952640B23E5}" destId="{8FE07903-76A7-45ED-9571-3C52A5621C03}" srcOrd="1" destOrd="0" presId="urn:microsoft.com/office/officeart/2008/layout/CircleAccentTimeline"/>
    <dgm:cxn modelId="{1CDF863E-1050-4C10-844B-B2B5FAD25C28}" type="presParOf" srcId="{68EA36CC-ADDD-45FF-BBF9-2952640B23E5}" destId="{FED343DA-A9EC-4D4C-9762-BE7435719E08}" srcOrd="2" destOrd="0" presId="urn:microsoft.com/office/officeart/2008/layout/CircleAccentTimeline"/>
    <dgm:cxn modelId="{78094BF9-C93F-4590-AE9D-48351BECA6F8}" type="presParOf" srcId="{8B5BB0CF-CFB4-4693-A09A-9C0FB3028266}" destId="{A28D9AF8-6895-4EBF-ABA6-FD3B36ADA35C}" srcOrd="25" destOrd="0" presId="urn:microsoft.com/office/officeart/2008/layout/CircleAccentTimeline"/>
    <dgm:cxn modelId="{385C954C-19F1-4F87-8654-9B8811433E26}" type="presParOf" srcId="{8B5BB0CF-CFB4-4693-A09A-9C0FB3028266}" destId="{3F10B7A1-F8BB-4268-82DF-E41EF4D1FE1E}" srcOrd="26" destOrd="0" presId="urn:microsoft.com/office/officeart/2008/layout/CircleAccentTimeline"/>
    <dgm:cxn modelId="{1701A2B2-568F-46DB-8252-BBCCE6E43A9E}" type="presParOf" srcId="{8B5BB0CF-CFB4-4693-A09A-9C0FB3028266}" destId="{1C04A9E1-689A-41B9-A12B-92A3DDB73BF7}" srcOrd="27" destOrd="0" presId="urn:microsoft.com/office/officeart/2008/layout/CircleAccentTimeline"/>
    <dgm:cxn modelId="{FEC60F34-DEDC-4961-B935-CCA94C831C84}" type="presParOf" srcId="{1C04A9E1-689A-41B9-A12B-92A3DDB73BF7}" destId="{172DD928-6398-4097-8717-075D003DC069}" srcOrd="0" destOrd="0" presId="urn:microsoft.com/office/officeart/2008/layout/CircleAccentTimeline"/>
    <dgm:cxn modelId="{C048CC53-FDE8-43D9-A800-792FA78F314C}" type="presParOf" srcId="{1C04A9E1-689A-41B9-A12B-92A3DDB73BF7}" destId="{E161B32E-6158-48C6-AD12-FD04202F8448}" srcOrd="1" destOrd="0" presId="urn:microsoft.com/office/officeart/2008/layout/CircleAccentTimeline"/>
    <dgm:cxn modelId="{0F11EA30-AE8B-4ABC-A7AC-90AFCEA835D8}" type="presParOf" srcId="{1C04A9E1-689A-41B9-A12B-92A3DDB73BF7}" destId="{36246E91-1009-4D5E-80CC-A016C4751C94}" srcOrd="2" destOrd="0" presId="urn:microsoft.com/office/officeart/2008/layout/CircleAccentTimeline"/>
    <dgm:cxn modelId="{3F236A8C-0F23-4E9A-B9E1-3CF4B85CE13C}" type="presParOf" srcId="{8B5BB0CF-CFB4-4693-A09A-9C0FB3028266}" destId="{10ADAB9C-DC60-497B-BC95-BE0B5EDC5703}" srcOrd="28" destOrd="0" presId="urn:microsoft.com/office/officeart/2008/layout/CircleAccentTimeline"/>
    <dgm:cxn modelId="{D019E039-67AC-4A9D-AA16-52F6238F2B6F}" type="presParOf" srcId="{8B5BB0CF-CFB4-4693-A09A-9C0FB3028266}" destId="{FA9B79BC-7FED-4CE6-9789-D7EBC9F32B32}" srcOrd="29" destOrd="0" presId="urn:microsoft.com/office/officeart/2008/layout/CircleAccentTimeline"/>
    <dgm:cxn modelId="{6AADB947-0ED0-4F73-9177-05D2393371D2}" type="presParOf" srcId="{8B5BB0CF-CFB4-4693-A09A-9C0FB3028266}" destId="{CD672943-FFA9-4671-AF53-86D0283C9C03}" srcOrd="30" destOrd="0" presId="urn:microsoft.com/office/officeart/2008/layout/CircleAccentTimeline"/>
    <dgm:cxn modelId="{0B764556-A727-48E5-945D-086C3DFA744F}" type="presParOf" srcId="{8B5BB0CF-CFB4-4693-A09A-9C0FB3028266}" destId="{5C9AD44E-506A-4810-ABBD-A718E5E9FA29}" srcOrd="31" destOrd="0" presId="urn:microsoft.com/office/officeart/2008/layout/CircleAccentTimeline"/>
    <dgm:cxn modelId="{BB5B55C5-0DF2-4136-8252-AA5CAD4ECB22}" type="presParOf" srcId="{5C9AD44E-506A-4810-ABBD-A718E5E9FA29}" destId="{9DDC86ED-1E82-4B96-9621-8239B7693321}" srcOrd="0" destOrd="0" presId="urn:microsoft.com/office/officeart/2008/layout/CircleAccentTimeline"/>
    <dgm:cxn modelId="{44C08F97-3AAC-426D-A68C-0E769E43537D}" type="presParOf" srcId="{5C9AD44E-506A-4810-ABBD-A718E5E9FA29}" destId="{0DCB015D-095E-40BC-9F46-90A4780D13EF}" srcOrd="1" destOrd="0" presId="urn:microsoft.com/office/officeart/2008/layout/CircleAccentTimeline"/>
    <dgm:cxn modelId="{AA0AC909-EE5B-43A0-8901-3F55E19AB549}" type="presParOf" srcId="{5C9AD44E-506A-4810-ABBD-A718E5E9FA29}" destId="{61071472-7C16-49CB-BF69-BBF57B364976}" srcOrd="2" destOrd="0" presId="urn:microsoft.com/office/officeart/2008/layout/CircleAccentTimeline"/>
    <dgm:cxn modelId="{BBC95C9C-DBBE-4D2C-9818-CED3A535424C}" type="presParOf" srcId="{8B5BB0CF-CFB4-4693-A09A-9C0FB3028266}" destId="{B77CAFB9-2AF2-4827-9D47-83A52928F4F0}" srcOrd="32" destOrd="0" presId="urn:microsoft.com/office/officeart/2008/layout/CircleAccentTimeline"/>
    <dgm:cxn modelId="{7EDB9B19-4B01-431F-9527-95453859E8E8}" type="presParOf" srcId="{8B5BB0CF-CFB4-4693-A09A-9C0FB3028266}" destId="{B5B3FD94-3BD6-4506-979A-895CE4D83529}" srcOrd="33" destOrd="0" presId="urn:microsoft.com/office/officeart/2008/layout/CircleAccentTimeline"/>
    <dgm:cxn modelId="{324426CB-B9DB-4ECE-9C02-DF94A06DBF95}" type="presParOf" srcId="{8B5BB0CF-CFB4-4693-A09A-9C0FB3028266}" destId="{6797C0A4-B6E1-40CE-A371-13AC886F2633}" srcOrd="34" destOrd="0" presId="urn:microsoft.com/office/officeart/2008/layout/CircleAccentTimeline"/>
    <dgm:cxn modelId="{8C330746-1B18-4EBE-A1FC-C905C08FEAD5}" type="presParOf" srcId="{8B5BB0CF-CFB4-4693-A09A-9C0FB3028266}" destId="{F4BFD24D-BDAE-48F1-A751-7754349B7B93}" srcOrd="35" destOrd="0" presId="urn:microsoft.com/office/officeart/2008/layout/CircleAccentTimeline"/>
    <dgm:cxn modelId="{F0D9246B-A3C6-40DB-8EDC-BA1E03DB81FB}" type="presParOf" srcId="{F4BFD24D-BDAE-48F1-A751-7754349B7B93}" destId="{8187DD5B-EECB-4D68-999D-8AAA9DA1E572}" srcOrd="0" destOrd="0" presId="urn:microsoft.com/office/officeart/2008/layout/CircleAccentTimeline"/>
    <dgm:cxn modelId="{D138BA38-968A-4861-BC85-710F382EDD1B}" type="presParOf" srcId="{F4BFD24D-BDAE-48F1-A751-7754349B7B93}" destId="{7033F733-C3D9-445A-921E-0275EB52372A}" srcOrd="1" destOrd="0" presId="urn:microsoft.com/office/officeart/2008/layout/CircleAccentTimeline"/>
    <dgm:cxn modelId="{63F7F019-B31C-4F9F-9CF4-7296E20CB7BE}" type="presParOf" srcId="{F4BFD24D-BDAE-48F1-A751-7754349B7B93}" destId="{E98F1F14-6832-426C-91A0-7A12F0EEE4C9}" srcOrd="2" destOrd="0" presId="urn:microsoft.com/office/officeart/2008/layout/CircleAccentTimeline"/>
    <dgm:cxn modelId="{CE62F3FA-D27F-4D08-A547-8C9190DB0CD6}" type="presParOf" srcId="{8B5BB0CF-CFB4-4693-A09A-9C0FB3028266}" destId="{6A3C27A4-6CD1-418F-94E3-753D6ABD7572}" srcOrd="36" destOrd="0" presId="urn:microsoft.com/office/officeart/2008/layout/CircleAccentTimeline"/>
    <dgm:cxn modelId="{D2BE7FA6-3E04-47F5-966D-5B6581A9C615}" type="presParOf" srcId="{8B5BB0CF-CFB4-4693-A09A-9C0FB3028266}" destId="{168641B8-C772-4DFF-B7E4-495F07850C48}" srcOrd="37" destOrd="0" presId="urn:microsoft.com/office/officeart/2008/layout/CircleAccentTimeline"/>
    <dgm:cxn modelId="{705BC730-9F24-47B1-8F0C-06AA1FE0118B}" type="presParOf" srcId="{8B5BB0CF-CFB4-4693-A09A-9C0FB3028266}" destId="{47F31BC8-0FC7-4175-B3AF-E5F679FD782A}" srcOrd="38" destOrd="0" presId="urn:microsoft.com/office/officeart/2008/layout/CircleAccentTimeline"/>
    <dgm:cxn modelId="{45683DFD-5F26-4A1F-A092-166DF2E90137}" type="presParOf" srcId="{8B5BB0CF-CFB4-4693-A09A-9C0FB3028266}" destId="{3DBFED8E-A1F7-4A83-BAD7-B2F06CD05566}" srcOrd="39" destOrd="0" presId="urn:microsoft.com/office/officeart/2008/layout/CircleAccentTimeline"/>
    <dgm:cxn modelId="{4AC4D60C-733A-4867-B5D7-AC1A557816D1}" type="presParOf" srcId="{3DBFED8E-A1F7-4A83-BAD7-B2F06CD05566}" destId="{09FFE360-0F15-4FB8-977F-9BFE4B7BD4D4}" srcOrd="0" destOrd="0" presId="urn:microsoft.com/office/officeart/2008/layout/CircleAccentTimeline"/>
    <dgm:cxn modelId="{9CE0C4A2-E8BE-473F-88DC-B0AAFB1C503F}" type="presParOf" srcId="{3DBFED8E-A1F7-4A83-BAD7-B2F06CD05566}" destId="{C9E32E9C-AD99-441F-86C3-66AE185618CF}" srcOrd="1" destOrd="0" presId="urn:microsoft.com/office/officeart/2008/layout/CircleAccentTimeline"/>
    <dgm:cxn modelId="{38818FD9-559B-48DE-8435-3E3E72A31DC7}" type="presParOf" srcId="{3DBFED8E-A1F7-4A83-BAD7-B2F06CD05566}" destId="{82D2E5D7-7AFA-433C-9322-2A49AAFA1E96}" srcOrd="2" destOrd="0" presId="urn:microsoft.com/office/officeart/2008/layout/CircleAccentTimeline"/>
    <dgm:cxn modelId="{10A94D8B-BE62-44BC-A23B-98EC60A06B34}" type="presParOf" srcId="{8B5BB0CF-CFB4-4693-A09A-9C0FB3028266}" destId="{92177B1D-81CA-4738-961B-492AB235D9B0}" srcOrd="40" destOrd="0" presId="urn:microsoft.com/office/officeart/2008/layout/CircleAccentTimeline"/>
    <dgm:cxn modelId="{62C36ACA-B5A1-4FBC-BACD-A1E358D915D7}" type="presParOf" srcId="{8B5BB0CF-CFB4-4693-A09A-9C0FB3028266}" destId="{BB9B9D0B-BC8E-4341-BFDE-9BD4610F6DAB}" srcOrd="41" destOrd="0" presId="urn:microsoft.com/office/officeart/2008/layout/CircleAccentTimeline"/>
    <dgm:cxn modelId="{77B74C51-F14F-4709-95B5-EBD58F73CC53}" type="presParOf" srcId="{8B5BB0CF-CFB4-4693-A09A-9C0FB3028266}" destId="{00632923-DA94-4A2F-BA44-55C5B546CDC8}" srcOrd="42" destOrd="0" presId="urn:microsoft.com/office/officeart/2008/layout/CircleAccentTimeline"/>
    <dgm:cxn modelId="{64178C8E-4610-40F0-8E09-0E40302D4C48}" type="presParOf" srcId="{8B5BB0CF-CFB4-4693-A09A-9C0FB3028266}" destId="{E28A5A9B-E08B-4A72-9582-69D1174B8A96}" srcOrd="43" destOrd="0" presId="urn:microsoft.com/office/officeart/2008/layout/CircleAccentTimeline"/>
    <dgm:cxn modelId="{42CB9021-A680-4744-BDA3-105A69AEAFC3}" type="presParOf" srcId="{E28A5A9B-E08B-4A72-9582-69D1174B8A96}" destId="{2D00B222-BAA0-46AA-BBCD-C8216963C261}" srcOrd="0" destOrd="0" presId="urn:microsoft.com/office/officeart/2008/layout/CircleAccentTimeline"/>
    <dgm:cxn modelId="{C5B10C79-DAD0-422F-9ADA-4DF7445DB8F0}" type="presParOf" srcId="{E28A5A9B-E08B-4A72-9582-69D1174B8A96}" destId="{7919CD83-BF7B-4350-8491-2CD8877EE405}" srcOrd="1" destOrd="0" presId="urn:microsoft.com/office/officeart/2008/layout/CircleAccentTimeline"/>
    <dgm:cxn modelId="{3FDC0AC1-E945-4AD7-99DD-E58A7A693D3A}" type="presParOf" srcId="{E28A5A9B-E08B-4A72-9582-69D1174B8A96}" destId="{26E7207D-8580-438D-8EBD-FA5AAE79B621}" srcOrd="2" destOrd="0" presId="urn:microsoft.com/office/officeart/2008/layout/CircleAccentTimeline"/>
    <dgm:cxn modelId="{C231DC8A-6740-4EC3-A9A2-AFA79A8012CD}" type="presParOf" srcId="{8B5BB0CF-CFB4-4693-A09A-9C0FB3028266}" destId="{51822B7E-F6FA-48B9-B554-3364397D437C}" srcOrd="44" destOrd="0" presId="urn:microsoft.com/office/officeart/2008/layout/CircleAccentTimeline"/>
    <dgm:cxn modelId="{CC9204FC-B44A-4C20-B5D2-D00C4BDD9DCC}" type="presParOf" srcId="{8B5BB0CF-CFB4-4693-A09A-9C0FB3028266}" destId="{0E4801BF-3DC6-4A2A-B850-9E6988AA3785}" srcOrd="45" destOrd="0" presId="urn:microsoft.com/office/officeart/2008/layout/CircleAccentTimeline"/>
    <dgm:cxn modelId="{C8B65025-DC25-49F3-B1A9-60F388360031}" type="presParOf" srcId="{8B5BB0CF-CFB4-4693-A09A-9C0FB3028266}" destId="{E7E722F2-C02A-4E30-AD22-7DEF5654D8B4}" srcOrd="46" destOrd="0" presId="urn:microsoft.com/office/officeart/2008/layout/CircleAccentTimeline"/>
    <dgm:cxn modelId="{ABCE0FF9-BB51-468E-AA80-C66D23B7FA87}" type="presParOf" srcId="{8B5BB0CF-CFB4-4693-A09A-9C0FB3028266}" destId="{13C477DD-4045-4454-B751-82E6D55B8C01}" srcOrd="47" destOrd="0" presId="urn:microsoft.com/office/officeart/2008/layout/CircleAccentTimeline"/>
    <dgm:cxn modelId="{137CCC71-77DD-4AD7-B61E-ABB1CE4A7535}" type="presParOf" srcId="{13C477DD-4045-4454-B751-82E6D55B8C01}" destId="{E336D155-AA4F-4BB4-AD79-1A1AE1B8684B}" srcOrd="0" destOrd="0" presId="urn:microsoft.com/office/officeart/2008/layout/CircleAccentTimeline"/>
    <dgm:cxn modelId="{6A337DD4-3CD6-4038-9606-20F7356446FB}" type="presParOf" srcId="{13C477DD-4045-4454-B751-82E6D55B8C01}" destId="{F030157F-8066-4726-9740-73BEE7D1F594}" srcOrd="1" destOrd="0" presId="urn:microsoft.com/office/officeart/2008/layout/CircleAccentTimeline"/>
    <dgm:cxn modelId="{04A95378-CC10-4B15-A3F2-5EC93993F293}" type="presParOf" srcId="{13C477DD-4045-4454-B751-82E6D55B8C01}" destId="{93C62971-D72E-49E6-8A9E-C3482D3355CE}" srcOrd="2" destOrd="0" presId="urn:microsoft.com/office/officeart/2008/layout/CircleAccentTimeline"/>
    <dgm:cxn modelId="{B5A4AC8F-B5E2-4EE2-AC00-A8175C66C4CA}" type="presParOf" srcId="{8B5BB0CF-CFB4-4693-A09A-9C0FB3028266}" destId="{B7419119-C366-44CD-907D-8E506AF01B4C}" srcOrd="48" destOrd="0" presId="urn:microsoft.com/office/officeart/2008/layout/CircleAccentTimeline"/>
    <dgm:cxn modelId="{A7724D81-69FB-4EA0-9B7D-BA150EA17C95}" type="presParOf" srcId="{8B5BB0CF-CFB4-4693-A09A-9C0FB3028266}" destId="{C21D247F-E3C9-4C9E-9967-AE0ED45E9F1B}" srcOrd="49" destOrd="0" presId="urn:microsoft.com/office/officeart/2008/layout/CircleAccentTimeline"/>
    <dgm:cxn modelId="{F4CB2C87-5AAD-45FA-98FE-182C49434E3B}" type="presParOf" srcId="{8B5BB0CF-CFB4-4693-A09A-9C0FB3028266}" destId="{A78D7FDA-E138-48DD-86BA-CD89C483D0FE}" srcOrd="50" destOrd="0" presId="urn:microsoft.com/office/officeart/2008/layout/CircleAccentTimeline"/>
    <dgm:cxn modelId="{1677C403-18CF-4C75-8725-C943D2EACB7A}" type="presParOf" srcId="{8B5BB0CF-CFB4-4693-A09A-9C0FB3028266}" destId="{19754DFA-3512-49F5-B012-ACF765448BF6}" srcOrd="51" destOrd="0" presId="urn:microsoft.com/office/officeart/2008/layout/CircleAccentTimeline"/>
    <dgm:cxn modelId="{F16042D0-086D-4803-83AC-7363C9FAEB0B}" type="presParOf" srcId="{19754DFA-3512-49F5-B012-ACF765448BF6}" destId="{59CDB567-22AB-44AE-B94C-733AA37F93D8}" srcOrd="0" destOrd="0" presId="urn:microsoft.com/office/officeart/2008/layout/CircleAccentTimeline"/>
    <dgm:cxn modelId="{622A12AB-70E6-4210-A5D1-35B2EED9A3E7}" type="presParOf" srcId="{19754DFA-3512-49F5-B012-ACF765448BF6}" destId="{2CC02A42-F339-4807-A987-8BC9D50D3F82}" srcOrd="1" destOrd="0" presId="urn:microsoft.com/office/officeart/2008/layout/CircleAccentTimeline"/>
    <dgm:cxn modelId="{1067797C-8317-49BB-B957-FEBA0A3D8E02}" type="presParOf" srcId="{19754DFA-3512-49F5-B012-ACF765448BF6}" destId="{093D7EB8-44AD-4C63-9309-9A55E73B5341}" srcOrd="2" destOrd="0" presId="urn:microsoft.com/office/officeart/2008/layout/CircleAccentTimeline"/>
    <dgm:cxn modelId="{73FD7008-E1AB-4957-947C-8F186E0F844F}" type="presParOf" srcId="{8B5BB0CF-CFB4-4693-A09A-9C0FB3028266}" destId="{32A9B6CD-8CB3-42DB-96FB-DBE4E34D8428}" srcOrd="52" destOrd="0" presId="urn:microsoft.com/office/officeart/2008/layout/CircleAccentTimeline"/>
    <dgm:cxn modelId="{85C5602E-4204-4B1C-ADFE-41BEDFA0B368}" type="presParOf" srcId="{8B5BB0CF-CFB4-4693-A09A-9C0FB3028266}" destId="{45290A35-FEC2-428D-9BEA-A619A1981688}" srcOrd="53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D14411-A48F-4077-A0AA-A07917625707}" type="doc">
      <dgm:prSet loTypeId="urn:microsoft.com/office/officeart/2005/8/layout/chevronAccent+Icon" loCatId="process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kumimoji="1" lang="ja-JP" altLang="en-US"/>
        </a:p>
      </dgm:t>
    </dgm:pt>
    <dgm:pt modelId="{9E40E1EA-2D28-43EE-ADE2-FE23B6A685E0}">
      <dgm:prSet phldrT="[Text]" custT="1"/>
      <dgm:spPr/>
      <dgm:t>
        <a:bodyPr/>
        <a:lstStyle/>
        <a:p>
          <a:r>
            <a:rPr lang="en-US" sz="700" dirty="0" smtClean="0"/>
            <a:t>12-17T16:41</a:t>
          </a:r>
          <a:endParaRPr kumimoji="1" lang="ja-JP" altLang="en-US" sz="700" dirty="0"/>
        </a:p>
      </dgm:t>
    </dgm:pt>
    <dgm:pt modelId="{E3DAEFAF-D0B0-4F46-B68E-0BC4462B9E56}" type="parTrans" cxnId="{57084F49-84C2-4155-B1DE-E128115E619D}">
      <dgm:prSet/>
      <dgm:spPr/>
      <dgm:t>
        <a:bodyPr/>
        <a:lstStyle/>
        <a:p>
          <a:endParaRPr kumimoji="1" lang="ja-JP" altLang="en-US" sz="2000"/>
        </a:p>
      </dgm:t>
    </dgm:pt>
    <dgm:pt modelId="{C0188EC0-43D1-4DB3-AA1A-B5C39C884390}" type="sibTrans" cxnId="{57084F49-84C2-4155-B1DE-E128115E619D}">
      <dgm:prSet/>
      <dgm:spPr/>
      <dgm:t>
        <a:bodyPr/>
        <a:lstStyle/>
        <a:p>
          <a:endParaRPr kumimoji="1" lang="ja-JP" altLang="en-US" sz="2000"/>
        </a:p>
      </dgm:t>
    </dgm:pt>
    <dgm:pt modelId="{1AC6E84D-7A0F-4E3F-8A1D-36C378056B3A}">
      <dgm:prSet phldrT="[Text]" custT="1"/>
      <dgm:spPr/>
      <dgm:t>
        <a:bodyPr/>
        <a:lstStyle/>
        <a:p>
          <a:r>
            <a:rPr lang="en-US" sz="700" dirty="0" smtClean="0"/>
            <a:t>12-18T00:44</a:t>
          </a:r>
          <a:endParaRPr kumimoji="1" lang="ja-JP" altLang="en-US" sz="700" dirty="0"/>
        </a:p>
      </dgm:t>
    </dgm:pt>
    <dgm:pt modelId="{B76D37DA-A41D-4ABE-AFBF-64D17768BEA7}" type="parTrans" cxnId="{73BAAE91-3680-448F-85BA-52D810EDDD8A}">
      <dgm:prSet/>
      <dgm:spPr/>
      <dgm:t>
        <a:bodyPr/>
        <a:lstStyle/>
        <a:p>
          <a:endParaRPr kumimoji="1" lang="ja-JP" altLang="en-US" sz="2000"/>
        </a:p>
      </dgm:t>
    </dgm:pt>
    <dgm:pt modelId="{9B08C001-CD80-462E-98D1-2F91DD0458F1}" type="sibTrans" cxnId="{73BAAE91-3680-448F-85BA-52D810EDDD8A}">
      <dgm:prSet/>
      <dgm:spPr/>
      <dgm:t>
        <a:bodyPr/>
        <a:lstStyle/>
        <a:p>
          <a:endParaRPr kumimoji="1" lang="ja-JP" altLang="en-US" sz="2000"/>
        </a:p>
      </dgm:t>
    </dgm:pt>
    <dgm:pt modelId="{0C7393F7-ED32-4F33-8710-4697BAFEBB2A}">
      <dgm:prSet phldrT="[Text]" custT="1"/>
      <dgm:spPr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endParaRPr kumimoji="1" lang="ja-JP" altLang="en-US" sz="700" dirty="0"/>
        </a:p>
      </dgm:t>
    </dgm:pt>
    <dgm:pt modelId="{5FC3F54A-23C9-42ED-B930-C735B90BAD21}" type="parTrans" cxnId="{0AE24C77-BF25-4B5E-BD92-10E9B3D52F52}">
      <dgm:prSet/>
      <dgm:spPr/>
      <dgm:t>
        <a:bodyPr/>
        <a:lstStyle/>
        <a:p>
          <a:endParaRPr kumimoji="1" lang="ja-JP" altLang="en-US" sz="2000"/>
        </a:p>
      </dgm:t>
    </dgm:pt>
    <dgm:pt modelId="{361DF2F3-8A42-4DC3-82EC-C9AB8069FE0C}" type="sibTrans" cxnId="{0AE24C77-BF25-4B5E-BD92-10E9B3D52F52}">
      <dgm:prSet/>
      <dgm:spPr/>
      <dgm:t>
        <a:bodyPr/>
        <a:lstStyle/>
        <a:p>
          <a:endParaRPr kumimoji="1" lang="ja-JP" altLang="en-US" sz="2000"/>
        </a:p>
      </dgm:t>
    </dgm:pt>
    <dgm:pt modelId="{8E54B0A6-3CF4-496D-B61D-9C58173FB824}">
      <dgm:prSet phldrT="[Text]" custT="1"/>
      <dgm:spPr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700" dirty="0" smtClean="0"/>
            <a:t>12-17T16:41</a:t>
          </a:r>
          <a:endParaRPr kumimoji="1" lang="ja-JP" altLang="en-US" sz="700" dirty="0"/>
        </a:p>
      </dgm:t>
    </dgm:pt>
    <dgm:pt modelId="{83F50D9D-42CE-4073-A834-A453C410FC1A}" type="parTrans" cxnId="{32C9EE1B-0F05-401C-9BCD-937D8C25A04C}">
      <dgm:prSet/>
      <dgm:spPr/>
      <dgm:t>
        <a:bodyPr/>
        <a:lstStyle/>
        <a:p>
          <a:endParaRPr kumimoji="1" lang="ja-JP" altLang="en-US" sz="2000"/>
        </a:p>
      </dgm:t>
    </dgm:pt>
    <dgm:pt modelId="{74953F5A-B659-482C-AE91-03BF1C0A4023}" type="sibTrans" cxnId="{32C9EE1B-0F05-401C-9BCD-937D8C25A04C}">
      <dgm:prSet/>
      <dgm:spPr/>
      <dgm:t>
        <a:bodyPr/>
        <a:lstStyle/>
        <a:p>
          <a:endParaRPr kumimoji="1" lang="ja-JP" altLang="en-US" sz="2000"/>
        </a:p>
      </dgm:t>
    </dgm:pt>
    <dgm:pt modelId="{2A9F109F-A9F1-4145-90A2-ED3DF3FD82E4}">
      <dgm:prSet phldrT="[Text]" custT="1"/>
      <dgm:spPr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endParaRPr kumimoji="1" lang="ja-JP" altLang="en-US" sz="700" dirty="0"/>
        </a:p>
      </dgm:t>
    </dgm:pt>
    <dgm:pt modelId="{C9F3EB48-5540-40A3-B112-42244D587F3E}" type="parTrans" cxnId="{20152325-356B-42E1-B4AA-9B7F866BD33C}">
      <dgm:prSet/>
      <dgm:spPr/>
      <dgm:t>
        <a:bodyPr/>
        <a:lstStyle/>
        <a:p>
          <a:endParaRPr kumimoji="1" lang="ja-JP" altLang="en-US" sz="2000"/>
        </a:p>
      </dgm:t>
    </dgm:pt>
    <dgm:pt modelId="{A3FA5831-9B44-45F9-BA49-FABCD1ECE5FD}" type="sibTrans" cxnId="{20152325-356B-42E1-B4AA-9B7F866BD33C}">
      <dgm:prSet/>
      <dgm:spPr/>
      <dgm:t>
        <a:bodyPr/>
        <a:lstStyle/>
        <a:p>
          <a:endParaRPr kumimoji="1" lang="ja-JP" altLang="en-US" sz="2000"/>
        </a:p>
      </dgm:t>
    </dgm:pt>
    <dgm:pt modelId="{92A68A95-08B0-4103-A046-427582F84FAA}">
      <dgm:prSet phldrT="[Text]" custT="1"/>
      <dgm:spPr/>
      <dgm:t>
        <a:bodyPr/>
        <a:lstStyle/>
        <a:p>
          <a:r>
            <a:rPr lang="en-US" sz="700" dirty="0" smtClean="0"/>
            <a:t>12-16T16:38</a:t>
          </a:r>
          <a:endParaRPr kumimoji="1" lang="ja-JP" altLang="en-US" sz="700" dirty="0"/>
        </a:p>
      </dgm:t>
    </dgm:pt>
    <dgm:pt modelId="{6AAEF2F3-7DA0-4B79-A358-99194BC940F9}" type="parTrans" cxnId="{86C7549A-EBFE-4B0C-A675-10D92B9C8E84}">
      <dgm:prSet/>
      <dgm:spPr/>
      <dgm:t>
        <a:bodyPr/>
        <a:lstStyle/>
        <a:p>
          <a:endParaRPr kumimoji="1" lang="ja-JP" altLang="en-US" sz="2000"/>
        </a:p>
      </dgm:t>
    </dgm:pt>
    <dgm:pt modelId="{79DFF24F-BE66-44F8-81CA-E496DE943212}" type="sibTrans" cxnId="{86C7549A-EBFE-4B0C-A675-10D92B9C8E84}">
      <dgm:prSet/>
      <dgm:spPr/>
      <dgm:t>
        <a:bodyPr/>
        <a:lstStyle/>
        <a:p>
          <a:endParaRPr kumimoji="1" lang="ja-JP" altLang="en-US" sz="2000"/>
        </a:p>
      </dgm:t>
    </dgm:pt>
    <dgm:pt modelId="{41735977-DD92-4EDD-B2DE-CF5B56B1575C}">
      <dgm:prSet phldrT="[Text]" custT="1"/>
      <dgm:spPr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700" dirty="0" smtClean="0"/>
            <a:t>12-16T16:38</a:t>
          </a:r>
          <a:endParaRPr kumimoji="1" lang="ja-JP" altLang="en-US" sz="700" dirty="0"/>
        </a:p>
      </dgm:t>
    </dgm:pt>
    <dgm:pt modelId="{DCB449B3-F365-461C-B952-BBBD5A72685D}" type="parTrans" cxnId="{2902E363-8D0F-43A4-BEDB-77D3995C5FC1}">
      <dgm:prSet/>
      <dgm:spPr/>
      <dgm:t>
        <a:bodyPr/>
        <a:lstStyle/>
        <a:p>
          <a:endParaRPr kumimoji="1" lang="ja-JP" altLang="en-US" sz="2000"/>
        </a:p>
      </dgm:t>
    </dgm:pt>
    <dgm:pt modelId="{F734A73F-03FC-4A08-ABCB-B395425D5B4E}" type="sibTrans" cxnId="{2902E363-8D0F-43A4-BEDB-77D3995C5FC1}">
      <dgm:prSet/>
      <dgm:spPr/>
      <dgm:t>
        <a:bodyPr/>
        <a:lstStyle/>
        <a:p>
          <a:endParaRPr kumimoji="1" lang="ja-JP" altLang="en-US" sz="2000"/>
        </a:p>
      </dgm:t>
    </dgm:pt>
    <dgm:pt modelId="{17849C31-AEBF-475B-AED3-DCB6655308DF}">
      <dgm:prSet phldrT="[Text]" custT="1"/>
      <dgm:spPr/>
      <dgm:t>
        <a:bodyPr/>
        <a:lstStyle/>
        <a:p>
          <a:endParaRPr kumimoji="1" lang="ja-JP" altLang="en-US" sz="700" dirty="0"/>
        </a:p>
      </dgm:t>
    </dgm:pt>
    <dgm:pt modelId="{B32CA395-E8A6-4EE0-8455-4A48D157333E}" type="parTrans" cxnId="{3C07796E-479D-4C8B-B755-12339B95C2E8}">
      <dgm:prSet/>
      <dgm:spPr/>
      <dgm:t>
        <a:bodyPr/>
        <a:lstStyle/>
        <a:p>
          <a:endParaRPr kumimoji="1" lang="ja-JP" altLang="en-US" sz="2000"/>
        </a:p>
      </dgm:t>
    </dgm:pt>
    <dgm:pt modelId="{D9EE347E-18A5-43F1-AD38-2C205FC8DF26}" type="sibTrans" cxnId="{3C07796E-479D-4C8B-B755-12339B95C2E8}">
      <dgm:prSet/>
      <dgm:spPr/>
      <dgm:t>
        <a:bodyPr/>
        <a:lstStyle/>
        <a:p>
          <a:endParaRPr kumimoji="1" lang="ja-JP" altLang="en-US" sz="2000"/>
        </a:p>
      </dgm:t>
    </dgm:pt>
    <dgm:pt modelId="{799F2AF9-B62F-42AB-A854-5C74B42B9DFF}">
      <dgm:prSet phldrT="[Text]" custT="1"/>
      <dgm:spPr/>
      <dgm:t>
        <a:bodyPr/>
        <a:lstStyle/>
        <a:p>
          <a:endParaRPr kumimoji="1" lang="ja-JP" altLang="en-US" sz="700" dirty="0"/>
        </a:p>
      </dgm:t>
    </dgm:pt>
    <dgm:pt modelId="{6D7D5B7C-9F2B-40CF-8D86-BC0F66157D2C}" type="parTrans" cxnId="{A5435157-8E92-431C-B212-5EBE900FE0B3}">
      <dgm:prSet/>
      <dgm:spPr/>
      <dgm:t>
        <a:bodyPr/>
        <a:lstStyle/>
        <a:p>
          <a:endParaRPr kumimoji="1" lang="ja-JP" altLang="en-US" sz="2000"/>
        </a:p>
      </dgm:t>
    </dgm:pt>
    <dgm:pt modelId="{E26E32E6-B340-4FB0-B405-2A992E55E03C}" type="sibTrans" cxnId="{A5435157-8E92-431C-B212-5EBE900FE0B3}">
      <dgm:prSet/>
      <dgm:spPr/>
      <dgm:t>
        <a:bodyPr/>
        <a:lstStyle/>
        <a:p>
          <a:endParaRPr kumimoji="1" lang="ja-JP" altLang="en-US" sz="2000"/>
        </a:p>
      </dgm:t>
    </dgm:pt>
    <dgm:pt modelId="{C7063458-EE93-491B-8E92-50D1F46D4F04}">
      <dgm:prSet phldrT="[Text]" custT="1"/>
      <dgm:spPr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700" dirty="0" smtClean="0"/>
            <a:t>12-16T16:38</a:t>
          </a:r>
          <a:endParaRPr kumimoji="1" lang="ja-JP" altLang="en-US" sz="700" dirty="0"/>
        </a:p>
      </dgm:t>
    </dgm:pt>
    <dgm:pt modelId="{5B9B242C-B0B2-4801-B14C-5572AA26AA50}" type="parTrans" cxnId="{A82DE1E4-0761-400A-B887-D8ECF8CC2AB6}">
      <dgm:prSet/>
      <dgm:spPr/>
      <dgm:t>
        <a:bodyPr/>
        <a:lstStyle/>
        <a:p>
          <a:endParaRPr kumimoji="1" lang="ja-JP" altLang="en-US" sz="2000"/>
        </a:p>
      </dgm:t>
    </dgm:pt>
    <dgm:pt modelId="{2CF0F1DC-D75F-4A1D-8E1E-07D7AE273D76}" type="sibTrans" cxnId="{A82DE1E4-0761-400A-B887-D8ECF8CC2AB6}">
      <dgm:prSet/>
      <dgm:spPr/>
      <dgm:t>
        <a:bodyPr/>
        <a:lstStyle/>
        <a:p>
          <a:endParaRPr kumimoji="1" lang="ja-JP" altLang="en-US" sz="2000"/>
        </a:p>
      </dgm:t>
    </dgm:pt>
    <dgm:pt modelId="{1C095699-2444-404A-8C2B-72C4671864F0}">
      <dgm:prSet phldrT="[Text]" custT="1"/>
      <dgm:spPr/>
      <dgm:t>
        <a:bodyPr/>
        <a:lstStyle/>
        <a:p>
          <a:endParaRPr kumimoji="1" lang="ja-JP" altLang="en-US" sz="700" dirty="0"/>
        </a:p>
      </dgm:t>
    </dgm:pt>
    <dgm:pt modelId="{B8DF3B9F-A524-4106-993D-AD8B5DE38333}" type="parTrans" cxnId="{526D22CA-9358-4200-92D7-0C880B1709E0}">
      <dgm:prSet/>
      <dgm:spPr/>
      <dgm:t>
        <a:bodyPr/>
        <a:lstStyle/>
        <a:p>
          <a:endParaRPr kumimoji="1" lang="ja-JP" altLang="en-US" sz="2000"/>
        </a:p>
      </dgm:t>
    </dgm:pt>
    <dgm:pt modelId="{01F4C27F-B9BD-4A58-A46E-87523CA222B8}" type="sibTrans" cxnId="{526D22CA-9358-4200-92D7-0C880B1709E0}">
      <dgm:prSet/>
      <dgm:spPr/>
      <dgm:t>
        <a:bodyPr/>
        <a:lstStyle/>
        <a:p>
          <a:endParaRPr kumimoji="1" lang="ja-JP" altLang="en-US" sz="2000"/>
        </a:p>
      </dgm:t>
    </dgm:pt>
    <dgm:pt modelId="{655017BB-BA16-45E2-9A29-A8AC8EF02174}">
      <dgm:prSet phldrT="[Text]" custT="1"/>
      <dgm:spPr/>
      <dgm:t>
        <a:bodyPr/>
        <a:lstStyle/>
        <a:p>
          <a:endParaRPr kumimoji="1" lang="ja-JP" altLang="en-US" sz="700" dirty="0"/>
        </a:p>
      </dgm:t>
    </dgm:pt>
    <dgm:pt modelId="{C3432816-4330-48FF-A263-05F7D2F572E1}" type="parTrans" cxnId="{EDEBEADB-704D-4A92-9846-051C2EE68316}">
      <dgm:prSet/>
      <dgm:spPr/>
      <dgm:t>
        <a:bodyPr/>
        <a:lstStyle/>
        <a:p>
          <a:endParaRPr kumimoji="1" lang="ja-JP" altLang="en-US" sz="2000"/>
        </a:p>
      </dgm:t>
    </dgm:pt>
    <dgm:pt modelId="{99628014-E6FC-4A70-A99C-B88B6E75549E}" type="sibTrans" cxnId="{EDEBEADB-704D-4A92-9846-051C2EE68316}">
      <dgm:prSet/>
      <dgm:spPr/>
      <dgm:t>
        <a:bodyPr/>
        <a:lstStyle/>
        <a:p>
          <a:endParaRPr kumimoji="1" lang="ja-JP" altLang="en-US" sz="2000"/>
        </a:p>
      </dgm:t>
    </dgm:pt>
    <dgm:pt modelId="{F3C99995-8887-42BD-BBE9-F20E01E8EC7A}">
      <dgm:prSet phldrT="[Text]" custT="1"/>
      <dgm:spPr/>
      <dgm:t>
        <a:bodyPr/>
        <a:lstStyle/>
        <a:p>
          <a:r>
            <a:rPr lang="en-US" sz="700" dirty="0" smtClean="0"/>
            <a:t>12-17T19:37</a:t>
          </a:r>
          <a:endParaRPr kumimoji="1" lang="ja-JP" altLang="en-US" sz="700" dirty="0"/>
        </a:p>
      </dgm:t>
    </dgm:pt>
    <dgm:pt modelId="{16A7D87F-1829-4211-8EEF-5D5CE510D6ED}" type="parTrans" cxnId="{A69BC1CA-80C1-427A-9991-069930B27BEF}">
      <dgm:prSet/>
      <dgm:spPr/>
      <dgm:t>
        <a:bodyPr/>
        <a:lstStyle/>
        <a:p>
          <a:endParaRPr kumimoji="1" lang="ja-JP" altLang="en-US"/>
        </a:p>
      </dgm:t>
    </dgm:pt>
    <dgm:pt modelId="{B187F11C-3F8A-42A2-B2E0-6113D275DB41}" type="sibTrans" cxnId="{A69BC1CA-80C1-427A-9991-069930B27BEF}">
      <dgm:prSet/>
      <dgm:spPr/>
      <dgm:t>
        <a:bodyPr/>
        <a:lstStyle/>
        <a:p>
          <a:endParaRPr kumimoji="1" lang="ja-JP" altLang="en-US"/>
        </a:p>
      </dgm:t>
    </dgm:pt>
    <dgm:pt modelId="{B3B6590F-D324-470D-A653-46865E120CE3}">
      <dgm:prSet phldrT="[Text]" custT="1"/>
      <dgm:spPr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700" dirty="0" smtClean="0"/>
            <a:t>12-17T16:41</a:t>
          </a:r>
          <a:endParaRPr kumimoji="1" lang="ja-JP" altLang="en-US" sz="700" dirty="0"/>
        </a:p>
      </dgm:t>
    </dgm:pt>
    <dgm:pt modelId="{CFEDA34D-7FDB-471E-BE9E-E67DC2BD5006}" type="parTrans" cxnId="{763B991E-BB78-41BF-A2A8-2DBCABFA6B7B}">
      <dgm:prSet/>
      <dgm:spPr/>
      <dgm:t>
        <a:bodyPr/>
        <a:lstStyle/>
        <a:p>
          <a:endParaRPr kumimoji="1" lang="ja-JP" altLang="en-US"/>
        </a:p>
      </dgm:t>
    </dgm:pt>
    <dgm:pt modelId="{C26B8F32-8E9D-4844-BC06-6A3E3A8A1AE1}" type="sibTrans" cxnId="{763B991E-BB78-41BF-A2A8-2DBCABFA6B7B}">
      <dgm:prSet/>
      <dgm:spPr/>
      <dgm:t>
        <a:bodyPr/>
        <a:lstStyle/>
        <a:p>
          <a:endParaRPr kumimoji="1" lang="ja-JP" altLang="en-US"/>
        </a:p>
      </dgm:t>
    </dgm:pt>
    <dgm:pt modelId="{25E18ACA-92CE-4C2E-ABCD-8CF5DB8053A9}" type="pres">
      <dgm:prSet presAssocID="{05D14411-A48F-4077-A0AA-A0791762570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77198CBA-5359-4637-8EFD-0E20A53C4144}" type="pres">
      <dgm:prSet presAssocID="{92A68A95-08B0-4103-A046-427582F84FAA}" presName="composite" presStyleCnt="0"/>
      <dgm:spPr/>
    </dgm:pt>
    <dgm:pt modelId="{5237A4A5-9D2A-42EB-B754-1687D3E7AFD8}" type="pres">
      <dgm:prSet presAssocID="{92A68A95-08B0-4103-A046-427582F84FAA}" presName="bgChev" presStyleLbl="node1" presStyleIdx="0" presStyleCnt="14" custScaleY="177156"/>
      <dgm:spPr/>
    </dgm:pt>
    <dgm:pt modelId="{E9F30718-0DBC-43EC-9127-B81990FC01B4}" type="pres">
      <dgm:prSet presAssocID="{92A68A95-08B0-4103-A046-427582F84FAA}" presName="txNode" presStyleLbl="fgAcc1" presStyleIdx="0" presStyleCnt="14" custScaleY="177156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A86C206D-3B44-44E4-8088-0BA736EFA71B}" type="pres">
      <dgm:prSet presAssocID="{79DFF24F-BE66-44F8-81CA-E496DE943212}" presName="compositeSpace" presStyleCnt="0"/>
      <dgm:spPr/>
    </dgm:pt>
    <dgm:pt modelId="{9381B79E-7A10-4C6A-8ED3-7FD105E4B219}" type="pres">
      <dgm:prSet presAssocID="{17849C31-AEBF-475B-AED3-DCB6655308DF}" presName="composite" presStyleCnt="0"/>
      <dgm:spPr/>
    </dgm:pt>
    <dgm:pt modelId="{FE61BD84-F054-4698-BB86-CF7AA90ADF75}" type="pres">
      <dgm:prSet presAssocID="{17849C31-AEBF-475B-AED3-DCB6655308DF}" presName="bgChev" presStyleLbl="node1" presStyleIdx="1" presStyleCnt="14"/>
      <dgm:spPr/>
    </dgm:pt>
    <dgm:pt modelId="{906AB41C-ADF3-4508-9727-368521A58619}" type="pres">
      <dgm:prSet presAssocID="{17849C31-AEBF-475B-AED3-DCB6655308DF}" presName="txNode" presStyleLbl="fgAcc1" presStyleIdx="1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35CA206F-9A24-452D-BD35-1E1DEE431260}" type="pres">
      <dgm:prSet presAssocID="{D9EE347E-18A5-43F1-AD38-2C205FC8DF26}" presName="compositeSpace" presStyleCnt="0"/>
      <dgm:spPr/>
    </dgm:pt>
    <dgm:pt modelId="{DAAC4DA7-28A0-4E7B-965F-7E596AE00101}" type="pres">
      <dgm:prSet presAssocID="{799F2AF9-B62F-42AB-A854-5C74B42B9DFF}" presName="composite" presStyleCnt="0"/>
      <dgm:spPr/>
    </dgm:pt>
    <dgm:pt modelId="{E6BE40CC-8122-48D4-AB8E-BE7215455820}" type="pres">
      <dgm:prSet presAssocID="{799F2AF9-B62F-42AB-A854-5C74B42B9DFF}" presName="bgChev" presStyleLbl="node1" presStyleIdx="2" presStyleCnt="14"/>
      <dgm:spPr/>
    </dgm:pt>
    <dgm:pt modelId="{8DCE717B-E28B-4650-98CE-42629ECE1754}" type="pres">
      <dgm:prSet presAssocID="{799F2AF9-B62F-42AB-A854-5C74B42B9DFF}" presName="txNode" presStyleLbl="fgAcc1" presStyleIdx="2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7FAD0903-3C7F-4919-9BD1-06D34FB9B8F1}" type="pres">
      <dgm:prSet presAssocID="{E26E32E6-B340-4FB0-B405-2A992E55E03C}" presName="compositeSpace" presStyleCnt="0"/>
      <dgm:spPr/>
    </dgm:pt>
    <dgm:pt modelId="{C91196DB-FC55-468F-A00C-F492E945641B}" type="pres">
      <dgm:prSet presAssocID="{C7063458-EE93-491B-8E92-50D1F46D4F04}" presName="composite" presStyleCnt="0"/>
      <dgm:spPr/>
    </dgm:pt>
    <dgm:pt modelId="{2059712C-02BD-4815-B806-57763738F2BD}" type="pres">
      <dgm:prSet presAssocID="{C7063458-EE93-491B-8E92-50D1F46D4F04}" presName="bgChev" presStyleLbl="node1" presStyleIdx="3" presStyleCnt="14"/>
      <dgm:spPr>
        <a:solidFill>
          <a:schemeClr val="accent2">
            <a:lumMod val="75000"/>
          </a:schemeClr>
        </a:solidFill>
      </dgm:spPr>
    </dgm:pt>
    <dgm:pt modelId="{11A81565-2311-4186-96DA-18F66AF4FEF3}" type="pres">
      <dgm:prSet presAssocID="{C7063458-EE93-491B-8E92-50D1F46D4F04}" presName="txNode" presStyleLbl="fgAcc1" presStyleIdx="3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CD2D4BA3-1E0F-47E8-B8C1-50344A7D9ED4}" type="pres">
      <dgm:prSet presAssocID="{2CF0F1DC-D75F-4A1D-8E1E-07D7AE273D76}" presName="compositeSpace" presStyleCnt="0"/>
      <dgm:spPr/>
    </dgm:pt>
    <dgm:pt modelId="{FA8FCCB7-7DAE-42E1-98CE-19ED19C4FFB5}" type="pres">
      <dgm:prSet presAssocID="{1C095699-2444-404A-8C2B-72C4671864F0}" presName="composite" presStyleCnt="0"/>
      <dgm:spPr/>
    </dgm:pt>
    <dgm:pt modelId="{6FA11294-52D3-4A37-9CD8-F07B3127781D}" type="pres">
      <dgm:prSet presAssocID="{1C095699-2444-404A-8C2B-72C4671864F0}" presName="bgChev" presStyleLbl="node1" presStyleIdx="4" presStyleCnt="14"/>
      <dgm:spPr/>
    </dgm:pt>
    <dgm:pt modelId="{FA752B8D-CDA5-4423-988B-6BE69BD5FF51}" type="pres">
      <dgm:prSet presAssocID="{1C095699-2444-404A-8C2B-72C4671864F0}" presName="txNode" presStyleLbl="fgAcc1" presStyleIdx="4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14BC49B3-8FD1-4E13-B4DD-079FA733166C}" type="pres">
      <dgm:prSet presAssocID="{01F4C27F-B9BD-4A58-A46E-87523CA222B8}" presName="compositeSpace" presStyleCnt="0"/>
      <dgm:spPr/>
    </dgm:pt>
    <dgm:pt modelId="{7ED81A84-AE89-482C-B656-34BF82C76A8E}" type="pres">
      <dgm:prSet presAssocID="{41735977-DD92-4EDD-B2DE-CF5B56B1575C}" presName="composite" presStyleCnt="0"/>
      <dgm:spPr/>
    </dgm:pt>
    <dgm:pt modelId="{F299B9DB-A995-4742-BB8F-0940362A78A9}" type="pres">
      <dgm:prSet presAssocID="{41735977-DD92-4EDD-B2DE-CF5B56B1575C}" presName="bgChev" presStyleLbl="node1" presStyleIdx="5" presStyleCnt="14"/>
      <dgm:spPr>
        <a:solidFill>
          <a:schemeClr val="accent2">
            <a:lumMod val="75000"/>
          </a:schemeClr>
        </a:solidFill>
      </dgm:spPr>
    </dgm:pt>
    <dgm:pt modelId="{A4A41E0B-37D3-4DF5-8D90-A3414AD73310}" type="pres">
      <dgm:prSet presAssocID="{41735977-DD92-4EDD-B2DE-CF5B56B1575C}" presName="txNode" presStyleLbl="fgAcc1" presStyleIdx="5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8162A7A3-94E3-4242-9C3C-563E8E26D0C2}" type="pres">
      <dgm:prSet presAssocID="{F734A73F-03FC-4A08-ABCB-B395425D5B4E}" presName="compositeSpace" presStyleCnt="0"/>
      <dgm:spPr/>
    </dgm:pt>
    <dgm:pt modelId="{83D84EFE-FE1F-4492-A99C-92E4489E3BF8}" type="pres">
      <dgm:prSet presAssocID="{655017BB-BA16-45E2-9A29-A8AC8EF02174}" presName="composite" presStyleCnt="0"/>
      <dgm:spPr/>
    </dgm:pt>
    <dgm:pt modelId="{78F56943-0FA3-4766-804D-6AEB1869BB22}" type="pres">
      <dgm:prSet presAssocID="{655017BB-BA16-45E2-9A29-A8AC8EF02174}" presName="bgChev" presStyleLbl="node1" presStyleIdx="6" presStyleCnt="14"/>
      <dgm:spPr/>
    </dgm:pt>
    <dgm:pt modelId="{0384938A-52F0-4DD5-B349-4E3065ED2169}" type="pres">
      <dgm:prSet presAssocID="{655017BB-BA16-45E2-9A29-A8AC8EF02174}" presName="txNode" presStyleLbl="fgAcc1" presStyleIdx="6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409D0B66-9E58-4E63-A682-A65090AF339E}" type="pres">
      <dgm:prSet presAssocID="{99628014-E6FC-4A70-A99C-B88B6E75549E}" presName="compositeSpace" presStyleCnt="0"/>
      <dgm:spPr/>
    </dgm:pt>
    <dgm:pt modelId="{11EB1CF7-7A75-4806-A6A5-18AB4C505912}" type="pres">
      <dgm:prSet presAssocID="{9E40E1EA-2D28-43EE-ADE2-FE23B6A685E0}" presName="composite" presStyleCnt="0"/>
      <dgm:spPr/>
    </dgm:pt>
    <dgm:pt modelId="{7C04F926-8F10-4A12-ABB4-D2412BCD3C48}" type="pres">
      <dgm:prSet presAssocID="{9E40E1EA-2D28-43EE-ADE2-FE23B6A685E0}" presName="bgChev" presStyleLbl="node1" presStyleIdx="7" presStyleCnt="14" custScaleY="194872"/>
      <dgm:spPr/>
      <dgm:t>
        <a:bodyPr/>
        <a:lstStyle/>
        <a:p>
          <a:endParaRPr kumimoji="1" lang="ja-JP" altLang="en-US"/>
        </a:p>
      </dgm:t>
    </dgm:pt>
    <dgm:pt modelId="{98A4E890-DC1B-4235-BABA-D8A1152EF688}" type="pres">
      <dgm:prSet presAssocID="{9E40E1EA-2D28-43EE-ADE2-FE23B6A685E0}" presName="txNode" presStyleLbl="fgAcc1" presStyleIdx="7" presStyleCnt="14" custScaleY="194872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39411687-90AB-41C7-8DA5-CBA9EB9776C8}" type="pres">
      <dgm:prSet presAssocID="{C0188EC0-43D1-4DB3-AA1A-B5C39C884390}" presName="compositeSpace" presStyleCnt="0"/>
      <dgm:spPr/>
    </dgm:pt>
    <dgm:pt modelId="{7041CE63-9F89-49E1-9CE2-E3F8F36AB3F6}" type="pres">
      <dgm:prSet presAssocID="{F3C99995-8887-42BD-BBE9-F20E01E8EC7A}" presName="composite" presStyleCnt="0"/>
      <dgm:spPr/>
    </dgm:pt>
    <dgm:pt modelId="{7D1327C1-EA68-47FB-BD78-F67DC443431B}" type="pres">
      <dgm:prSet presAssocID="{F3C99995-8887-42BD-BBE9-F20E01E8EC7A}" presName="bgChev" presStyleLbl="node1" presStyleIdx="8" presStyleCnt="14"/>
      <dgm:spPr/>
    </dgm:pt>
    <dgm:pt modelId="{B94BA5FE-321C-4BD6-BA46-2356CAAB8489}" type="pres">
      <dgm:prSet presAssocID="{F3C99995-8887-42BD-BBE9-F20E01E8EC7A}" presName="txNode" presStyleLbl="fgAcc1" presStyleIdx="8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5EA93770-0C5A-4278-9000-9B6CBCC5C291}" type="pres">
      <dgm:prSet presAssocID="{B187F11C-3F8A-42A2-B2E0-6113D275DB41}" presName="compositeSpace" presStyleCnt="0"/>
      <dgm:spPr/>
    </dgm:pt>
    <dgm:pt modelId="{D892FCCC-3AF5-4735-9E55-9661A8B923FB}" type="pres">
      <dgm:prSet presAssocID="{B3B6590F-D324-470D-A653-46865E120CE3}" presName="composite" presStyleCnt="0"/>
      <dgm:spPr/>
    </dgm:pt>
    <dgm:pt modelId="{EDA4237B-2492-4E37-891D-26438A1B0F73}" type="pres">
      <dgm:prSet presAssocID="{B3B6590F-D324-470D-A653-46865E120CE3}" presName="bgChev" presStyleLbl="node1" presStyleIdx="9" presStyleCnt="14"/>
      <dgm:spPr>
        <a:solidFill>
          <a:schemeClr val="accent2">
            <a:lumMod val="75000"/>
          </a:schemeClr>
        </a:solidFill>
        <a:ln>
          <a:noFill/>
        </a:ln>
      </dgm:spPr>
    </dgm:pt>
    <dgm:pt modelId="{8322735B-41D8-49B6-91A0-F16F7D22EB85}" type="pres">
      <dgm:prSet presAssocID="{B3B6590F-D324-470D-A653-46865E120CE3}" presName="txNode" presStyleLbl="fgAcc1" presStyleIdx="9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1CDBF637-BC15-4205-AC08-AF43C5F2C8E3}" type="pres">
      <dgm:prSet presAssocID="{C26B8F32-8E9D-4844-BC06-6A3E3A8A1AE1}" presName="compositeSpace" presStyleCnt="0"/>
      <dgm:spPr/>
    </dgm:pt>
    <dgm:pt modelId="{5262CBF8-EBDE-4F23-B72C-EF442D97ED98}" type="pres">
      <dgm:prSet presAssocID="{0C7393F7-ED32-4F33-8710-4697BAFEBB2A}" presName="composite" presStyleCnt="0"/>
      <dgm:spPr/>
    </dgm:pt>
    <dgm:pt modelId="{95376781-E549-4B4C-B6A0-B73CA7BE12DE}" type="pres">
      <dgm:prSet presAssocID="{0C7393F7-ED32-4F33-8710-4697BAFEBB2A}" presName="bgChev" presStyleLbl="node1" presStyleIdx="10" presStyleCnt="14"/>
      <dgm:spPr>
        <a:solidFill>
          <a:schemeClr val="accent2">
            <a:lumMod val="75000"/>
          </a:schemeClr>
        </a:solidFill>
      </dgm:spPr>
    </dgm:pt>
    <dgm:pt modelId="{BCDAA684-083A-44C9-85ED-A076AE16DCAA}" type="pres">
      <dgm:prSet presAssocID="{0C7393F7-ED32-4F33-8710-4697BAFEBB2A}" presName="txNode" presStyleLbl="fgAcc1" presStyleIdx="10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22639EB0-CAE5-498C-81DE-953199A880EF}" type="pres">
      <dgm:prSet presAssocID="{361DF2F3-8A42-4DC3-82EC-C9AB8069FE0C}" presName="compositeSpace" presStyleCnt="0"/>
      <dgm:spPr/>
    </dgm:pt>
    <dgm:pt modelId="{615FAFDE-0054-4478-AC8C-B6477D65A565}" type="pres">
      <dgm:prSet presAssocID="{8E54B0A6-3CF4-496D-B61D-9C58173FB824}" presName="composite" presStyleCnt="0"/>
      <dgm:spPr/>
    </dgm:pt>
    <dgm:pt modelId="{D97AC0C6-5E54-4784-9DD9-508E377D7E0B}" type="pres">
      <dgm:prSet presAssocID="{8E54B0A6-3CF4-496D-B61D-9C58173FB824}" presName="bgChev" presStyleLbl="node1" presStyleIdx="11" presStyleCnt="14"/>
      <dgm:spPr>
        <a:solidFill>
          <a:schemeClr val="accent2">
            <a:lumMod val="75000"/>
          </a:schemeClr>
        </a:solidFill>
      </dgm:spPr>
    </dgm:pt>
    <dgm:pt modelId="{2DE6239E-F1DC-4034-8FCB-9786C08BDBE8}" type="pres">
      <dgm:prSet presAssocID="{8E54B0A6-3CF4-496D-B61D-9C58173FB824}" presName="txNode" presStyleLbl="fgAcc1" presStyleIdx="11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F1C1DDDD-D5FC-4B65-9BC3-C666AFCE9505}" type="pres">
      <dgm:prSet presAssocID="{74953F5A-B659-482C-AE91-03BF1C0A4023}" presName="compositeSpace" presStyleCnt="0"/>
      <dgm:spPr/>
    </dgm:pt>
    <dgm:pt modelId="{70DD37E6-AC4C-48B2-8D56-AC553078E798}" type="pres">
      <dgm:prSet presAssocID="{2A9F109F-A9F1-4145-90A2-ED3DF3FD82E4}" presName="composite" presStyleCnt="0"/>
      <dgm:spPr/>
    </dgm:pt>
    <dgm:pt modelId="{30FD3698-AA29-4BE6-BCE1-D73A076208D3}" type="pres">
      <dgm:prSet presAssocID="{2A9F109F-A9F1-4145-90A2-ED3DF3FD82E4}" presName="bgChev" presStyleLbl="node1" presStyleIdx="12" presStyleCnt="14"/>
      <dgm:spPr>
        <a:solidFill>
          <a:schemeClr val="accent2">
            <a:lumMod val="75000"/>
          </a:schemeClr>
        </a:solidFill>
      </dgm:spPr>
    </dgm:pt>
    <dgm:pt modelId="{BC1D9BD9-BD7A-484D-BCF1-CA614BDDA375}" type="pres">
      <dgm:prSet presAssocID="{2A9F109F-A9F1-4145-90A2-ED3DF3FD82E4}" presName="txNode" presStyleLbl="fgAcc1" presStyleIdx="12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DDEC540F-87C8-47DA-8A0D-CDDCF44C645F}" type="pres">
      <dgm:prSet presAssocID="{A3FA5831-9B44-45F9-BA49-FABCD1ECE5FD}" presName="compositeSpace" presStyleCnt="0"/>
      <dgm:spPr/>
    </dgm:pt>
    <dgm:pt modelId="{9AA37E6B-CB54-40F1-9312-59E24BBC8FC5}" type="pres">
      <dgm:prSet presAssocID="{1AC6E84D-7A0F-4E3F-8A1D-36C378056B3A}" presName="composite" presStyleCnt="0"/>
      <dgm:spPr/>
    </dgm:pt>
    <dgm:pt modelId="{725F447F-9323-4FE9-B0C1-FCA8227E7786}" type="pres">
      <dgm:prSet presAssocID="{1AC6E84D-7A0F-4E3F-8A1D-36C378056B3A}" presName="bgChev" presStyleLbl="node1" presStyleIdx="13" presStyleCnt="14"/>
      <dgm:spPr/>
    </dgm:pt>
    <dgm:pt modelId="{0A3CA463-DD49-457D-B99F-3E9F47CD9B54}" type="pres">
      <dgm:prSet presAssocID="{1AC6E84D-7A0F-4E3F-8A1D-36C378056B3A}" presName="txNode" presStyleLbl="fgAcc1" presStyleIdx="13" presStyleCnt="1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D4041A2E-36C4-407A-923A-5FE1D10B254A}" type="presOf" srcId="{F3C99995-8887-42BD-BBE9-F20E01E8EC7A}" destId="{B94BA5FE-321C-4BD6-BA46-2356CAAB8489}" srcOrd="0" destOrd="0" presId="urn:microsoft.com/office/officeart/2005/8/layout/chevronAccent+Icon"/>
    <dgm:cxn modelId="{03C63039-C799-4190-824A-274C8D159BC2}" type="presOf" srcId="{B3B6590F-D324-470D-A653-46865E120CE3}" destId="{8322735B-41D8-49B6-91A0-F16F7D22EB85}" srcOrd="0" destOrd="0" presId="urn:microsoft.com/office/officeart/2005/8/layout/chevronAccent+Icon"/>
    <dgm:cxn modelId="{EDEBEADB-704D-4A92-9846-051C2EE68316}" srcId="{05D14411-A48F-4077-A0AA-A07917625707}" destId="{655017BB-BA16-45E2-9A29-A8AC8EF02174}" srcOrd="6" destOrd="0" parTransId="{C3432816-4330-48FF-A263-05F7D2F572E1}" sibTransId="{99628014-E6FC-4A70-A99C-B88B6E75549E}"/>
    <dgm:cxn modelId="{3C07796E-479D-4C8B-B755-12339B95C2E8}" srcId="{05D14411-A48F-4077-A0AA-A07917625707}" destId="{17849C31-AEBF-475B-AED3-DCB6655308DF}" srcOrd="1" destOrd="0" parTransId="{B32CA395-E8A6-4EE0-8455-4A48D157333E}" sibTransId="{D9EE347E-18A5-43F1-AD38-2C205FC8DF26}"/>
    <dgm:cxn modelId="{F22E2AB6-C817-4183-93ED-6A5B39765446}" type="presOf" srcId="{8E54B0A6-3CF4-496D-B61D-9C58173FB824}" destId="{2DE6239E-F1DC-4034-8FCB-9786C08BDBE8}" srcOrd="0" destOrd="0" presId="urn:microsoft.com/office/officeart/2005/8/layout/chevronAccent+Icon"/>
    <dgm:cxn modelId="{85A6CD60-6929-4F79-8583-2E063689536B}" type="presOf" srcId="{C7063458-EE93-491B-8E92-50D1F46D4F04}" destId="{11A81565-2311-4186-96DA-18F66AF4FEF3}" srcOrd="0" destOrd="0" presId="urn:microsoft.com/office/officeart/2005/8/layout/chevronAccent+Icon"/>
    <dgm:cxn modelId="{32C9EE1B-0F05-401C-9BCD-937D8C25A04C}" srcId="{05D14411-A48F-4077-A0AA-A07917625707}" destId="{8E54B0A6-3CF4-496D-B61D-9C58173FB824}" srcOrd="11" destOrd="0" parTransId="{83F50D9D-42CE-4073-A834-A453C410FC1A}" sibTransId="{74953F5A-B659-482C-AE91-03BF1C0A4023}"/>
    <dgm:cxn modelId="{F4EAA247-2CFB-4DCD-81EB-DCA9E059E454}" type="presOf" srcId="{799F2AF9-B62F-42AB-A854-5C74B42B9DFF}" destId="{8DCE717B-E28B-4650-98CE-42629ECE1754}" srcOrd="0" destOrd="0" presId="urn:microsoft.com/office/officeart/2005/8/layout/chevronAccent+Icon"/>
    <dgm:cxn modelId="{A69BC1CA-80C1-427A-9991-069930B27BEF}" srcId="{05D14411-A48F-4077-A0AA-A07917625707}" destId="{F3C99995-8887-42BD-BBE9-F20E01E8EC7A}" srcOrd="8" destOrd="0" parTransId="{16A7D87F-1829-4211-8EEF-5D5CE510D6ED}" sibTransId="{B187F11C-3F8A-42A2-B2E0-6113D275DB41}"/>
    <dgm:cxn modelId="{871B4D12-4D1A-4FE5-B913-6C61909E7A4B}" type="presOf" srcId="{655017BB-BA16-45E2-9A29-A8AC8EF02174}" destId="{0384938A-52F0-4DD5-B349-4E3065ED2169}" srcOrd="0" destOrd="0" presId="urn:microsoft.com/office/officeart/2005/8/layout/chevronAccent+Icon"/>
    <dgm:cxn modelId="{86C7549A-EBFE-4B0C-A675-10D92B9C8E84}" srcId="{05D14411-A48F-4077-A0AA-A07917625707}" destId="{92A68A95-08B0-4103-A046-427582F84FAA}" srcOrd="0" destOrd="0" parTransId="{6AAEF2F3-7DA0-4B79-A358-99194BC940F9}" sibTransId="{79DFF24F-BE66-44F8-81CA-E496DE943212}"/>
    <dgm:cxn modelId="{F9AEA0A3-40F9-4896-9280-2514D960181B}" type="presOf" srcId="{0C7393F7-ED32-4F33-8710-4697BAFEBB2A}" destId="{BCDAA684-083A-44C9-85ED-A076AE16DCAA}" srcOrd="0" destOrd="0" presId="urn:microsoft.com/office/officeart/2005/8/layout/chevronAccent+Icon"/>
    <dgm:cxn modelId="{763B991E-BB78-41BF-A2A8-2DBCABFA6B7B}" srcId="{05D14411-A48F-4077-A0AA-A07917625707}" destId="{B3B6590F-D324-470D-A653-46865E120CE3}" srcOrd="9" destOrd="0" parTransId="{CFEDA34D-7FDB-471E-BE9E-E67DC2BD5006}" sibTransId="{C26B8F32-8E9D-4844-BC06-6A3E3A8A1AE1}"/>
    <dgm:cxn modelId="{52F3E995-253A-4408-9CAD-CE8958936A27}" type="presOf" srcId="{1C095699-2444-404A-8C2B-72C4671864F0}" destId="{FA752B8D-CDA5-4423-988B-6BE69BD5FF51}" srcOrd="0" destOrd="0" presId="urn:microsoft.com/office/officeart/2005/8/layout/chevronAccent+Icon"/>
    <dgm:cxn modelId="{2902E363-8D0F-43A4-BEDB-77D3995C5FC1}" srcId="{05D14411-A48F-4077-A0AA-A07917625707}" destId="{41735977-DD92-4EDD-B2DE-CF5B56B1575C}" srcOrd="5" destOrd="0" parTransId="{DCB449B3-F365-461C-B952-BBBD5A72685D}" sibTransId="{F734A73F-03FC-4A08-ABCB-B395425D5B4E}"/>
    <dgm:cxn modelId="{B163BC0B-566A-4ECE-AB17-143FF62C1DE8}" type="presOf" srcId="{05D14411-A48F-4077-A0AA-A07917625707}" destId="{25E18ACA-92CE-4C2E-ABCD-8CF5DB8053A9}" srcOrd="0" destOrd="0" presId="urn:microsoft.com/office/officeart/2005/8/layout/chevronAccent+Icon"/>
    <dgm:cxn modelId="{A9E97ED2-DFE1-4704-898F-A2193CD6AEBF}" type="presOf" srcId="{2A9F109F-A9F1-4145-90A2-ED3DF3FD82E4}" destId="{BC1D9BD9-BD7A-484D-BCF1-CA614BDDA375}" srcOrd="0" destOrd="0" presId="urn:microsoft.com/office/officeart/2005/8/layout/chevronAccent+Icon"/>
    <dgm:cxn modelId="{0AE24C77-BF25-4B5E-BD92-10E9B3D52F52}" srcId="{05D14411-A48F-4077-A0AA-A07917625707}" destId="{0C7393F7-ED32-4F33-8710-4697BAFEBB2A}" srcOrd="10" destOrd="0" parTransId="{5FC3F54A-23C9-42ED-B930-C735B90BAD21}" sibTransId="{361DF2F3-8A42-4DC3-82EC-C9AB8069FE0C}"/>
    <dgm:cxn modelId="{8E5BD3B7-C786-49F7-8235-764B50EC3573}" type="presOf" srcId="{17849C31-AEBF-475B-AED3-DCB6655308DF}" destId="{906AB41C-ADF3-4508-9727-368521A58619}" srcOrd="0" destOrd="0" presId="urn:microsoft.com/office/officeart/2005/8/layout/chevronAccent+Icon"/>
    <dgm:cxn modelId="{A5435157-8E92-431C-B212-5EBE900FE0B3}" srcId="{05D14411-A48F-4077-A0AA-A07917625707}" destId="{799F2AF9-B62F-42AB-A854-5C74B42B9DFF}" srcOrd="2" destOrd="0" parTransId="{6D7D5B7C-9F2B-40CF-8D86-BC0F66157D2C}" sibTransId="{E26E32E6-B340-4FB0-B405-2A992E55E03C}"/>
    <dgm:cxn modelId="{A82DE1E4-0761-400A-B887-D8ECF8CC2AB6}" srcId="{05D14411-A48F-4077-A0AA-A07917625707}" destId="{C7063458-EE93-491B-8E92-50D1F46D4F04}" srcOrd="3" destOrd="0" parTransId="{5B9B242C-B0B2-4801-B14C-5572AA26AA50}" sibTransId="{2CF0F1DC-D75F-4A1D-8E1E-07D7AE273D76}"/>
    <dgm:cxn modelId="{73BAAE91-3680-448F-85BA-52D810EDDD8A}" srcId="{05D14411-A48F-4077-A0AA-A07917625707}" destId="{1AC6E84D-7A0F-4E3F-8A1D-36C378056B3A}" srcOrd="13" destOrd="0" parTransId="{B76D37DA-A41D-4ABE-AFBF-64D17768BEA7}" sibTransId="{9B08C001-CD80-462E-98D1-2F91DD0458F1}"/>
    <dgm:cxn modelId="{D01A0B4A-2604-4BB9-BFBC-82D46362E663}" type="presOf" srcId="{41735977-DD92-4EDD-B2DE-CF5B56B1575C}" destId="{A4A41E0B-37D3-4DF5-8D90-A3414AD73310}" srcOrd="0" destOrd="0" presId="urn:microsoft.com/office/officeart/2005/8/layout/chevronAccent+Icon"/>
    <dgm:cxn modelId="{1C8DE2AA-DD92-432E-A9C6-059B44F7DA90}" type="presOf" srcId="{92A68A95-08B0-4103-A046-427582F84FAA}" destId="{E9F30718-0DBC-43EC-9127-B81990FC01B4}" srcOrd="0" destOrd="0" presId="urn:microsoft.com/office/officeart/2005/8/layout/chevronAccent+Icon"/>
    <dgm:cxn modelId="{68BAE971-53EF-4D92-9BBE-B147187D1342}" type="presOf" srcId="{9E40E1EA-2D28-43EE-ADE2-FE23B6A685E0}" destId="{98A4E890-DC1B-4235-BABA-D8A1152EF688}" srcOrd="0" destOrd="0" presId="urn:microsoft.com/office/officeart/2005/8/layout/chevronAccent+Icon"/>
    <dgm:cxn modelId="{526D22CA-9358-4200-92D7-0C880B1709E0}" srcId="{05D14411-A48F-4077-A0AA-A07917625707}" destId="{1C095699-2444-404A-8C2B-72C4671864F0}" srcOrd="4" destOrd="0" parTransId="{B8DF3B9F-A524-4106-993D-AD8B5DE38333}" sibTransId="{01F4C27F-B9BD-4A58-A46E-87523CA222B8}"/>
    <dgm:cxn modelId="{20152325-356B-42E1-B4AA-9B7F866BD33C}" srcId="{05D14411-A48F-4077-A0AA-A07917625707}" destId="{2A9F109F-A9F1-4145-90A2-ED3DF3FD82E4}" srcOrd="12" destOrd="0" parTransId="{C9F3EB48-5540-40A3-B112-42244D587F3E}" sibTransId="{A3FA5831-9B44-45F9-BA49-FABCD1ECE5FD}"/>
    <dgm:cxn modelId="{57084F49-84C2-4155-B1DE-E128115E619D}" srcId="{05D14411-A48F-4077-A0AA-A07917625707}" destId="{9E40E1EA-2D28-43EE-ADE2-FE23B6A685E0}" srcOrd="7" destOrd="0" parTransId="{E3DAEFAF-D0B0-4F46-B68E-0BC4462B9E56}" sibTransId="{C0188EC0-43D1-4DB3-AA1A-B5C39C884390}"/>
    <dgm:cxn modelId="{E8361003-6733-4E27-9102-09C444A03D2B}" type="presOf" srcId="{1AC6E84D-7A0F-4E3F-8A1D-36C378056B3A}" destId="{0A3CA463-DD49-457D-B99F-3E9F47CD9B54}" srcOrd="0" destOrd="0" presId="urn:microsoft.com/office/officeart/2005/8/layout/chevronAccent+Icon"/>
    <dgm:cxn modelId="{A4A45BE2-B116-4C59-87DC-9A7152BEEFFC}" type="presParOf" srcId="{25E18ACA-92CE-4C2E-ABCD-8CF5DB8053A9}" destId="{77198CBA-5359-4637-8EFD-0E20A53C4144}" srcOrd="0" destOrd="0" presId="urn:microsoft.com/office/officeart/2005/8/layout/chevronAccent+Icon"/>
    <dgm:cxn modelId="{2B06E24D-2918-40E4-A4B4-AB2C25C75853}" type="presParOf" srcId="{77198CBA-5359-4637-8EFD-0E20A53C4144}" destId="{5237A4A5-9D2A-42EB-B754-1687D3E7AFD8}" srcOrd="0" destOrd="0" presId="urn:microsoft.com/office/officeart/2005/8/layout/chevronAccent+Icon"/>
    <dgm:cxn modelId="{8CAC1C2F-C36E-48FC-B33D-B8BE05E9DE2F}" type="presParOf" srcId="{77198CBA-5359-4637-8EFD-0E20A53C4144}" destId="{E9F30718-0DBC-43EC-9127-B81990FC01B4}" srcOrd="1" destOrd="0" presId="urn:microsoft.com/office/officeart/2005/8/layout/chevronAccent+Icon"/>
    <dgm:cxn modelId="{FD0B2B00-56C4-4C19-9887-0CD3402803C5}" type="presParOf" srcId="{25E18ACA-92CE-4C2E-ABCD-8CF5DB8053A9}" destId="{A86C206D-3B44-44E4-8088-0BA736EFA71B}" srcOrd="1" destOrd="0" presId="urn:microsoft.com/office/officeart/2005/8/layout/chevronAccent+Icon"/>
    <dgm:cxn modelId="{9025A106-BA0F-4FA4-B3F6-44F437AE049C}" type="presParOf" srcId="{25E18ACA-92CE-4C2E-ABCD-8CF5DB8053A9}" destId="{9381B79E-7A10-4C6A-8ED3-7FD105E4B219}" srcOrd="2" destOrd="0" presId="urn:microsoft.com/office/officeart/2005/8/layout/chevronAccent+Icon"/>
    <dgm:cxn modelId="{8A621273-2EE6-4721-8F3B-9F40D22240AB}" type="presParOf" srcId="{9381B79E-7A10-4C6A-8ED3-7FD105E4B219}" destId="{FE61BD84-F054-4698-BB86-CF7AA90ADF75}" srcOrd="0" destOrd="0" presId="urn:microsoft.com/office/officeart/2005/8/layout/chevronAccent+Icon"/>
    <dgm:cxn modelId="{A80CCFA3-0921-45FC-A805-9EAEA6C1DB89}" type="presParOf" srcId="{9381B79E-7A10-4C6A-8ED3-7FD105E4B219}" destId="{906AB41C-ADF3-4508-9727-368521A58619}" srcOrd="1" destOrd="0" presId="urn:microsoft.com/office/officeart/2005/8/layout/chevronAccent+Icon"/>
    <dgm:cxn modelId="{CDDF4C1C-C456-4F4F-BB5D-4577D2C17F22}" type="presParOf" srcId="{25E18ACA-92CE-4C2E-ABCD-8CF5DB8053A9}" destId="{35CA206F-9A24-452D-BD35-1E1DEE431260}" srcOrd="3" destOrd="0" presId="urn:microsoft.com/office/officeart/2005/8/layout/chevronAccent+Icon"/>
    <dgm:cxn modelId="{2F98EB74-5D4A-4DD3-BF68-86D52B16229C}" type="presParOf" srcId="{25E18ACA-92CE-4C2E-ABCD-8CF5DB8053A9}" destId="{DAAC4DA7-28A0-4E7B-965F-7E596AE00101}" srcOrd="4" destOrd="0" presId="urn:microsoft.com/office/officeart/2005/8/layout/chevronAccent+Icon"/>
    <dgm:cxn modelId="{19590EDF-1912-4818-9686-480D9D207CD4}" type="presParOf" srcId="{DAAC4DA7-28A0-4E7B-965F-7E596AE00101}" destId="{E6BE40CC-8122-48D4-AB8E-BE7215455820}" srcOrd="0" destOrd="0" presId="urn:microsoft.com/office/officeart/2005/8/layout/chevronAccent+Icon"/>
    <dgm:cxn modelId="{79D2C899-ABF1-4805-9021-3C385BA65F1D}" type="presParOf" srcId="{DAAC4DA7-28A0-4E7B-965F-7E596AE00101}" destId="{8DCE717B-E28B-4650-98CE-42629ECE1754}" srcOrd="1" destOrd="0" presId="urn:microsoft.com/office/officeart/2005/8/layout/chevronAccent+Icon"/>
    <dgm:cxn modelId="{FAE5E3A4-5027-43AB-BC54-D59F5B78313C}" type="presParOf" srcId="{25E18ACA-92CE-4C2E-ABCD-8CF5DB8053A9}" destId="{7FAD0903-3C7F-4919-9BD1-06D34FB9B8F1}" srcOrd="5" destOrd="0" presId="urn:microsoft.com/office/officeart/2005/8/layout/chevronAccent+Icon"/>
    <dgm:cxn modelId="{6786584D-1727-4BDD-A5FF-AD57C02F6093}" type="presParOf" srcId="{25E18ACA-92CE-4C2E-ABCD-8CF5DB8053A9}" destId="{C91196DB-FC55-468F-A00C-F492E945641B}" srcOrd="6" destOrd="0" presId="urn:microsoft.com/office/officeart/2005/8/layout/chevronAccent+Icon"/>
    <dgm:cxn modelId="{F4D51581-1F86-4E81-9783-4FF85CE0D89E}" type="presParOf" srcId="{C91196DB-FC55-468F-A00C-F492E945641B}" destId="{2059712C-02BD-4815-B806-57763738F2BD}" srcOrd="0" destOrd="0" presId="urn:microsoft.com/office/officeart/2005/8/layout/chevronAccent+Icon"/>
    <dgm:cxn modelId="{4B448D83-8E8F-40CA-983E-EA038C2975EE}" type="presParOf" srcId="{C91196DB-FC55-468F-A00C-F492E945641B}" destId="{11A81565-2311-4186-96DA-18F66AF4FEF3}" srcOrd="1" destOrd="0" presId="urn:microsoft.com/office/officeart/2005/8/layout/chevronAccent+Icon"/>
    <dgm:cxn modelId="{CE23A559-4FD9-46F8-976C-E909AB55281F}" type="presParOf" srcId="{25E18ACA-92CE-4C2E-ABCD-8CF5DB8053A9}" destId="{CD2D4BA3-1E0F-47E8-B8C1-50344A7D9ED4}" srcOrd="7" destOrd="0" presId="urn:microsoft.com/office/officeart/2005/8/layout/chevronAccent+Icon"/>
    <dgm:cxn modelId="{8C2E92C2-BDF5-468F-82AF-B5654D5495D1}" type="presParOf" srcId="{25E18ACA-92CE-4C2E-ABCD-8CF5DB8053A9}" destId="{FA8FCCB7-7DAE-42E1-98CE-19ED19C4FFB5}" srcOrd="8" destOrd="0" presId="urn:microsoft.com/office/officeart/2005/8/layout/chevronAccent+Icon"/>
    <dgm:cxn modelId="{FDA2EEF8-1FE5-490C-9341-034B5410BEF4}" type="presParOf" srcId="{FA8FCCB7-7DAE-42E1-98CE-19ED19C4FFB5}" destId="{6FA11294-52D3-4A37-9CD8-F07B3127781D}" srcOrd="0" destOrd="0" presId="urn:microsoft.com/office/officeart/2005/8/layout/chevronAccent+Icon"/>
    <dgm:cxn modelId="{0D0F379E-E7DB-42A0-9B1B-ABC86A05B126}" type="presParOf" srcId="{FA8FCCB7-7DAE-42E1-98CE-19ED19C4FFB5}" destId="{FA752B8D-CDA5-4423-988B-6BE69BD5FF51}" srcOrd="1" destOrd="0" presId="urn:microsoft.com/office/officeart/2005/8/layout/chevronAccent+Icon"/>
    <dgm:cxn modelId="{23D5F388-BAAC-4337-9DC3-92CD5DE2ADD2}" type="presParOf" srcId="{25E18ACA-92CE-4C2E-ABCD-8CF5DB8053A9}" destId="{14BC49B3-8FD1-4E13-B4DD-079FA733166C}" srcOrd="9" destOrd="0" presId="urn:microsoft.com/office/officeart/2005/8/layout/chevronAccent+Icon"/>
    <dgm:cxn modelId="{9CD3DEA4-E00B-4364-859C-B015C62EC909}" type="presParOf" srcId="{25E18ACA-92CE-4C2E-ABCD-8CF5DB8053A9}" destId="{7ED81A84-AE89-482C-B656-34BF82C76A8E}" srcOrd="10" destOrd="0" presId="urn:microsoft.com/office/officeart/2005/8/layout/chevronAccent+Icon"/>
    <dgm:cxn modelId="{60E8BF23-E797-413D-A596-0FC86972116E}" type="presParOf" srcId="{7ED81A84-AE89-482C-B656-34BF82C76A8E}" destId="{F299B9DB-A995-4742-BB8F-0940362A78A9}" srcOrd="0" destOrd="0" presId="urn:microsoft.com/office/officeart/2005/8/layout/chevronAccent+Icon"/>
    <dgm:cxn modelId="{799C0655-F244-4DF4-BF85-2EC19ADAD2FE}" type="presParOf" srcId="{7ED81A84-AE89-482C-B656-34BF82C76A8E}" destId="{A4A41E0B-37D3-4DF5-8D90-A3414AD73310}" srcOrd="1" destOrd="0" presId="urn:microsoft.com/office/officeart/2005/8/layout/chevronAccent+Icon"/>
    <dgm:cxn modelId="{CD8A6AD3-8830-45A7-B9CB-B8C4DBB72347}" type="presParOf" srcId="{25E18ACA-92CE-4C2E-ABCD-8CF5DB8053A9}" destId="{8162A7A3-94E3-4242-9C3C-563E8E26D0C2}" srcOrd="11" destOrd="0" presId="urn:microsoft.com/office/officeart/2005/8/layout/chevronAccent+Icon"/>
    <dgm:cxn modelId="{848FFD75-F5A7-47DE-A567-F8CF55392B4E}" type="presParOf" srcId="{25E18ACA-92CE-4C2E-ABCD-8CF5DB8053A9}" destId="{83D84EFE-FE1F-4492-A99C-92E4489E3BF8}" srcOrd="12" destOrd="0" presId="urn:microsoft.com/office/officeart/2005/8/layout/chevronAccent+Icon"/>
    <dgm:cxn modelId="{762BFB98-BC24-4BCC-981E-56D544CB1F01}" type="presParOf" srcId="{83D84EFE-FE1F-4492-A99C-92E4489E3BF8}" destId="{78F56943-0FA3-4766-804D-6AEB1869BB22}" srcOrd="0" destOrd="0" presId="urn:microsoft.com/office/officeart/2005/8/layout/chevronAccent+Icon"/>
    <dgm:cxn modelId="{B604033C-EB39-41BF-BC5B-018B4AF01F3F}" type="presParOf" srcId="{83D84EFE-FE1F-4492-A99C-92E4489E3BF8}" destId="{0384938A-52F0-4DD5-B349-4E3065ED2169}" srcOrd="1" destOrd="0" presId="urn:microsoft.com/office/officeart/2005/8/layout/chevronAccent+Icon"/>
    <dgm:cxn modelId="{8721FDA0-CFE5-4BC7-A8D2-6129A8F86977}" type="presParOf" srcId="{25E18ACA-92CE-4C2E-ABCD-8CF5DB8053A9}" destId="{409D0B66-9E58-4E63-A682-A65090AF339E}" srcOrd="13" destOrd="0" presId="urn:microsoft.com/office/officeart/2005/8/layout/chevronAccent+Icon"/>
    <dgm:cxn modelId="{50AF6B73-BFC8-47C4-82A4-14EF1417668B}" type="presParOf" srcId="{25E18ACA-92CE-4C2E-ABCD-8CF5DB8053A9}" destId="{11EB1CF7-7A75-4806-A6A5-18AB4C505912}" srcOrd="14" destOrd="0" presId="urn:microsoft.com/office/officeart/2005/8/layout/chevronAccent+Icon"/>
    <dgm:cxn modelId="{9D1E52B2-EE0E-43C9-BAE8-40530391CB61}" type="presParOf" srcId="{11EB1CF7-7A75-4806-A6A5-18AB4C505912}" destId="{7C04F926-8F10-4A12-ABB4-D2412BCD3C48}" srcOrd="0" destOrd="0" presId="urn:microsoft.com/office/officeart/2005/8/layout/chevronAccent+Icon"/>
    <dgm:cxn modelId="{EC8EA72E-7835-4F76-B286-A07EA952E7FF}" type="presParOf" srcId="{11EB1CF7-7A75-4806-A6A5-18AB4C505912}" destId="{98A4E890-DC1B-4235-BABA-D8A1152EF688}" srcOrd="1" destOrd="0" presId="urn:microsoft.com/office/officeart/2005/8/layout/chevronAccent+Icon"/>
    <dgm:cxn modelId="{3D5C906C-117D-4F6D-874B-65B2C58EF95D}" type="presParOf" srcId="{25E18ACA-92CE-4C2E-ABCD-8CF5DB8053A9}" destId="{39411687-90AB-41C7-8DA5-CBA9EB9776C8}" srcOrd="15" destOrd="0" presId="urn:microsoft.com/office/officeart/2005/8/layout/chevronAccent+Icon"/>
    <dgm:cxn modelId="{517C3508-9C43-419D-83D1-DB07F8947186}" type="presParOf" srcId="{25E18ACA-92CE-4C2E-ABCD-8CF5DB8053A9}" destId="{7041CE63-9F89-49E1-9CE2-E3F8F36AB3F6}" srcOrd="16" destOrd="0" presId="urn:microsoft.com/office/officeart/2005/8/layout/chevronAccent+Icon"/>
    <dgm:cxn modelId="{7787E2FA-802F-4C99-9369-F9F574023643}" type="presParOf" srcId="{7041CE63-9F89-49E1-9CE2-E3F8F36AB3F6}" destId="{7D1327C1-EA68-47FB-BD78-F67DC443431B}" srcOrd="0" destOrd="0" presId="urn:microsoft.com/office/officeart/2005/8/layout/chevronAccent+Icon"/>
    <dgm:cxn modelId="{58DDA677-1E10-40B8-9929-738B31002204}" type="presParOf" srcId="{7041CE63-9F89-49E1-9CE2-E3F8F36AB3F6}" destId="{B94BA5FE-321C-4BD6-BA46-2356CAAB8489}" srcOrd="1" destOrd="0" presId="urn:microsoft.com/office/officeart/2005/8/layout/chevronAccent+Icon"/>
    <dgm:cxn modelId="{865762A8-4235-49A4-BDBB-8F37FBF8DA98}" type="presParOf" srcId="{25E18ACA-92CE-4C2E-ABCD-8CF5DB8053A9}" destId="{5EA93770-0C5A-4278-9000-9B6CBCC5C291}" srcOrd="17" destOrd="0" presId="urn:microsoft.com/office/officeart/2005/8/layout/chevronAccent+Icon"/>
    <dgm:cxn modelId="{69385B5E-BC8D-4743-86F9-6F6383C95A4E}" type="presParOf" srcId="{25E18ACA-92CE-4C2E-ABCD-8CF5DB8053A9}" destId="{D892FCCC-3AF5-4735-9E55-9661A8B923FB}" srcOrd="18" destOrd="0" presId="urn:microsoft.com/office/officeart/2005/8/layout/chevronAccent+Icon"/>
    <dgm:cxn modelId="{446F537A-BD11-422E-AC8F-6A48ACA5CFE1}" type="presParOf" srcId="{D892FCCC-3AF5-4735-9E55-9661A8B923FB}" destId="{EDA4237B-2492-4E37-891D-26438A1B0F73}" srcOrd="0" destOrd="0" presId="urn:microsoft.com/office/officeart/2005/8/layout/chevronAccent+Icon"/>
    <dgm:cxn modelId="{DF6254FD-29A8-4DF8-9B72-AB74D01DE5AE}" type="presParOf" srcId="{D892FCCC-3AF5-4735-9E55-9661A8B923FB}" destId="{8322735B-41D8-49B6-91A0-F16F7D22EB85}" srcOrd="1" destOrd="0" presId="urn:microsoft.com/office/officeart/2005/8/layout/chevronAccent+Icon"/>
    <dgm:cxn modelId="{BE577E95-1E7C-43B7-8B0D-90BA1494AD0D}" type="presParOf" srcId="{25E18ACA-92CE-4C2E-ABCD-8CF5DB8053A9}" destId="{1CDBF637-BC15-4205-AC08-AF43C5F2C8E3}" srcOrd="19" destOrd="0" presId="urn:microsoft.com/office/officeart/2005/8/layout/chevronAccent+Icon"/>
    <dgm:cxn modelId="{2DCC7BAF-7070-479A-ADBD-BCB5241B1EAF}" type="presParOf" srcId="{25E18ACA-92CE-4C2E-ABCD-8CF5DB8053A9}" destId="{5262CBF8-EBDE-4F23-B72C-EF442D97ED98}" srcOrd="20" destOrd="0" presId="urn:microsoft.com/office/officeart/2005/8/layout/chevronAccent+Icon"/>
    <dgm:cxn modelId="{5F7562D5-6A12-48AB-BD88-5FF41A9D1A19}" type="presParOf" srcId="{5262CBF8-EBDE-4F23-B72C-EF442D97ED98}" destId="{95376781-E549-4B4C-B6A0-B73CA7BE12DE}" srcOrd="0" destOrd="0" presId="urn:microsoft.com/office/officeart/2005/8/layout/chevronAccent+Icon"/>
    <dgm:cxn modelId="{33C9FF6A-4137-4A7F-B3FB-99940AA6F589}" type="presParOf" srcId="{5262CBF8-EBDE-4F23-B72C-EF442D97ED98}" destId="{BCDAA684-083A-44C9-85ED-A076AE16DCAA}" srcOrd="1" destOrd="0" presId="urn:microsoft.com/office/officeart/2005/8/layout/chevronAccent+Icon"/>
    <dgm:cxn modelId="{30582C06-10DF-4937-AFD2-8454746944B2}" type="presParOf" srcId="{25E18ACA-92CE-4C2E-ABCD-8CF5DB8053A9}" destId="{22639EB0-CAE5-498C-81DE-953199A880EF}" srcOrd="21" destOrd="0" presId="urn:microsoft.com/office/officeart/2005/8/layout/chevronAccent+Icon"/>
    <dgm:cxn modelId="{2049E48A-37AC-47E8-B5A0-1302907C03E4}" type="presParOf" srcId="{25E18ACA-92CE-4C2E-ABCD-8CF5DB8053A9}" destId="{615FAFDE-0054-4478-AC8C-B6477D65A565}" srcOrd="22" destOrd="0" presId="urn:microsoft.com/office/officeart/2005/8/layout/chevronAccent+Icon"/>
    <dgm:cxn modelId="{C4214597-133A-431E-AB41-CED4D6EDACF0}" type="presParOf" srcId="{615FAFDE-0054-4478-AC8C-B6477D65A565}" destId="{D97AC0C6-5E54-4784-9DD9-508E377D7E0B}" srcOrd="0" destOrd="0" presId="urn:microsoft.com/office/officeart/2005/8/layout/chevronAccent+Icon"/>
    <dgm:cxn modelId="{AD5348D9-EED1-409C-92EC-F6C92A3B25D7}" type="presParOf" srcId="{615FAFDE-0054-4478-AC8C-B6477D65A565}" destId="{2DE6239E-F1DC-4034-8FCB-9786C08BDBE8}" srcOrd="1" destOrd="0" presId="urn:microsoft.com/office/officeart/2005/8/layout/chevronAccent+Icon"/>
    <dgm:cxn modelId="{125106E2-3363-40FD-835A-F74DED1125C3}" type="presParOf" srcId="{25E18ACA-92CE-4C2E-ABCD-8CF5DB8053A9}" destId="{F1C1DDDD-D5FC-4B65-9BC3-C666AFCE9505}" srcOrd="23" destOrd="0" presId="urn:microsoft.com/office/officeart/2005/8/layout/chevronAccent+Icon"/>
    <dgm:cxn modelId="{657B1DFB-452D-4A4E-9311-7ECECE29AD9D}" type="presParOf" srcId="{25E18ACA-92CE-4C2E-ABCD-8CF5DB8053A9}" destId="{70DD37E6-AC4C-48B2-8D56-AC553078E798}" srcOrd="24" destOrd="0" presId="urn:microsoft.com/office/officeart/2005/8/layout/chevronAccent+Icon"/>
    <dgm:cxn modelId="{D2FF526F-6DFE-400D-8AB9-1FFBC6DED2C9}" type="presParOf" srcId="{70DD37E6-AC4C-48B2-8D56-AC553078E798}" destId="{30FD3698-AA29-4BE6-BCE1-D73A076208D3}" srcOrd="0" destOrd="0" presId="urn:microsoft.com/office/officeart/2005/8/layout/chevronAccent+Icon"/>
    <dgm:cxn modelId="{6DD9F3B7-6B73-4A1B-9D6E-2962E97F50BE}" type="presParOf" srcId="{70DD37E6-AC4C-48B2-8D56-AC553078E798}" destId="{BC1D9BD9-BD7A-484D-BCF1-CA614BDDA375}" srcOrd="1" destOrd="0" presId="urn:microsoft.com/office/officeart/2005/8/layout/chevronAccent+Icon"/>
    <dgm:cxn modelId="{9A287C67-958A-49A2-B6F3-6A23DF266665}" type="presParOf" srcId="{25E18ACA-92CE-4C2E-ABCD-8CF5DB8053A9}" destId="{DDEC540F-87C8-47DA-8A0D-CDDCF44C645F}" srcOrd="25" destOrd="0" presId="urn:microsoft.com/office/officeart/2005/8/layout/chevronAccent+Icon"/>
    <dgm:cxn modelId="{B81D9AF6-3067-4C3C-BE82-62A12A96072F}" type="presParOf" srcId="{25E18ACA-92CE-4C2E-ABCD-8CF5DB8053A9}" destId="{9AA37E6B-CB54-40F1-9312-59E24BBC8FC5}" srcOrd="26" destOrd="0" presId="urn:microsoft.com/office/officeart/2005/8/layout/chevronAccent+Icon"/>
    <dgm:cxn modelId="{16A3C193-B91E-4030-AAC8-900107832DCA}" type="presParOf" srcId="{9AA37E6B-CB54-40F1-9312-59E24BBC8FC5}" destId="{725F447F-9323-4FE9-B0C1-FCA8227E7786}" srcOrd="0" destOrd="0" presId="urn:microsoft.com/office/officeart/2005/8/layout/chevronAccent+Icon"/>
    <dgm:cxn modelId="{B9FD4C01-A3A0-4196-A56C-C8BEF5E14B2F}" type="presParOf" srcId="{9AA37E6B-CB54-40F1-9312-59E24BBC8FC5}" destId="{0A3CA463-DD49-457D-B99F-3E9F47CD9B54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D18290-0A9B-4523-990E-7B7A8AD8F46F}">
      <dsp:nvSpPr>
        <dsp:cNvPr id="0" name=""/>
        <dsp:cNvSpPr/>
      </dsp:nvSpPr>
      <dsp:spPr>
        <a:xfrm>
          <a:off x="141" y="1219844"/>
          <a:ext cx="953040" cy="953040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759AFF-610B-4FDA-9D0B-CC9C7347D26B}">
      <dsp:nvSpPr>
        <dsp:cNvPr id="0" name=""/>
        <dsp:cNvSpPr/>
      </dsp:nvSpPr>
      <dsp:spPr>
        <a:xfrm rot="17700000">
          <a:off x="335949" y="442921"/>
          <a:ext cx="1184734" cy="570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0" rIns="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2000" kern="1200" dirty="0" smtClean="0"/>
            <a:t>Offenbach add</a:t>
          </a:r>
          <a:endParaRPr kumimoji="1" lang="ja-JP" altLang="en-US" sz="2000" kern="1200" dirty="0"/>
        </a:p>
      </dsp:txBody>
      <dsp:txXfrm>
        <a:off x="335949" y="442921"/>
        <a:ext cx="1184734" cy="570950"/>
      </dsp:txXfrm>
    </dsp:sp>
    <dsp:sp modelId="{09D910B7-457F-49F1-929A-061F9B45D4EA}">
      <dsp:nvSpPr>
        <dsp:cNvPr id="0" name=""/>
        <dsp:cNvSpPr/>
      </dsp:nvSpPr>
      <dsp:spPr>
        <a:xfrm>
          <a:off x="1024968" y="1449020"/>
          <a:ext cx="494688" cy="49468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20417E-3C69-415E-8090-881A81B0E5C2}">
      <dsp:nvSpPr>
        <dsp:cNvPr id="0" name=""/>
        <dsp:cNvSpPr/>
      </dsp:nvSpPr>
      <dsp:spPr>
        <a:xfrm rot="17700000">
          <a:off x="439077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Beijing harvest</a:t>
          </a:r>
          <a:endParaRPr kumimoji="1" lang="ja-JP" altLang="en-US" sz="1700" kern="1200" dirty="0"/>
        </a:p>
      </dsp:txBody>
      <dsp:txXfrm>
        <a:off x="439077" y="2137547"/>
        <a:ext cx="1024851" cy="494144"/>
      </dsp:txXfrm>
    </dsp:sp>
    <dsp:sp modelId="{1989EAC2-4F0A-402F-944C-1530D503C033}">
      <dsp:nvSpPr>
        <dsp:cNvPr id="0" name=""/>
        <dsp:cNvSpPr/>
      </dsp:nvSpPr>
      <dsp:spPr>
        <a:xfrm rot="17700000">
          <a:off x="1080695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36A52E-3A67-40D9-BEDC-D4B91AAD3F65}">
      <dsp:nvSpPr>
        <dsp:cNvPr id="0" name=""/>
        <dsp:cNvSpPr/>
      </dsp:nvSpPr>
      <dsp:spPr>
        <a:xfrm>
          <a:off x="1591366" y="1449020"/>
          <a:ext cx="494688" cy="49468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900EFB-A428-4276-83C7-EF682475B87A}">
      <dsp:nvSpPr>
        <dsp:cNvPr id="0" name=""/>
        <dsp:cNvSpPr/>
      </dsp:nvSpPr>
      <dsp:spPr>
        <a:xfrm rot="17700000">
          <a:off x="1005475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Toulouse</a:t>
          </a:r>
          <a:endParaRPr kumimoji="1" lang="ja-JP" altLang="en-US" sz="1700" kern="1200" dirty="0"/>
        </a:p>
      </dsp:txBody>
      <dsp:txXfrm>
        <a:off x="1005475" y="2137547"/>
        <a:ext cx="1024851" cy="494144"/>
      </dsp:txXfrm>
    </dsp:sp>
    <dsp:sp modelId="{13876BBC-AAB4-4959-BBA4-B9C001FF05DF}">
      <dsp:nvSpPr>
        <dsp:cNvPr id="0" name=""/>
        <dsp:cNvSpPr/>
      </dsp:nvSpPr>
      <dsp:spPr>
        <a:xfrm rot="17700000">
          <a:off x="1647093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CE3695-8CAA-4690-A19C-D83F1B0BBC29}">
      <dsp:nvSpPr>
        <dsp:cNvPr id="0" name=""/>
        <dsp:cNvSpPr/>
      </dsp:nvSpPr>
      <dsp:spPr>
        <a:xfrm>
          <a:off x="2157764" y="1449020"/>
          <a:ext cx="494688" cy="49468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521C18-F6D7-4CE4-91B0-FFE13B902ACC}">
      <dsp:nvSpPr>
        <dsp:cNvPr id="0" name=""/>
        <dsp:cNvSpPr/>
      </dsp:nvSpPr>
      <dsp:spPr>
        <a:xfrm rot="17700000">
          <a:off x="1571874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Seoul</a:t>
          </a:r>
          <a:endParaRPr kumimoji="1" lang="ja-JP" altLang="en-US" sz="1700" kern="1200" dirty="0"/>
        </a:p>
      </dsp:txBody>
      <dsp:txXfrm>
        <a:off x="1571874" y="2137547"/>
        <a:ext cx="1024851" cy="494144"/>
      </dsp:txXfrm>
    </dsp:sp>
    <dsp:sp modelId="{20D8D11E-CF32-4AF4-9E2E-6C023F6E0185}">
      <dsp:nvSpPr>
        <dsp:cNvPr id="0" name=""/>
        <dsp:cNvSpPr/>
      </dsp:nvSpPr>
      <dsp:spPr>
        <a:xfrm rot="17700000">
          <a:off x="2213492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8C14AC-59CC-4C66-B472-A8395E373372}">
      <dsp:nvSpPr>
        <dsp:cNvPr id="0" name=""/>
        <dsp:cNvSpPr/>
      </dsp:nvSpPr>
      <dsp:spPr>
        <a:xfrm>
          <a:off x="2724163" y="1449020"/>
          <a:ext cx="494688" cy="49468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93405B-465E-40F2-9F62-62246EF44446}">
      <dsp:nvSpPr>
        <dsp:cNvPr id="0" name=""/>
        <dsp:cNvSpPr/>
      </dsp:nvSpPr>
      <dsp:spPr>
        <a:xfrm rot="17700000">
          <a:off x="2138272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Exeter</a:t>
          </a:r>
          <a:endParaRPr kumimoji="1" lang="ja-JP" altLang="en-US" sz="1700" kern="1200" dirty="0"/>
        </a:p>
      </dsp:txBody>
      <dsp:txXfrm>
        <a:off x="2138272" y="2137547"/>
        <a:ext cx="1024851" cy="494144"/>
      </dsp:txXfrm>
    </dsp:sp>
    <dsp:sp modelId="{29FC6692-4B19-43EA-A7AA-AE9A3007673B}">
      <dsp:nvSpPr>
        <dsp:cNvPr id="0" name=""/>
        <dsp:cNvSpPr/>
      </dsp:nvSpPr>
      <dsp:spPr>
        <a:xfrm rot="17700000">
          <a:off x="2779890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92A704-F86B-411C-B983-B6F0AAFC46E1}">
      <dsp:nvSpPr>
        <dsp:cNvPr id="0" name=""/>
        <dsp:cNvSpPr/>
      </dsp:nvSpPr>
      <dsp:spPr>
        <a:xfrm>
          <a:off x="3290561" y="1449020"/>
          <a:ext cx="494688" cy="49468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87E3F4-4A53-4848-A6E0-AF15A2939350}">
      <dsp:nvSpPr>
        <dsp:cNvPr id="0" name=""/>
        <dsp:cNvSpPr/>
      </dsp:nvSpPr>
      <dsp:spPr>
        <a:xfrm rot="17700000">
          <a:off x="2704671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Melbourne</a:t>
          </a:r>
          <a:endParaRPr kumimoji="1" lang="ja-JP" altLang="en-US" sz="1700" kern="1200" dirty="0"/>
        </a:p>
      </dsp:txBody>
      <dsp:txXfrm>
        <a:off x="2704671" y="2137547"/>
        <a:ext cx="1024851" cy="494144"/>
      </dsp:txXfrm>
    </dsp:sp>
    <dsp:sp modelId="{CDF85BBA-4BC1-444E-8369-3CD057FDBC92}">
      <dsp:nvSpPr>
        <dsp:cNvPr id="0" name=""/>
        <dsp:cNvSpPr/>
      </dsp:nvSpPr>
      <dsp:spPr>
        <a:xfrm rot="17700000">
          <a:off x="3346289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F08317-E1D2-483B-8817-69F1A0844F76}">
      <dsp:nvSpPr>
        <dsp:cNvPr id="0" name=""/>
        <dsp:cNvSpPr/>
      </dsp:nvSpPr>
      <dsp:spPr>
        <a:xfrm>
          <a:off x="3856960" y="1449020"/>
          <a:ext cx="494688" cy="49468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E07903-76A7-45ED-9571-3C52A5621C03}">
      <dsp:nvSpPr>
        <dsp:cNvPr id="0" name=""/>
        <dsp:cNvSpPr/>
      </dsp:nvSpPr>
      <dsp:spPr>
        <a:xfrm rot="17700000">
          <a:off x="3271069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Tokyo</a:t>
          </a:r>
          <a:endParaRPr kumimoji="1" lang="ja-JP" altLang="en-US" sz="1700" kern="1200" dirty="0"/>
        </a:p>
      </dsp:txBody>
      <dsp:txXfrm>
        <a:off x="3271069" y="2137547"/>
        <a:ext cx="1024851" cy="494144"/>
      </dsp:txXfrm>
    </dsp:sp>
    <dsp:sp modelId="{FED343DA-A9EC-4D4C-9762-BE7435719E08}">
      <dsp:nvSpPr>
        <dsp:cNvPr id="0" name=""/>
        <dsp:cNvSpPr/>
      </dsp:nvSpPr>
      <dsp:spPr>
        <a:xfrm rot="17700000">
          <a:off x="3912687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2DD928-6398-4097-8717-075D003DC069}">
      <dsp:nvSpPr>
        <dsp:cNvPr id="0" name=""/>
        <dsp:cNvSpPr/>
      </dsp:nvSpPr>
      <dsp:spPr>
        <a:xfrm>
          <a:off x="4423434" y="1219844"/>
          <a:ext cx="953040" cy="953040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61B32E-6158-48C6-AD12-FD04202F8448}">
      <dsp:nvSpPr>
        <dsp:cNvPr id="0" name=""/>
        <dsp:cNvSpPr/>
      </dsp:nvSpPr>
      <dsp:spPr>
        <a:xfrm rot="17700000">
          <a:off x="4759243" y="442921"/>
          <a:ext cx="1184734" cy="570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0" rIns="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2000" kern="1200" dirty="0" smtClean="0"/>
            <a:t>Offenbach update</a:t>
          </a:r>
          <a:endParaRPr kumimoji="1" lang="ja-JP" altLang="en-US" sz="2000" kern="1200" dirty="0"/>
        </a:p>
      </dsp:txBody>
      <dsp:txXfrm>
        <a:off x="4759243" y="442921"/>
        <a:ext cx="1184734" cy="570950"/>
      </dsp:txXfrm>
    </dsp:sp>
    <dsp:sp modelId="{9DDC86ED-1E82-4B96-9621-8239B7693321}">
      <dsp:nvSpPr>
        <dsp:cNvPr id="0" name=""/>
        <dsp:cNvSpPr/>
      </dsp:nvSpPr>
      <dsp:spPr>
        <a:xfrm>
          <a:off x="5448261" y="1449020"/>
          <a:ext cx="494688" cy="49468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CB015D-095E-40BC-9F46-90A4780D13EF}">
      <dsp:nvSpPr>
        <dsp:cNvPr id="0" name=""/>
        <dsp:cNvSpPr/>
      </dsp:nvSpPr>
      <dsp:spPr>
        <a:xfrm rot="17700000">
          <a:off x="4862370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Beijing update</a:t>
          </a:r>
          <a:endParaRPr kumimoji="1" lang="ja-JP" altLang="en-US" sz="1700" kern="1200" dirty="0"/>
        </a:p>
      </dsp:txBody>
      <dsp:txXfrm>
        <a:off x="4862370" y="2137547"/>
        <a:ext cx="1024851" cy="494144"/>
      </dsp:txXfrm>
    </dsp:sp>
    <dsp:sp modelId="{61071472-7C16-49CB-BF69-BBF57B364976}">
      <dsp:nvSpPr>
        <dsp:cNvPr id="0" name=""/>
        <dsp:cNvSpPr/>
      </dsp:nvSpPr>
      <dsp:spPr>
        <a:xfrm rot="17700000">
          <a:off x="5503988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87DD5B-EECB-4D68-999D-8AAA9DA1E572}">
      <dsp:nvSpPr>
        <dsp:cNvPr id="0" name=""/>
        <dsp:cNvSpPr/>
      </dsp:nvSpPr>
      <dsp:spPr>
        <a:xfrm>
          <a:off x="6014659" y="1449020"/>
          <a:ext cx="494688" cy="49468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33F733-C3D9-445A-921E-0275EB52372A}">
      <dsp:nvSpPr>
        <dsp:cNvPr id="0" name=""/>
        <dsp:cNvSpPr/>
      </dsp:nvSpPr>
      <dsp:spPr>
        <a:xfrm rot="17700000">
          <a:off x="5428769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Toulouse</a:t>
          </a:r>
          <a:endParaRPr kumimoji="1" lang="ja-JP" altLang="en-US" sz="1700" kern="1200" dirty="0"/>
        </a:p>
      </dsp:txBody>
      <dsp:txXfrm>
        <a:off x="5428769" y="2137547"/>
        <a:ext cx="1024851" cy="494144"/>
      </dsp:txXfrm>
    </dsp:sp>
    <dsp:sp modelId="{E98F1F14-6832-426C-91A0-7A12F0EEE4C9}">
      <dsp:nvSpPr>
        <dsp:cNvPr id="0" name=""/>
        <dsp:cNvSpPr/>
      </dsp:nvSpPr>
      <dsp:spPr>
        <a:xfrm rot="17700000">
          <a:off x="6070386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FFE360-0F15-4FB8-977F-9BFE4B7BD4D4}">
      <dsp:nvSpPr>
        <dsp:cNvPr id="0" name=""/>
        <dsp:cNvSpPr/>
      </dsp:nvSpPr>
      <dsp:spPr>
        <a:xfrm>
          <a:off x="6581058" y="1449020"/>
          <a:ext cx="494688" cy="49468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E32E9C-AD99-441F-86C3-66AE185618CF}">
      <dsp:nvSpPr>
        <dsp:cNvPr id="0" name=""/>
        <dsp:cNvSpPr/>
      </dsp:nvSpPr>
      <dsp:spPr>
        <a:xfrm rot="17700000">
          <a:off x="5995167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Seoul</a:t>
          </a:r>
          <a:endParaRPr kumimoji="1" lang="ja-JP" altLang="en-US" sz="1700" kern="1200" dirty="0"/>
        </a:p>
      </dsp:txBody>
      <dsp:txXfrm>
        <a:off x="5995167" y="2137547"/>
        <a:ext cx="1024851" cy="494144"/>
      </dsp:txXfrm>
    </dsp:sp>
    <dsp:sp modelId="{82D2E5D7-7AFA-433C-9322-2A49AAFA1E96}">
      <dsp:nvSpPr>
        <dsp:cNvPr id="0" name=""/>
        <dsp:cNvSpPr/>
      </dsp:nvSpPr>
      <dsp:spPr>
        <a:xfrm rot="17700000">
          <a:off x="6636785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00B222-BAA0-46AA-BBCD-C8216963C261}">
      <dsp:nvSpPr>
        <dsp:cNvPr id="0" name=""/>
        <dsp:cNvSpPr/>
      </dsp:nvSpPr>
      <dsp:spPr>
        <a:xfrm>
          <a:off x="7147456" y="1449020"/>
          <a:ext cx="494688" cy="49468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19CD83-BF7B-4350-8491-2CD8877EE405}">
      <dsp:nvSpPr>
        <dsp:cNvPr id="0" name=""/>
        <dsp:cNvSpPr/>
      </dsp:nvSpPr>
      <dsp:spPr>
        <a:xfrm rot="17700000">
          <a:off x="6561566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Exeter</a:t>
          </a:r>
          <a:endParaRPr kumimoji="1" lang="ja-JP" altLang="en-US" sz="1700" kern="1200" dirty="0"/>
        </a:p>
      </dsp:txBody>
      <dsp:txXfrm>
        <a:off x="6561566" y="2137547"/>
        <a:ext cx="1024851" cy="494144"/>
      </dsp:txXfrm>
    </dsp:sp>
    <dsp:sp modelId="{26E7207D-8580-438D-8EBD-FA5AAE79B621}">
      <dsp:nvSpPr>
        <dsp:cNvPr id="0" name=""/>
        <dsp:cNvSpPr/>
      </dsp:nvSpPr>
      <dsp:spPr>
        <a:xfrm rot="17700000">
          <a:off x="7203183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36D155-AA4F-4BB4-AD79-1A1AE1B8684B}">
      <dsp:nvSpPr>
        <dsp:cNvPr id="0" name=""/>
        <dsp:cNvSpPr/>
      </dsp:nvSpPr>
      <dsp:spPr>
        <a:xfrm>
          <a:off x="7713854" y="1449020"/>
          <a:ext cx="494688" cy="49468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30157F-8066-4726-9740-73BEE7D1F594}">
      <dsp:nvSpPr>
        <dsp:cNvPr id="0" name=""/>
        <dsp:cNvSpPr/>
      </dsp:nvSpPr>
      <dsp:spPr>
        <a:xfrm rot="17700000">
          <a:off x="7127964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Melbourne</a:t>
          </a:r>
          <a:endParaRPr kumimoji="1" lang="ja-JP" altLang="en-US" sz="1700" kern="1200" dirty="0"/>
        </a:p>
      </dsp:txBody>
      <dsp:txXfrm>
        <a:off x="7127964" y="2137547"/>
        <a:ext cx="1024851" cy="494144"/>
      </dsp:txXfrm>
    </dsp:sp>
    <dsp:sp modelId="{93C62971-D72E-49E6-8A9E-C3482D3355CE}">
      <dsp:nvSpPr>
        <dsp:cNvPr id="0" name=""/>
        <dsp:cNvSpPr/>
      </dsp:nvSpPr>
      <dsp:spPr>
        <a:xfrm rot="17700000">
          <a:off x="7769582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CDB567-22AB-44AE-B94C-733AA37F93D8}">
      <dsp:nvSpPr>
        <dsp:cNvPr id="0" name=""/>
        <dsp:cNvSpPr/>
      </dsp:nvSpPr>
      <dsp:spPr>
        <a:xfrm>
          <a:off x="8280253" y="1449020"/>
          <a:ext cx="494688" cy="49468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C02A42-F339-4807-A987-8BC9D50D3F82}">
      <dsp:nvSpPr>
        <dsp:cNvPr id="0" name=""/>
        <dsp:cNvSpPr/>
      </dsp:nvSpPr>
      <dsp:spPr>
        <a:xfrm rot="17700000">
          <a:off x="7694362" y="2137547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3180" bIns="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700" kern="1200" dirty="0" smtClean="0"/>
            <a:t>Tokyo</a:t>
          </a:r>
          <a:endParaRPr kumimoji="1" lang="ja-JP" altLang="en-US" sz="1700" kern="1200" dirty="0"/>
        </a:p>
      </dsp:txBody>
      <dsp:txXfrm>
        <a:off x="7694362" y="2137547"/>
        <a:ext cx="1024851" cy="494144"/>
      </dsp:txXfrm>
    </dsp:sp>
    <dsp:sp modelId="{093D7EB8-44AD-4C63-9309-9A55E73B5341}">
      <dsp:nvSpPr>
        <dsp:cNvPr id="0" name=""/>
        <dsp:cNvSpPr/>
      </dsp:nvSpPr>
      <dsp:spPr>
        <a:xfrm rot="17700000">
          <a:off x="8335980" y="761035"/>
          <a:ext cx="1024851" cy="4941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7A4A5-9D2A-42EB-B754-1687D3E7AFD8}">
      <dsp:nvSpPr>
        <dsp:cNvPr id="0" name=""/>
        <dsp:cNvSpPr/>
      </dsp:nvSpPr>
      <dsp:spPr>
        <a:xfrm>
          <a:off x="2492" y="319274"/>
          <a:ext cx="565884" cy="386964"/>
        </a:xfrm>
        <a:prstGeom prst="chevron">
          <a:avLst>
            <a:gd name="adj" fmla="val 4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F30718-0DBC-43EC-9127-B81990FC01B4}">
      <dsp:nvSpPr>
        <dsp:cNvPr id="0" name=""/>
        <dsp:cNvSpPr/>
      </dsp:nvSpPr>
      <dsp:spPr>
        <a:xfrm>
          <a:off x="153395" y="373881"/>
          <a:ext cx="477857" cy="3869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 dirty="0" smtClean="0"/>
            <a:t>12-16T16:38</a:t>
          </a:r>
          <a:endParaRPr kumimoji="1" lang="ja-JP" altLang="en-US" sz="700" kern="1200" dirty="0"/>
        </a:p>
      </dsp:txBody>
      <dsp:txXfrm>
        <a:off x="164729" y="385215"/>
        <a:ext cx="455189" cy="364296"/>
      </dsp:txXfrm>
    </dsp:sp>
    <dsp:sp modelId="{FE61BD84-F054-4698-BB86-CF7AA90ADF75}">
      <dsp:nvSpPr>
        <dsp:cNvPr id="0" name=""/>
        <dsp:cNvSpPr/>
      </dsp:nvSpPr>
      <dsp:spPr>
        <a:xfrm>
          <a:off x="648858" y="403540"/>
          <a:ext cx="565884" cy="218431"/>
        </a:xfrm>
        <a:prstGeom prst="chevron">
          <a:avLst>
            <a:gd name="adj" fmla="val 40000"/>
          </a:avLst>
        </a:prstGeom>
        <a:solidFill>
          <a:schemeClr val="accent1">
            <a:shade val="80000"/>
            <a:hueOff val="23557"/>
            <a:satOff val="-338"/>
            <a:lumOff val="19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6AB41C-ADF3-4508-9727-368521A58619}">
      <dsp:nvSpPr>
        <dsp:cNvPr id="0" name=""/>
        <dsp:cNvSpPr/>
      </dsp:nvSpPr>
      <dsp:spPr>
        <a:xfrm>
          <a:off x="799760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23557"/>
              <a:satOff val="-338"/>
              <a:lumOff val="197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kumimoji="1" lang="ja-JP" altLang="en-US" sz="700" kern="1200" dirty="0"/>
        </a:p>
      </dsp:txBody>
      <dsp:txXfrm>
        <a:off x="806158" y="464546"/>
        <a:ext cx="465061" cy="205635"/>
      </dsp:txXfrm>
    </dsp:sp>
    <dsp:sp modelId="{E6BE40CC-8122-48D4-AB8E-BE7215455820}">
      <dsp:nvSpPr>
        <dsp:cNvPr id="0" name=""/>
        <dsp:cNvSpPr/>
      </dsp:nvSpPr>
      <dsp:spPr>
        <a:xfrm>
          <a:off x="1295223" y="403540"/>
          <a:ext cx="565884" cy="218431"/>
        </a:xfrm>
        <a:prstGeom prst="chevron">
          <a:avLst>
            <a:gd name="adj" fmla="val 40000"/>
          </a:avLst>
        </a:prstGeom>
        <a:solidFill>
          <a:schemeClr val="accent1">
            <a:shade val="80000"/>
            <a:hueOff val="47115"/>
            <a:satOff val="-676"/>
            <a:lumOff val="39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CE717B-E28B-4650-98CE-42629ECE1754}">
      <dsp:nvSpPr>
        <dsp:cNvPr id="0" name=""/>
        <dsp:cNvSpPr/>
      </dsp:nvSpPr>
      <dsp:spPr>
        <a:xfrm>
          <a:off x="1446126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47115"/>
              <a:satOff val="-676"/>
              <a:lumOff val="39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kumimoji="1" lang="ja-JP" altLang="en-US" sz="700" kern="1200" dirty="0"/>
        </a:p>
      </dsp:txBody>
      <dsp:txXfrm>
        <a:off x="1452524" y="464546"/>
        <a:ext cx="465061" cy="205635"/>
      </dsp:txXfrm>
    </dsp:sp>
    <dsp:sp modelId="{2059712C-02BD-4815-B806-57763738F2BD}">
      <dsp:nvSpPr>
        <dsp:cNvPr id="0" name=""/>
        <dsp:cNvSpPr/>
      </dsp:nvSpPr>
      <dsp:spPr>
        <a:xfrm>
          <a:off x="1941589" y="403540"/>
          <a:ext cx="565884" cy="218431"/>
        </a:xfrm>
        <a:prstGeom prst="chevron">
          <a:avLst>
            <a:gd name="adj" fmla="val 4000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A81565-2311-4186-96DA-18F66AF4FEF3}">
      <dsp:nvSpPr>
        <dsp:cNvPr id="0" name=""/>
        <dsp:cNvSpPr/>
      </dsp:nvSpPr>
      <dsp:spPr>
        <a:xfrm>
          <a:off x="2092491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 dirty="0" smtClean="0"/>
            <a:t>12-16T16:38</a:t>
          </a:r>
          <a:endParaRPr kumimoji="1" lang="ja-JP" altLang="en-US" sz="700" kern="1200" dirty="0"/>
        </a:p>
      </dsp:txBody>
      <dsp:txXfrm>
        <a:off x="2098889" y="464546"/>
        <a:ext cx="465061" cy="205635"/>
      </dsp:txXfrm>
    </dsp:sp>
    <dsp:sp modelId="{6FA11294-52D3-4A37-9CD8-F07B3127781D}">
      <dsp:nvSpPr>
        <dsp:cNvPr id="0" name=""/>
        <dsp:cNvSpPr/>
      </dsp:nvSpPr>
      <dsp:spPr>
        <a:xfrm>
          <a:off x="2587954" y="403540"/>
          <a:ext cx="565884" cy="218431"/>
        </a:xfrm>
        <a:prstGeom prst="chevron">
          <a:avLst>
            <a:gd name="adj" fmla="val 40000"/>
          </a:avLst>
        </a:prstGeom>
        <a:solidFill>
          <a:schemeClr val="accent1">
            <a:shade val="80000"/>
            <a:hueOff val="94229"/>
            <a:satOff val="-1351"/>
            <a:lumOff val="788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752B8D-CDA5-4423-988B-6BE69BD5FF51}">
      <dsp:nvSpPr>
        <dsp:cNvPr id="0" name=""/>
        <dsp:cNvSpPr/>
      </dsp:nvSpPr>
      <dsp:spPr>
        <a:xfrm>
          <a:off x="2738856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94229"/>
              <a:satOff val="-1351"/>
              <a:lumOff val="788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kumimoji="1" lang="ja-JP" altLang="en-US" sz="700" kern="1200" dirty="0"/>
        </a:p>
      </dsp:txBody>
      <dsp:txXfrm>
        <a:off x="2745254" y="464546"/>
        <a:ext cx="465061" cy="205635"/>
      </dsp:txXfrm>
    </dsp:sp>
    <dsp:sp modelId="{F299B9DB-A995-4742-BB8F-0940362A78A9}">
      <dsp:nvSpPr>
        <dsp:cNvPr id="0" name=""/>
        <dsp:cNvSpPr/>
      </dsp:nvSpPr>
      <dsp:spPr>
        <a:xfrm>
          <a:off x="3234319" y="403540"/>
          <a:ext cx="565884" cy="218431"/>
        </a:xfrm>
        <a:prstGeom prst="chevron">
          <a:avLst>
            <a:gd name="adj" fmla="val 4000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A41E0B-37D3-4DF5-8D90-A3414AD73310}">
      <dsp:nvSpPr>
        <dsp:cNvPr id="0" name=""/>
        <dsp:cNvSpPr/>
      </dsp:nvSpPr>
      <dsp:spPr>
        <a:xfrm>
          <a:off x="3385222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 dirty="0" smtClean="0"/>
            <a:t>12-16T16:38</a:t>
          </a:r>
          <a:endParaRPr kumimoji="1" lang="ja-JP" altLang="en-US" sz="700" kern="1200" dirty="0"/>
        </a:p>
      </dsp:txBody>
      <dsp:txXfrm>
        <a:off x="3391620" y="464546"/>
        <a:ext cx="465061" cy="205635"/>
      </dsp:txXfrm>
    </dsp:sp>
    <dsp:sp modelId="{78F56943-0FA3-4766-804D-6AEB1869BB22}">
      <dsp:nvSpPr>
        <dsp:cNvPr id="0" name=""/>
        <dsp:cNvSpPr/>
      </dsp:nvSpPr>
      <dsp:spPr>
        <a:xfrm>
          <a:off x="3880685" y="403540"/>
          <a:ext cx="565884" cy="218431"/>
        </a:xfrm>
        <a:prstGeom prst="chevron">
          <a:avLst>
            <a:gd name="adj" fmla="val 40000"/>
          </a:avLst>
        </a:prstGeom>
        <a:solidFill>
          <a:schemeClr val="accent1">
            <a:shade val="80000"/>
            <a:hueOff val="141344"/>
            <a:satOff val="-2027"/>
            <a:lumOff val="1182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84938A-52F0-4DD5-B349-4E3065ED2169}">
      <dsp:nvSpPr>
        <dsp:cNvPr id="0" name=""/>
        <dsp:cNvSpPr/>
      </dsp:nvSpPr>
      <dsp:spPr>
        <a:xfrm>
          <a:off x="4031587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141344"/>
              <a:satOff val="-2027"/>
              <a:lumOff val="118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kumimoji="1" lang="ja-JP" altLang="en-US" sz="700" kern="1200" dirty="0"/>
        </a:p>
      </dsp:txBody>
      <dsp:txXfrm>
        <a:off x="4037985" y="464546"/>
        <a:ext cx="465061" cy="205635"/>
      </dsp:txXfrm>
    </dsp:sp>
    <dsp:sp modelId="{7C04F926-8F10-4A12-ABB4-D2412BCD3C48}">
      <dsp:nvSpPr>
        <dsp:cNvPr id="0" name=""/>
        <dsp:cNvSpPr/>
      </dsp:nvSpPr>
      <dsp:spPr>
        <a:xfrm>
          <a:off x="4527050" y="299925"/>
          <a:ext cx="565884" cy="425661"/>
        </a:xfrm>
        <a:prstGeom prst="chevron">
          <a:avLst>
            <a:gd name="adj" fmla="val 40000"/>
          </a:avLst>
        </a:prstGeom>
        <a:solidFill>
          <a:schemeClr val="accent1">
            <a:shade val="80000"/>
            <a:hueOff val="164902"/>
            <a:satOff val="-2365"/>
            <a:lumOff val="1379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A4E890-DC1B-4235-BABA-D8A1152EF688}">
      <dsp:nvSpPr>
        <dsp:cNvPr id="0" name=""/>
        <dsp:cNvSpPr/>
      </dsp:nvSpPr>
      <dsp:spPr>
        <a:xfrm>
          <a:off x="4677953" y="354533"/>
          <a:ext cx="477857" cy="4256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164902"/>
              <a:satOff val="-2365"/>
              <a:lumOff val="1379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 dirty="0" smtClean="0"/>
            <a:t>12-17T16:41</a:t>
          </a:r>
          <a:endParaRPr kumimoji="1" lang="ja-JP" altLang="en-US" sz="700" kern="1200" dirty="0"/>
        </a:p>
      </dsp:txBody>
      <dsp:txXfrm>
        <a:off x="4690420" y="367000"/>
        <a:ext cx="452923" cy="400727"/>
      </dsp:txXfrm>
    </dsp:sp>
    <dsp:sp modelId="{7D1327C1-EA68-47FB-BD78-F67DC443431B}">
      <dsp:nvSpPr>
        <dsp:cNvPr id="0" name=""/>
        <dsp:cNvSpPr/>
      </dsp:nvSpPr>
      <dsp:spPr>
        <a:xfrm>
          <a:off x="5173416" y="403540"/>
          <a:ext cx="565884" cy="218431"/>
        </a:xfrm>
        <a:prstGeom prst="chevron">
          <a:avLst>
            <a:gd name="adj" fmla="val 40000"/>
          </a:avLst>
        </a:prstGeom>
        <a:solidFill>
          <a:schemeClr val="accent1">
            <a:shade val="80000"/>
            <a:hueOff val="188459"/>
            <a:satOff val="-2703"/>
            <a:lumOff val="1576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4BA5FE-321C-4BD6-BA46-2356CAAB8489}">
      <dsp:nvSpPr>
        <dsp:cNvPr id="0" name=""/>
        <dsp:cNvSpPr/>
      </dsp:nvSpPr>
      <dsp:spPr>
        <a:xfrm>
          <a:off x="5324318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188459"/>
              <a:satOff val="-2703"/>
              <a:lumOff val="157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 dirty="0" smtClean="0"/>
            <a:t>12-17T19:37</a:t>
          </a:r>
          <a:endParaRPr kumimoji="1" lang="ja-JP" altLang="en-US" sz="700" kern="1200" dirty="0"/>
        </a:p>
      </dsp:txBody>
      <dsp:txXfrm>
        <a:off x="5330716" y="464546"/>
        <a:ext cx="465061" cy="205635"/>
      </dsp:txXfrm>
    </dsp:sp>
    <dsp:sp modelId="{EDA4237B-2492-4E37-891D-26438A1B0F73}">
      <dsp:nvSpPr>
        <dsp:cNvPr id="0" name=""/>
        <dsp:cNvSpPr/>
      </dsp:nvSpPr>
      <dsp:spPr>
        <a:xfrm>
          <a:off x="5819781" y="403540"/>
          <a:ext cx="565884" cy="218431"/>
        </a:xfrm>
        <a:prstGeom prst="chevron">
          <a:avLst>
            <a:gd name="adj" fmla="val 40000"/>
          </a:avLst>
        </a:prstGeom>
        <a:solidFill>
          <a:schemeClr val="accent2">
            <a:lumMod val="75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22735B-41D8-49B6-91A0-F16F7D22EB85}">
      <dsp:nvSpPr>
        <dsp:cNvPr id="0" name=""/>
        <dsp:cNvSpPr/>
      </dsp:nvSpPr>
      <dsp:spPr>
        <a:xfrm>
          <a:off x="5970683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 dirty="0" smtClean="0"/>
            <a:t>12-17T16:41</a:t>
          </a:r>
          <a:endParaRPr kumimoji="1" lang="ja-JP" altLang="en-US" sz="700" kern="1200" dirty="0"/>
        </a:p>
      </dsp:txBody>
      <dsp:txXfrm>
        <a:off x="5977081" y="464546"/>
        <a:ext cx="465061" cy="205635"/>
      </dsp:txXfrm>
    </dsp:sp>
    <dsp:sp modelId="{95376781-E549-4B4C-B6A0-B73CA7BE12DE}">
      <dsp:nvSpPr>
        <dsp:cNvPr id="0" name=""/>
        <dsp:cNvSpPr/>
      </dsp:nvSpPr>
      <dsp:spPr>
        <a:xfrm>
          <a:off x="6466146" y="403540"/>
          <a:ext cx="565884" cy="218431"/>
        </a:xfrm>
        <a:prstGeom prst="chevron">
          <a:avLst>
            <a:gd name="adj" fmla="val 4000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DAA684-083A-44C9-85ED-A076AE16DCAA}">
      <dsp:nvSpPr>
        <dsp:cNvPr id="0" name=""/>
        <dsp:cNvSpPr/>
      </dsp:nvSpPr>
      <dsp:spPr>
        <a:xfrm>
          <a:off x="6617049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kumimoji="1" lang="ja-JP" altLang="en-US" sz="700" kern="1200" dirty="0"/>
        </a:p>
      </dsp:txBody>
      <dsp:txXfrm>
        <a:off x="6623447" y="464546"/>
        <a:ext cx="465061" cy="205635"/>
      </dsp:txXfrm>
    </dsp:sp>
    <dsp:sp modelId="{D97AC0C6-5E54-4784-9DD9-508E377D7E0B}">
      <dsp:nvSpPr>
        <dsp:cNvPr id="0" name=""/>
        <dsp:cNvSpPr/>
      </dsp:nvSpPr>
      <dsp:spPr>
        <a:xfrm>
          <a:off x="7112512" y="403540"/>
          <a:ext cx="565884" cy="218431"/>
        </a:xfrm>
        <a:prstGeom prst="chevron">
          <a:avLst>
            <a:gd name="adj" fmla="val 4000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E6239E-F1DC-4034-8FCB-9786C08BDBE8}">
      <dsp:nvSpPr>
        <dsp:cNvPr id="0" name=""/>
        <dsp:cNvSpPr/>
      </dsp:nvSpPr>
      <dsp:spPr>
        <a:xfrm>
          <a:off x="7263414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 dirty="0" smtClean="0"/>
            <a:t>12-17T16:41</a:t>
          </a:r>
          <a:endParaRPr kumimoji="1" lang="ja-JP" altLang="en-US" sz="700" kern="1200" dirty="0"/>
        </a:p>
      </dsp:txBody>
      <dsp:txXfrm>
        <a:off x="7269812" y="464546"/>
        <a:ext cx="465061" cy="205635"/>
      </dsp:txXfrm>
    </dsp:sp>
    <dsp:sp modelId="{30FD3698-AA29-4BE6-BCE1-D73A076208D3}">
      <dsp:nvSpPr>
        <dsp:cNvPr id="0" name=""/>
        <dsp:cNvSpPr/>
      </dsp:nvSpPr>
      <dsp:spPr>
        <a:xfrm>
          <a:off x="7758877" y="403540"/>
          <a:ext cx="565884" cy="218431"/>
        </a:xfrm>
        <a:prstGeom prst="chevron">
          <a:avLst>
            <a:gd name="adj" fmla="val 4000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1D9BD9-BD7A-484D-BCF1-CA614BDDA375}">
      <dsp:nvSpPr>
        <dsp:cNvPr id="0" name=""/>
        <dsp:cNvSpPr/>
      </dsp:nvSpPr>
      <dsp:spPr>
        <a:xfrm>
          <a:off x="7909779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kumimoji="1" lang="ja-JP" altLang="en-US" sz="700" kern="1200" dirty="0"/>
        </a:p>
      </dsp:txBody>
      <dsp:txXfrm>
        <a:off x="7916177" y="464546"/>
        <a:ext cx="465061" cy="205635"/>
      </dsp:txXfrm>
    </dsp:sp>
    <dsp:sp modelId="{725F447F-9323-4FE9-B0C1-FCA8227E7786}">
      <dsp:nvSpPr>
        <dsp:cNvPr id="0" name=""/>
        <dsp:cNvSpPr/>
      </dsp:nvSpPr>
      <dsp:spPr>
        <a:xfrm>
          <a:off x="8405242" y="403540"/>
          <a:ext cx="565884" cy="218431"/>
        </a:xfrm>
        <a:prstGeom prst="chevron">
          <a:avLst>
            <a:gd name="adj" fmla="val 40000"/>
          </a:avLst>
        </a:prstGeom>
        <a:solidFill>
          <a:schemeClr val="accent1">
            <a:shade val="80000"/>
            <a:hueOff val="306246"/>
            <a:satOff val="-4392"/>
            <a:lumOff val="256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3CA463-DD49-457D-B99F-3E9F47CD9B54}">
      <dsp:nvSpPr>
        <dsp:cNvPr id="0" name=""/>
        <dsp:cNvSpPr/>
      </dsp:nvSpPr>
      <dsp:spPr>
        <a:xfrm>
          <a:off x="8556145" y="458148"/>
          <a:ext cx="477857" cy="218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306246"/>
              <a:satOff val="-4392"/>
              <a:lumOff val="256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 dirty="0" smtClean="0"/>
            <a:t>12-18T00:44</a:t>
          </a:r>
          <a:endParaRPr kumimoji="1" lang="ja-JP" altLang="en-US" sz="700" kern="1200" dirty="0"/>
        </a:p>
      </dsp:txBody>
      <dsp:txXfrm>
        <a:off x="8562543" y="464546"/>
        <a:ext cx="465061" cy="2056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7DE09A-FD60-4CAE-8658-3AB131077952}" type="datetimeFigureOut">
              <a:rPr kumimoji="1" lang="ja-JP" altLang="en-US" smtClean="0"/>
              <a:t>2014/2/13</a:t>
            </a:fld>
            <a:endParaRPr kumimoji="1" lang="ja-JP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en-US" altLang="ja-JP" smtClean="0"/>
              <a:t>Click to edit Master text styles</a:t>
            </a:r>
          </a:p>
          <a:p>
            <a:pPr lvl="1"/>
            <a:r>
              <a:rPr kumimoji="1" lang="en-US" altLang="ja-JP" smtClean="0"/>
              <a:t>Second level</a:t>
            </a:r>
          </a:p>
          <a:p>
            <a:pPr lvl="2"/>
            <a:r>
              <a:rPr kumimoji="1" lang="en-US" altLang="ja-JP" smtClean="0"/>
              <a:t>Third level</a:t>
            </a:r>
          </a:p>
          <a:p>
            <a:pPr lvl="3"/>
            <a:r>
              <a:rPr kumimoji="1" lang="en-US" altLang="ja-JP" smtClean="0"/>
              <a:t>Fourth level</a:t>
            </a:r>
          </a:p>
          <a:p>
            <a:pPr lvl="4"/>
            <a:r>
              <a:rPr kumimoji="1" lang="en-US" altLang="ja-JP" smtClean="0"/>
              <a:t>Fifth level</a:t>
            </a:r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7E10C8-0F9A-429E-B609-5B647ADD378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5872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7E10C8-0F9A-429E-B609-5B647ADD3780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32556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4" descr="clouds_head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2014/2/13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2014/2/13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2014/2/13</a:t>
            </a:fld>
            <a:endParaRPr kumimoji="1" lang="ja-JP" altLang="en-US"/>
          </a:p>
        </p:txBody>
      </p:sp>
      <p:sp>
        <p:nvSpPr>
          <p:cNvPr id="8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2014/2/13</a:t>
            </a:fld>
            <a:endParaRPr kumimoji="1" lang="ja-JP" altLang="en-US"/>
          </a:p>
        </p:txBody>
      </p:sp>
      <p:sp>
        <p:nvSpPr>
          <p:cNvPr id="4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2014/2/13</a:t>
            </a:fld>
            <a:endParaRPr kumimoji="1" lang="ja-JP" altLang="en-US"/>
          </a:p>
        </p:txBody>
      </p:sp>
      <p:sp>
        <p:nvSpPr>
          <p:cNvPr id="3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2014/2/13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 smtClean="0"/>
              <a:t>アイコンをクリックして図を追加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2014/2/13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2014/2/13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2014/2/13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4" descr="clouds_header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タイトル プレースホル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27" name="テキスト プレースホル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pic>
        <p:nvPicPr>
          <p:cNvPr id="8" name="図 7" descr="jmalogo-cm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532440" y="6165304"/>
            <a:ext cx="420638" cy="420638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6792074" y="6642556"/>
            <a:ext cx="23519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8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MS UI Gothic" pitchFamily="50" charset="-128"/>
                <a:cs typeface="Tahoma" pitchFamily="34" charset="0"/>
              </a:rPr>
              <a:t>GISC Tokyo/Japan Meteorological Agency</a:t>
            </a:r>
            <a:endParaRPr kumimoji="1" lang="ja-JP" altLang="en-US" sz="8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MS UI Gothic" pitchFamily="50" charset="-128"/>
              <a:cs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/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www.gisc.kishou.go.jp/toyoda/2013/1219default-ns-decl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Metadata Catalogu</a:t>
            </a:r>
            <a:r>
              <a:rPr lang="en-US" altLang="ja-JP" dirty="0" smtClean="0"/>
              <a:t>e Consistency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 anchor="b"/>
          <a:lstStyle/>
          <a:p>
            <a:pPr algn="r"/>
            <a:r>
              <a:rPr lang="en-US" altLang="ja-JP" sz="2800" dirty="0" smtClean="0"/>
              <a:t>GISC Tokyo/JMA</a:t>
            </a:r>
            <a:endParaRPr kumimoji="1" lang="ja-JP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Catalogue Sync Issues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kumimoji="1" lang="en-US" altLang="ja-JP" sz="2400" dirty="0" smtClean="0"/>
              <a:t>Basic operation errors</a:t>
            </a:r>
          </a:p>
          <a:p>
            <a:pPr lvl="1"/>
            <a:r>
              <a:rPr lang="en-US" altLang="ja-JP" sz="2000" dirty="0" smtClean="0"/>
              <a:t>Add records with old </a:t>
            </a:r>
            <a:r>
              <a:rPr lang="en-US" altLang="ja-JP" sz="2000" dirty="0" err="1" smtClean="0"/>
              <a:t>datestamps</a:t>
            </a:r>
            <a:endParaRPr lang="en-US" altLang="ja-JP" sz="2000" dirty="0" smtClean="0"/>
          </a:p>
          <a:p>
            <a:pPr lvl="1"/>
            <a:r>
              <a:rPr kumimoji="1" lang="en-US" altLang="ja-JP" sz="2000" dirty="0" smtClean="0"/>
              <a:t>Delete records without issuing “deleted” message</a:t>
            </a:r>
          </a:p>
          <a:p>
            <a:r>
              <a:rPr lang="en-US" altLang="ja-JP" sz="2400" dirty="0" smtClean="0"/>
              <a:t>Metadata </a:t>
            </a:r>
            <a:r>
              <a:rPr lang="en-US" altLang="ja-JP" sz="2400" dirty="0"/>
              <a:t>record representation and/or compatibility with OAI harvester:</a:t>
            </a:r>
          </a:p>
          <a:p>
            <a:pPr lvl="1"/>
            <a:r>
              <a:rPr lang="en-US" altLang="ja-JP" sz="2000" dirty="0" smtClean="0"/>
              <a:t>Case </a:t>
            </a:r>
            <a:r>
              <a:rPr lang="en-US" altLang="ja-JP" sz="2000" dirty="0"/>
              <a:t>sensitive identifiers</a:t>
            </a:r>
          </a:p>
          <a:p>
            <a:pPr lvl="1"/>
            <a:r>
              <a:rPr lang="en-US" altLang="ja-JP" sz="2000" dirty="0" smtClean="0"/>
              <a:t>Default </a:t>
            </a:r>
            <a:r>
              <a:rPr lang="en-US" altLang="ja-JP" sz="2000" dirty="0"/>
              <a:t>namespace declaration in the root element </a:t>
            </a:r>
            <a:r>
              <a:rPr lang="en-US" altLang="ja-JP" sz="2000" dirty="0" err="1"/>
              <a:t>gmd:MD_Metadata</a:t>
            </a:r>
            <a:endParaRPr lang="en-US" altLang="ja-JP" sz="2000" dirty="0"/>
          </a:p>
          <a:p>
            <a:r>
              <a:rPr lang="en-US" altLang="ja-JP" sz="2400" dirty="0" smtClean="0"/>
              <a:t>OAI </a:t>
            </a:r>
            <a:r>
              <a:rPr lang="en-US" altLang="ja-JP" sz="2400" dirty="0"/>
              <a:t>provider implementation:</a:t>
            </a:r>
          </a:p>
          <a:p>
            <a:pPr lvl="1"/>
            <a:r>
              <a:rPr lang="en-US" altLang="ja-JP" sz="2000" dirty="0" smtClean="0"/>
              <a:t>Duplicated </a:t>
            </a:r>
            <a:r>
              <a:rPr lang="en-US" altLang="ja-JP" sz="2000" dirty="0"/>
              <a:t>identifiers in verb=</a:t>
            </a:r>
            <a:r>
              <a:rPr lang="en-US" altLang="ja-JP" sz="2000" dirty="0" err="1"/>
              <a:t>ListIdentifiers</a:t>
            </a:r>
            <a:r>
              <a:rPr lang="en-US" altLang="ja-JP" sz="2000" dirty="0"/>
              <a:t> response</a:t>
            </a:r>
          </a:p>
          <a:p>
            <a:pPr lvl="1"/>
            <a:r>
              <a:rPr lang="en-US" altLang="ja-JP" sz="2000" dirty="0" smtClean="0"/>
              <a:t>Inaccurate </a:t>
            </a:r>
            <a:r>
              <a:rPr lang="en-US" altLang="ja-JP" sz="2000" dirty="0" err="1"/>
              <a:t>datestamps</a:t>
            </a:r>
            <a:r>
              <a:rPr lang="en-US" altLang="ja-JP" sz="2000" dirty="0"/>
              <a:t> in OAI headers</a:t>
            </a:r>
          </a:p>
          <a:p>
            <a:pPr lvl="1"/>
            <a:r>
              <a:rPr lang="en-US" altLang="ja-JP" sz="2000" dirty="0" smtClean="0"/>
              <a:t>Selective </a:t>
            </a:r>
            <a:r>
              <a:rPr lang="en-US" altLang="ja-JP" sz="2000" dirty="0"/>
              <a:t>harvesting arguments issue</a:t>
            </a:r>
          </a:p>
          <a:p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9467525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Case sensitive identifiers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5536" y="1700808"/>
            <a:ext cx="8507288" cy="4525963"/>
          </a:xfrm>
        </p:spPr>
        <p:txBody>
          <a:bodyPr/>
          <a:lstStyle/>
          <a:p>
            <a:r>
              <a:rPr kumimoji="1" lang="en-US" altLang="ja-JP" sz="3600" dirty="0" smtClean="0"/>
              <a:t>Beijing’s response to verb=</a:t>
            </a:r>
            <a:r>
              <a:rPr kumimoji="1" lang="en-US" altLang="ja-JP" sz="3600" dirty="0" err="1" smtClean="0"/>
              <a:t>ListIdentifiers</a:t>
            </a:r>
            <a:endParaRPr kumimoji="1" lang="en-US" altLang="ja-JP" sz="3600" dirty="0" smtClean="0"/>
          </a:p>
          <a:p>
            <a:r>
              <a:rPr lang="en-US" altLang="ja-JP" sz="1400" dirty="0" err="1">
                <a:latin typeface="Corbel" panose="020B0503020204020204" pitchFamily="34" charset="0"/>
              </a:rPr>
              <a:t>urn:x-wmo:md:cn.gov.cma</a:t>
            </a:r>
            <a:r>
              <a:rPr lang="en-US" altLang="ja-JP" sz="1400" dirty="0">
                <a:latin typeface="Corbel" panose="020B0503020204020204" pitchFamily="34" charset="0"/>
              </a:rPr>
              <a:t>::cn.gov.cma.TIGGE.CMA_EPS.null.glob.cf.001.pl.0500.0036.t.grib2</a:t>
            </a:r>
            <a:br>
              <a:rPr lang="en-US" altLang="ja-JP" sz="1400" dirty="0">
                <a:latin typeface="Corbel" panose="020B0503020204020204" pitchFamily="34" charset="0"/>
              </a:rPr>
            </a:br>
            <a:r>
              <a:rPr lang="en-US" altLang="ja-JP" sz="1400" dirty="0" err="1">
                <a:latin typeface="Corbel" panose="020B0503020204020204" pitchFamily="34" charset="0"/>
              </a:rPr>
              <a:t>Datestamp</a:t>
            </a:r>
            <a:r>
              <a:rPr lang="en-US" altLang="ja-JP" sz="1400" dirty="0">
                <a:latin typeface="Corbel" panose="020B0503020204020204" pitchFamily="34" charset="0"/>
              </a:rPr>
              <a:t>: 2013-08-04T11:06:56Z</a:t>
            </a:r>
          </a:p>
          <a:p>
            <a:r>
              <a:rPr lang="en-US" altLang="ja-JP" sz="3600" dirty="0" smtClean="0"/>
              <a:t>Exeter’s </a:t>
            </a:r>
            <a:r>
              <a:rPr lang="en-US" altLang="ja-JP" sz="3600" dirty="0"/>
              <a:t>response to verb=</a:t>
            </a:r>
            <a:r>
              <a:rPr lang="en-US" altLang="ja-JP" sz="3600" dirty="0" err="1"/>
              <a:t>ListIdentifiers</a:t>
            </a:r>
            <a:endParaRPr lang="en-US" altLang="ja-JP" sz="3600" dirty="0"/>
          </a:p>
          <a:p>
            <a:pPr lvl="0"/>
            <a:r>
              <a:rPr lang="en-US" altLang="ja-JP" sz="1400" dirty="0" err="1">
                <a:latin typeface="Corbel" panose="020B0503020204020204" pitchFamily="34" charset="0"/>
              </a:rPr>
              <a:t>urn:x-wmo:md:cn.gov.cma</a:t>
            </a:r>
            <a:r>
              <a:rPr lang="en-US" altLang="ja-JP" sz="1400" dirty="0">
                <a:latin typeface="Corbel" panose="020B0503020204020204" pitchFamily="34" charset="0"/>
              </a:rPr>
              <a:t>::cn.gov.cma.TIGGE.CMA_EPS.null.glob.cf.001.pl.0500.0036.t.grib2</a:t>
            </a:r>
            <a:br>
              <a:rPr lang="en-US" altLang="ja-JP" sz="1400" dirty="0">
                <a:latin typeface="Corbel" panose="020B0503020204020204" pitchFamily="34" charset="0"/>
              </a:rPr>
            </a:br>
            <a:r>
              <a:rPr lang="en-US" altLang="ja-JP" sz="1400" dirty="0" err="1">
                <a:latin typeface="Corbel" panose="020B0503020204020204" pitchFamily="34" charset="0"/>
              </a:rPr>
              <a:t>Datestamp</a:t>
            </a:r>
            <a:r>
              <a:rPr lang="en-US" altLang="ja-JP" sz="1400" dirty="0">
                <a:latin typeface="Corbel" panose="020B0503020204020204" pitchFamily="34" charset="0"/>
              </a:rPr>
              <a:t>: 2013-09-24T18:47:33Z</a:t>
            </a:r>
            <a:endParaRPr lang="ja-JP" altLang="ja-JP" sz="1400" dirty="0">
              <a:latin typeface="Corbel" panose="020B0503020204020204" pitchFamily="34" charset="0"/>
            </a:endParaRPr>
          </a:p>
          <a:p>
            <a:r>
              <a:rPr lang="en-US" altLang="ja-JP" sz="1400" dirty="0" err="1">
                <a:latin typeface="Corbel" panose="020B0503020204020204" pitchFamily="34" charset="0"/>
              </a:rPr>
              <a:t>urn:x-wmo:md:cn.gov.cma</a:t>
            </a:r>
            <a:r>
              <a:rPr lang="en-US" altLang="ja-JP" sz="1400" dirty="0">
                <a:latin typeface="Corbel" panose="020B0503020204020204" pitchFamily="34" charset="0"/>
              </a:rPr>
              <a:t>::cn.gov.cma.TIGGE.CMA_EPS.NULL.glob.cf.001.pl.0500.0036.t.grib2</a:t>
            </a:r>
            <a:br>
              <a:rPr lang="en-US" altLang="ja-JP" sz="1400" dirty="0">
                <a:latin typeface="Corbel" panose="020B0503020204020204" pitchFamily="34" charset="0"/>
              </a:rPr>
            </a:br>
            <a:r>
              <a:rPr lang="en-US" altLang="ja-JP" sz="1400" dirty="0" err="1">
                <a:latin typeface="Corbel" panose="020B0503020204020204" pitchFamily="34" charset="0"/>
              </a:rPr>
              <a:t>Datestamp</a:t>
            </a:r>
            <a:r>
              <a:rPr lang="en-US" altLang="ja-JP" sz="1400" dirty="0">
                <a:latin typeface="Corbel" panose="020B0503020204020204" pitchFamily="34" charset="0"/>
              </a:rPr>
              <a:t>: 2012-07-25T08:52:29Z</a:t>
            </a:r>
            <a:endParaRPr lang="ja-JP" altLang="ja-JP" sz="1400" dirty="0">
              <a:latin typeface="Corbel" panose="020B0503020204020204" pitchFamily="34" charset="0"/>
            </a:endParaRPr>
          </a:p>
          <a:p>
            <a:r>
              <a:rPr kumimoji="1" lang="en-US" altLang="ja-JP" sz="3600" dirty="0" smtClean="0"/>
              <a:t>Exeter’s ‘NULL’ records are redundant.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35928028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Default namespace declaration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ja-JP" sz="3600" dirty="0" smtClean="0"/>
          </a:p>
          <a:p>
            <a:endParaRPr lang="en-US" altLang="ja-JP" sz="2000" dirty="0" smtClean="0"/>
          </a:p>
          <a:p>
            <a:endParaRPr lang="en-US" altLang="ja-JP" sz="2000" dirty="0"/>
          </a:p>
          <a:p>
            <a:endParaRPr lang="en-US" altLang="ja-JP" sz="2000" dirty="0" smtClean="0"/>
          </a:p>
          <a:p>
            <a:endParaRPr lang="en-US" altLang="ja-JP" sz="2000" dirty="0"/>
          </a:p>
          <a:p>
            <a:endParaRPr lang="en-US" altLang="ja-JP" sz="2000" dirty="0" smtClean="0"/>
          </a:p>
          <a:p>
            <a:endParaRPr lang="en-US" altLang="ja-JP" sz="2000" dirty="0"/>
          </a:p>
          <a:p>
            <a:pPr marL="0" indent="0">
              <a:buNone/>
            </a:pPr>
            <a:endParaRPr lang="en-US" altLang="ja-JP" sz="2000" dirty="0" smtClean="0"/>
          </a:p>
          <a:p>
            <a:pPr marL="0" indent="0">
              <a:buNone/>
            </a:pPr>
            <a:endParaRPr lang="en-US" altLang="ja-JP" sz="2000" dirty="0"/>
          </a:p>
          <a:p>
            <a:r>
              <a:rPr lang="en-US" altLang="ja-JP" sz="2000" dirty="0" smtClean="0"/>
              <a:t>WCMP ver. 1.2 allows to have</a:t>
            </a:r>
          </a:p>
          <a:p>
            <a:r>
              <a:rPr lang="en-US" altLang="ja-JP" sz="2000" dirty="0" smtClean="0"/>
              <a:t>WCMP ver. 1.3 prohibits to have</a:t>
            </a:r>
          </a:p>
          <a:p>
            <a:r>
              <a:rPr lang="en-US" altLang="ja-JP" sz="2000" dirty="0" smtClean="0"/>
              <a:t>Test </a:t>
            </a:r>
            <a:r>
              <a:rPr lang="en-US" altLang="ja-JP" sz="2000" dirty="0"/>
              <a:t>results at: </a:t>
            </a:r>
            <a:r>
              <a:rPr lang="en-US" altLang="ja-JP" sz="1600" dirty="0">
                <a:hlinkClick r:id="rId2"/>
              </a:rPr>
              <a:t>http://www.gisc.kishou.go.jp/toyoda/2013/1219default-ns-decl/</a:t>
            </a:r>
            <a:endParaRPr lang="en-US" altLang="ja-JP" sz="1600" dirty="0"/>
          </a:p>
          <a:p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23" b="28476"/>
          <a:stretch/>
        </p:blipFill>
        <p:spPr>
          <a:xfrm>
            <a:off x="611560" y="1868044"/>
            <a:ext cx="7877175" cy="2952000"/>
          </a:xfrm>
          <a:prstGeom prst="rect">
            <a:avLst/>
          </a:prstGeom>
        </p:spPr>
      </p:pic>
      <p:cxnSp>
        <p:nvCxnSpPr>
          <p:cNvPr id="5" name="直線コネクタ 4"/>
          <p:cNvCxnSpPr/>
          <p:nvPr/>
        </p:nvCxnSpPr>
        <p:spPr>
          <a:xfrm>
            <a:off x="2091308" y="3712554"/>
            <a:ext cx="269058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44715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Duplicated identifiers</a:t>
            </a:r>
            <a:endParaRPr kumimoji="1" lang="ja-JP" altLang="en-US" dirty="0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ja-JP" dirty="0" smtClean="0"/>
              <a:t>Response to verb=</a:t>
            </a:r>
            <a:r>
              <a:rPr lang="en-US" altLang="ja-JP" dirty="0" err="1" smtClean="0"/>
              <a:t>ListIdentifiers</a:t>
            </a:r>
            <a:endParaRPr lang="en-US" altLang="ja-JP" dirty="0" smtClean="0"/>
          </a:p>
          <a:p>
            <a:endParaRPr lang="en-US" altLang="ja-JP" dirty="0"/>
          </a:p>
          <a:p>
            <a:endParaRPr lang="en-US" altLang="ja-JP" dirty="0" smtClean="0"/>
          </a:p>
          <a:p>
            <a:endParaRPr lang="en-US" altLang="ja-JP" dirty="0"/>
          </a:p>
          <a:p>
            <a:endParaRPr lang="en-US" altLang="ja-JP" dirty="0" smtClean="0"/>
          </a:p>
          <a:p>
            <a:endParaRPr lang="en-US" altLang="ja-JP" dirty="0"/>
          </a:p>
          <a:p>
            <a:pPr lvl="1"/>
            <a:r>
              <a:rPr lang="en-US" altLang="ja-JP" dirty="0" smtClean="0"/>
              <a:t>This response cannot be </a:t>
            </a:r>
            <a:r>
              <a:rPr lang="en-US" altLang="ja-JP" smtClean="0"/>
              <a:t>interpreted uniquely by </a:t>
            </a:r>
            <a:r>
              <a:rPr lang="en-US" altLang="ja-JP" dirty="0" smtClean="0"/>
              <a:t>harvesters and monitors</a:t>
            </a:r>
          </a:p>
          <a:p>
            <a:endParaRPr lang="en-US" altLang="ja-JP" dirty="0"/>
          </a:p>
          <a:p>
            <a:endParaRPr lang="en-US" altLang="ja-JP" dirty="0" smtClean="0"/>
          </a:p>
          <a:p>
            <a:endParaRPr lang="ja-JP" altLang="en-US" dirty="0"/>
          </a:p>
        </p:txBody>
      </p:sp>
      <p:graphicFrame>
        <p:nvGraphicFramePr>
          <p:cNvPr id="5" name="コンテンツ プレースホルダー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9007079"/>
              </p:ext>
            </p:extLst>
          </p:nvPr>
        </p:nvGraphicFramePr>
        <p:xfrm>
          <a:off x="899592" y="2348880"/>
          <a:ext cx="6553200" cy="2714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65493"/>
                <a:gridCol w="685468"/>
                <a:gridCol w="1916771"/>
                <a:gridCol w="685468"/>
              </a:tblGrid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 err="1">
                          <a:effectLst/>
                        </a:rPr>
                        <a:t>urn:x-wmo:md:int.wmo.wis</a:t>
                      </a:r>
                      <a:r>
                        <a:rPr lang="en-US" sz="1100" u="none" strike="noStrike" dirty="0">
                          <a:effectLst/>
                        </a:rPr>
                        <a:t>::FQAU22AMMC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2012-01-20T16:00:00Z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urn:x-wmo:md:int.wmo.wis::FQAU23APRF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2012-01-20T16:00:00Z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urn:x-wmo:md:int.wmo.wis::FQFJ40NFFN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2012-01-20T16:00:00Z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urn:x-wmo:md:int.wmo.wis::FQNG20AYPY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2012-01-20T16:00:00Z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 err="1">
                          <a:effectLst/>
                        </a:rPr>
                        <a:t>urn:x-wmo:md:int.wmo.wis</a:t>
                      </a:r>
                      <a:r>
                        <a:rPr lang="en-US" sz="1100" u="none" strike="noStrike" dirty="0">
                          <a:effectLst/>
                        </a:rPr>
                        <a:t>::FQNV20NVVV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2012-01-20T16:00:00Z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 err="1">
                          <a:effectLst/>
                        </a:rPr>
                        <a:t>urn:x-wmo:md:int.wmo.wis</a:t>
                      </a:r>
                      <a:r>
                        <a:rPr lang="en-US" sz="1100" u="none" strike="noStrike" dirty="0">
                          <a:effectLst/>
                        </a:rPr>
                        <a:t>::FQPS01NFFN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2012-01-20T16:00:00Z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 err="1">
                          <a:effectLst/>
                        </a:rPr>
                        <a:t>urn:x-wmo:md:int.wmo.wis</a:t>
                      </a:r>
                      <a:r>
                        <a:rPr lang="en-US" sz="1100" u="none" strike="noStrike" dirty="0">
                          <a:effectLst/>
                        </a:rPr>
                        <a:t>::FQPS20NVVV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2012-01-20T16:00:00Z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urn:x-wmo:md:int.wmo.wis::FQPS43NZKL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100" u="none" strike="noStrike">
                          <a:effectLst/>
                        </a:rPr>
                        <a:t>　</a:t>
                      </a:r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2013-08-06T22:27:11Z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 err="1">
                          <a:effectLst/>
                        </a:rPr>
                        <a:t>urn:x-wmo:md:int.wmo.wis</a:t>
                      </a:r>
                      <a:r>
                        <a:rPr lang="en-US" sz="1100" u="none" strike="noStrike" dirty="0">
                          <a:effectLst/>
                        </a:rPr>
                        <a:t>::FQPS43NZKL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deleted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2013-09-05T23:23:15Z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dup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urn:x-wmo:md:int.wmo.wis::FQPS44NZKL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100" u="none" strike="noStrike">
                          <a:effectLst/>
                        </a:rPr>
                        <a:t>　</a:t>
                      </a:r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2013-08-06T22:27:00Z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urn:x-wmo:md:int.wmo.wis::FQPS44NZKL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deleted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2013-09-05T23:22:58Z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dup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urn:x-wmo:md:int.wmo.wis::FQPS45NZKL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100" u="none" strike="noStrike">
                          <a:effectLst/>
                        </a:rPr>
                        <a:t>　</a:t>
                      </a:r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2013-08-06T22:27:06Z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urn:x-wmo:md:int.wmo.wis::FQPS45NZKL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deleted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2013-09-05T23:22:35Z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dup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urn:x-wmo:md:int.wmo.wis::FQPS46NZKL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100" u="none" strike="noStrike">
                          <a:effectLst/>
                        </a:rPr>
                        <a:t>　</a:t>
                      </a:r>
                      <a:endParaRPr lang="ja-JP" alt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2013-08-06T22:26:55Z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 err="1">
                          <a:effectLst/>
                        </a:rPr>
                        <a:t>urn:x-wmo:md:int.wmo.wis</a:t>
                      </a:r>
                      <a:r>
                        <a:rPr lang="en-US" sz="1100" u="none" strike="noStrike" dirty="0">
                          <a:effectLst/>
                        </a:rPr>
                        <a:t>::FQPS46NZKL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deleted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2013-09-05T23:22:16Z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dup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701691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Inaccurate OAI </a:t>
            </a:r>
            <a:r>
              <a:rPr kumimoji="1" lang="en-US" altLang="ja-JP" dirty="0" err="1" smtClean="0"/>
              <a:t>datestamps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OAI </a:t>
            </a:r>
            <a:r>
              <a:rPr kumimoji="1" lang="en-US" altLang="ja-JP" dirty="0" err="1" smtClean="0"/>
              <a:t>datestamp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11" y="2132856"/>
            <a:ext cx="7877175" cy="4114800"/>
          </a:xfrm>
          <a:prstGeom prst="rect">
            <a:avLst/>
          </a:prstGeom>
        </p:spPr>
      </p:pic>
      <p:cxnSp>
        <p:nvCxnSpPr>
          <p:cNvPr id="7" name="直線コネクタ 6"/>
          <p:cNvCxnSpPr/>
          <p:nvPr/>
        </p:nvCxnSpPr>
        <p:spPr>
          <a:xfrm>
            <a:off x="1196250" y="3472130"/>
            <a:ext cx="302433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角丸四角形 7"/>
          <p:cNvSpPr/>
          <p:nvPr/>
        </p:nvSpPr>
        <p:spPr>
          <a:xfrm>
            <a:off x="971600" y="3068960"/>
            <a:ext cx="3816424" cy="648072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932040" y="306896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OAI header</a:t>
            </a:r>
            <a:endParaRPr kumimoji="1" lang="ja-JP" altLang="en-US" dirty="0"/>
          </a:p>
        </p:txBody>
      </p:sp>
      <p:cxnSp>
        <p:nvCxnSpPr>
          <p:cNvPr id="11" name="直線矢印コネクタ 10"/>
          <p:cNvCxnSpPr/>
          <p:nvPr/>
        </p:nvCxnSpPr>
        <p:spPr>
          <a:xfrm>
            <a:off x="971600" y="3789040"/>
            <a:ext cx="0" cy="26642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51295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Inaccurate OAI </a:t>
            </a:r>
            <a:r>
              <a:rPr lang="en-US" altLang="ja-JP" dirty="0" err="1"/>
              <a:t>datestamps</a:t>
            </a:r>
            <a:endParaRPr kumimoji="1" lang="ja-JP" altLang="en-US" dirty="0"/>
          </a:p>
        </p:txBody>
      </p:sp>
      <p:graphicFrame>
        <p:nvGraphicFramePr>
          <p:cNvPr id="4" name="コンテンツ プレースホルダー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1492739"/>
              </p:ext>
            </p:extLst>
          </p:nvPr>
        </p:nvGraphicFramePr>
        <p:xfrm>
          <a:off x="179512" y="1556792"/>
          <a:ext cx="9289032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図表 5"/>
          <p:cNvGraphicFramePr/>
          <p:nvPr>
            <p:extLst>
              <p:ext uri="{D42A27DB-BD31-4B8C-83A1-F6EECF244321}">
                <p14:modId xmlns:p14="http://schemas.microsoft.com/office/powerpoint/2010/main" val="739658321"/>
              </p:ext>
            </p:extLst>
          </p:nvPr>
        </p:nvGraphicFramePr>
        <p:xfrm>
          <a:off x="0" y="4221088"/>
          <a:ext cx="9036496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84764158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Time filter “from” “until”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U</a:t>
            </a:r>
            <a:r>
              <a:rPr kumimoji="1" lang="en-US" altLang="ja-JP" dirty="0" smtClean="0"/>
              <a:t>sed for “incremental harvesting”</a:t>
            </a:r>
          </a:p>
          <a:p>
            <a:r>
              <a:rPr lang="en-US" altLang="ja-JP" dirty="0" smtClean="0"/>
              <a:t>Filtering records that were updated in a time frame defined by “from” and “until”</a:t>
            </a:r>
          </a:p>
          <a:p>
            <a:r>
              <a:rPr kumimoji="1" lang="en-US" altLang="ja-JP" dirty="0" smtClean="0"/>
              <a:t>This filter ought to be done with OAI </a:t>
            </a:r>
            <a:r>
              <a:rPr kumimoji="1" lang="en-US" altLang="ja-JP" dirty="0" err="1" smtClean="0"/>
              <a:t>datestamps</a:t>
            </a:r>
            <a:r>
              <a:rPr kumimoji="1" lang="en-US" altLang="ja-JP" dirty="0" smtClean="0"/>
              <a:t> that represents the time when the record appeared/updated/deleted on that specific repository.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5025838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OAI </a:t>
            </a:r>
            <a:r>
              <a:rPr kumimoji="1" lang="en-US" altLang="ja-JP" dirty="0" err="1" smtClean="0"/>
              <a:t>datestamp</a:t>
            </a:r>
            <a:endParaRPr kumimoji="1" lang="ja-JP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Some OAI </a:t>
            </a:r>
            <a:r>
              <a:rPr lang="en-US" altLang="ja-JP" dirty="0" err="1" smtClean="0"/>
              <a:t>datestams</a:t>
            </a:r>
            <a:r>
              <a:rPr lang="en-US" altLang="ja-JP" dirty="0" smtClean="0"/>
              <a:t> seem to inherit </a:t>
            </a:r>
            <a:r>
              <a:rPr lang="en-US" altLang="ja-JP" dirty="0" err="1" smtClean="0"/>
              <a:t>datestamps</a:t>
            </a:r>
            <a:r>
              <a:rPr lang="en-US" altLang="ja-JP" dirty="0" smtClean="0"/>
              <a:t> of original OAI providers when records are harvested from other OAI providers.</a:t>
            </a:r>
          </a:p>
          <a:p>
            <a:r>
              <a:rPr kumimoji="1" lang="en-US" altLang="ja-JP" dirty="0" smtClean="0"/>
              <a:t>Filters seems to be done using another </a:t>
            </a:r>
            <a:r>
              <a:rPr kumimoji="1" lang="en-US" altLang="ja-JP" dirty="0" err="1" smtClean="0"/>
              <a:t>datestamp</a:t>
            </a:r>
            <a:r>
              <a:rPr kumimoji="1" lang="en-US" altLang="ja-JP" dirty="0" smtClean="0"/>
              <a:t> in an internal database and records returned are correct. </a:t>
            </a:r>
          </a:p>
          <a:p>
            <a:r>
              <a:rPr lang="en-US" altLang="ja-JP" dirty="0" smtClean="0"/>
              <a:t>Harvesters and monitors cannot interpret </a:t>
            </a:r>
            <a:r>
              <a:rPr lang="en-US" altLang="ja-JP" dirty="0" err="1" smtClean="0"/>
              <a:t>datestamps</a:t>
            </a:r>
            <a:r>
              <a:rPr lang="en-US" altLang="ja-JP" dirty="0" smtClean="0"/>
              <a:t> that are contradictory to filter results.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27416182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OAI provider speed requirement</a:t>
            </a:r>
            <a:endParaRPr kumimoji="1" lang="ja-JP" alt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1241933"/>
              </p:ext>
            </p:extLst>
          </p:nvPr>
        </p:nvGraphicFramePr>
        <p:xfrm>
          <a:off x="539552" y="1988840"/>
          <a:ext cx="8208912" cy="3384376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2736304"/>
                <a:gridCol w="2736304"/>
                <a:gridCol w="2736304"/>
              </a:tblGrid>
              <a:tr h="55258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Monitor frequency</a:t>
                      </a:r>
                      <a:endParaRPr lang="ja-JP" sz="2400" kern="1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Minimum speed requirement (records/sec)</a:t>
                      </a:r>
                      <a:endParaRPr lang="ja-JP" sz="2400" kern="1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552584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150,000 records</a:t>
                      </a:r>
                      <a:endParaRPr lang="ja-JP" sz="2400" kern="1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500,000 records</a:t>
                      </a:r>
                      <a:endParaRPr lang="ja-JP" sz="2400" kern="1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39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Every 3 hours</a:t>
                      </a:r>
                      <a:br>
                        <a:rPr lang="en-US" sz="2000" kern="100" dirty="0">
                          <a:effectLst/>
                        </a:rPr>
                      </a:br>
                      <a:r>
                        <a:rPr lang="en-US" sz="2000" kern="100" dirty="0">
                          <a:effectLst/>
                        </a:rPr>
                        <a:t>completes in 1.5 hours</a:t>
                      </a:r>
                      <a:endParaRPr lang="ja-JP" sz="2400" kern="1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300000/(60*60*1.5) = 56</a:t>
                      </a:r>
                      <a:endParaRPr lang="ja-JP" sz="2400" b="1" kern="1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1000000/(60*60*1.5) = 185</a:t>
                      </a:r>
                      <a:endParaRPr lang="ja-JP" sz="2400" b="1" kern="1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139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Every 24 hours</a:t>
                      </a:r>
                      <a:br>
                        <a:rPr lang="en-US" sz="2000" kern="100">
                          <a:effectLst/>
                        </a:rPr>
                      </a:br>
                      <a:r>
                        <a:rPr lang="en-US" sz="2000" kern="100">
                          <a:effectLst/>
                        </a:rPr>
                        <a:t>completes in 12 hours</a:t>
                      </a:r>
                      <a:endParaRPr lang="ja-JP" sz="2400" kern="10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300000/(60*60*12) = 6.9</a:t>
                      </a:r>
                      <a:endParaRPr lang="ja-JP" sz="2400" b="1" kern="1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1000000/(60*60*12) = 23</a:t>
                      </a:r>
                      <a:endParaRPr lang="ja-JP" sz="2400" b="1" kern="100" dirty="0"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487285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OAI provider speed test </a:t>
            </a:r>
            <a:r>
              <a:rPr lang="en-US" altLang="ja-JP" dirty="0" smtClean="0"/>
              <a:t>results</a:t>
            </a:r>
            <a:endParaRPr kumimoji="1" lang="ja-JP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Test results using a same test program to list identifiers from each GISC</a:t>
            </a:r>
          </a:p>
          <a:p>
            <a:pPr marL="0" indent="0">
              <a:buNone/>
            </a:pPr>
            <a:endParaRPr kumimoji="1" lang="ja-JP" alt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551438"/>
              </p:ext>
            </p:extLst>
          </p:nvPr>
        </p:nvGraphicFramePr>
        <p:xfrm>
          <a:off x="899592" y="2852936"/>
          <a:ext cx="7560840" cy="2304256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456615"/>
                <a:gridCol w="1220845"/>
                <a:gridCol w="1220845"/>
                <a:gridCol w="1220845"/>
                <a:gridCol w="1220845"/>
                <a:gridCol w="1220845"/>
              </a:tblGrid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ja-JP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Test 1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Test 2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Test 3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Test 4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Average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</a:rPr>
                        <a:t>GISC A</a:t>
                      </a:r>
                      <a:endParaRPr lang="ja-JP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173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169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164.9 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157.8 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166.2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</a:rPr>
                        <a:t>GISC B</a:t>
                      </a:r>
                      <a:endParaRPr lang="ja-JP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110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130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22.7 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22.5 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71.3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</a:rPr>
                        <a:t>GISC C</a:t>
                      </a:r>
                      <a:endParaRPr lang="ja-JP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24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25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33.7 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24.5 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26.8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</a:rPr>
                        <a:t>GISC D</a:t>
                      </a:r>
                      <a:endParaRPr lang="ja-JP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535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464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128.8 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123.2 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312.8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</a:rPr>
                        <a:t>GISC E</a:t>
                      </a:r>
                      <a:endParaRPr lang="ja-JP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25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30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- (test failed)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- (test failed)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27.5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</a:rPr>
                        <a:t>GISC F</a:t>
                      </a:r>
                      <a:endParaRPr lang="ja-JP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564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555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750.3 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722.0 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647.8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</a:rPr>
                        <a:t>GISC G</a:t>
                      </a:r>
                      <a:endParaRPr lang="ja-JP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187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187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28.6 </a:t>
                      </a:r>
                      <a:endParaRPr lang="ja-JP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29.9 </a:t>
                      </a:r>
                      <a:endParaRPr lang="ja-JP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108.1</a:t>
                      </a:r>
                      <a:endParaRPr lang="ja-JP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8301559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Proposed conclusion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kumimoji="1" lang="en-US" altLang="ja-JP" sz="2800" dirty="0" smtClean="0"/>
              <a:t>Case sensitivity of identifiers</a:t>
            </a:r>
          </a:p>
          <a:p>
            <a:r>
              <a:rPr lang="en-US" altLang="ja-JP" sz="2800" dirty="0" smtClean="0"/>
              <a:t>OAI harvesters and monitors need to assess file identifiers as case-insensitive.</a:t>
            </a:r>
          </a:p>
          <a:p>
            <a:endParaRPr lang="en-US" altLang="ja-JP" sz="2800" dirty="0"/>
          </a:p>
          <a:p>
            <a:r>
              <a:rPr kumimoji="1" lang="en-US" altLang="ja-JP" sz="2800" dirty="0" smtClean="0"/>
              <a:t>Avoid using identifiers with only case difference</a:t>
            </a:r>
            <a:endParaRPr lang="en-US" altLang="ja-JP" sz="2800" dirty="0"/>
          </a:p>
          <a:p>
            <a:r>
              <a:rPr kumimoji="1" lang="en-US" altLang="ja-JP" sz="2800" dirty="0" smtClean="0"/>
              <a:t>When it is necessary</a:t>
            </a:r>
          </a:p>
          <a:p>
            <a:pPr lvl="1"/>
            <a:r>
              <a:rPr lang="en-US" altLang="ja-JP" sz="2400" dirty="0" smtClean="0"/>
              <a:t>Delete old records explicitly (with deleted message)</a:t>
            </a:r>
          </a:p>
          <a:p>
            <a:pPr lvl="1"/>
            <a:r>
              <a:rPr kumimoji="1" lang="en-US" altLang="ja-JP" sz="2400" dirty="0" smtClean="0"/>
              <a:t>And then, add new records</a:t>
            </a:r>
          </a:p>
        </p:txBody>
      </p:sp>
    </p:spTree>
    <p:extLst>
      <p:ext uri="{BB962C8B-B14F-4D97-AF65-F5344CB8AC3E}">
        <p14:creationId xmlns:p14="http://schemas.microsoft.com/office/powerpoint/2010/main" val="96954623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Proposed conclusion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kumimoji="1" lang="en-US" altLang="ja-JP" sz="2800" dirty="0" smtClean="0"/>
              <a:t>Default namespace declaration</a:t>
            </a:r>
          </a:p>
          <a:p>
            <a:r>
              <a:rPr lang="en-US" altLang="ja-JP" sz="2800" dirty="0" smtClean="0"/>
              <a:t>OAI harvesters need to be able to handle records with default namespace declaration</a:t>
            </a:r>
          </a:p>
          <a:p>
            <a:endParaRPr lang="en-US" altLang="ja-JP" sz="2800" dirty="0"/>
          </a:p>
          <a:p>
            <a:r>
              <a:rPr kumimoji="1" lang="en-US" altLang="ja-JP" sz="2800" dirty="0" smtClean="0"/>
              <a:t>Encourage metadata creators to avoid using default namespace declaration when possible </a:t>
            </a:r>
            <a:endParaRPr kumimoji="1" lang="en-US" altLang="ja-JP" sz="2400" dirty="0" smtClean="0"/>
          </a:p>
        </p:txBody>
      </p:sp>
    </p:spTree>
    <p:extLst>
      <p:ext uri="{BB962C8B-B14F-4D97-AF65-F5344CB8AC3E}">
        <p14:creationId xmlns:p14="http://schemas.microsoft.com/office/powerpoint/2010/main" val="221961114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Proposed conclusion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altLang="ja-JP" sz="2800" dirty="0" smtClean="0"/>
              <a:t>Known software issues</a:t>
            </a:r>
            <a:endParaRPr kumimoji="1" lang="en-US" altLang="ja-JP" sz="2800" dirty="0" smtClean="0"/>
          </a:p>
          <a:p>
            <a:r>
              <a:rPr lang="en-US" altLang="ja-JP" sz="2800" dirty="0" smtClean="0"/>
              <a:t>Duplicated identifiers of responses to verb=</a:t>
            </a:r>
            <a:r>
              <a:rPr lang="en-US" altLang="ja-JP" sz="2800" dirty="0" err="1" smtClean="0"/>
              <a:t>ListIdentifiers</a:t>
            </a:r>
            <a:endParaRPr lang="en-US" altLang="ja-JP" sz="2800" dirty="0" smtClean="0"/>
          </a:p>
          <a:p>
            <a:endParaRPr lang="en-US" altLang="ja-JP" sz="2800" dirty="0"/>
          </a:p>
          <a:p>
            <a:r>
              <a:rPr kumimoji="1" lang="en-US" altLang="ja-JP" sz="2800" dirty="0" smtClean="0"/>
              <a:t>Inaccurate OAI header date stamps</a:t>
            </a:r>
          </a:p>
          <a:p>
            <a:r>
              <a:rPr lang="en-US" altLang="ja-JP" sz="2800" dirty="0" smtClean="0"/>
              <a:t>Selective harvesting arguments: “until” and “from”</a:t>
            </a:r>
            <a:endParaRPr kumimoji="1" lang="en-US" altLang="ja-JP" sz="2400" dirty="0" smtClean="0"/>
          </a:p>
        </p:txBody>
      </p:sp>
    </p:spTree>
    <p:extLst>
      <p:ext uri="{BB962C8B-B14F-4D97-AF65-F5344CB8AC3E}">
        <p14:creationId xmlns:p14="http://schemas.microsoft.com/office/powerpoint/2010/main" val="3379087707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GISC Tokyo PP theme_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GISC Tokyo PP theme_1</Template>
  <TotalTime>233</TotalTime>
  <Words>554</Words>
  <Application>Microsoft Office PowerPoint</Application>
  <PresentationFormat>On-screen Show (4:3)</PresentationFormat>
  <Paragraphs>199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GISC Tokyo PP theme_1</vt:lpstr>
      <vt:lpstr>Metadata Catalogue Consistency</vt:lpstr>
      <vt:lpstr>Catalogue Sync Issues</vt:lpstr>
      <vt:lpstr>Case sensitive identifiers</vt:lpstr>
      <vt:lpstr>Default namespace declaration</vt:lpstr>
      <vt:lpstr>Duplicated identifiers</vt:lpstr>
      <vt:lpstr>Inaccurate OAI datestamps</vt:lpstr>
      <vt:lpstr>Inaccurate OAI datestamps</vt:lpstr>
      <vt:lpstr>Time filter “from” “until”</vt:lpstr>
      <vt:lpstr>OAI datestamp</vt:lpstr>
      <vt:lpstr>OAI provider speed requirement</vt:lpstr>
      <vt:lpstr>OAI provider speed test results</vt:lpstr>
      <vt:lpstr>Proposed conclusion</vt:lpstr>
      <vt:lpstr>Proposed conclusion</vt:lpstr>
      <vt:lpstr>Proposed conclusion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Monitoring</dc:title>
  <cp:lastModifiedBy>Hasegawa</cp:lastModifiedBy>
  <cp:revision>70</cp:revision>
  <dcterms:modified xsi:type="dcterms:W3CDTF">2014-02-12T15:18:24Z</dcterms:modified>
</cp:coreProperties>
</file>