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1" r:id="rId5"/>
    <p:sldId id="262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2" d="100"/>
          <a:sy n="82" d="100"/>
        </p:scale>
        <p:origin x="-810" y="1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850AF-0B60-462F-A9E1-5D583034ED8B}" type="datetimeFigureOut">
              <a:rPr lang="en-US" smtClean="0"/>
              <a:t>2/12/2014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721EE-FFC9-4579-9786-FFC7A0B4AF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47292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850AF-0B60-462F-A9E1-5D583034ED8B}" type="datetimeFigureOut">
              <a:rPr lang="en-US" smtClean="0"/>
              <a:t>2/12/2014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721EE-FFC9-4579-9786-FFC7A0B4AF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8526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850AF-0B60-462F-A9E1-5D583034ED8B}" type="datetimeFigureOut">
              <a:rPr lang="en-US" smtClean="0"/>
              <a:t>2/12/2014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721EE-FFC9-4579-9786-FFC7A0B4AF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59037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850AF-0B60-462F-A9E1-5D583034ED8B}" type="datetimeFigureOut">
              <a:rPr lang="en-US" smtClean="0"/>
              <a:t>2/12/2014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721EE-FFC9-4579-9786-FFC7A0B4AF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8227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850AF-0B60-462F-A9E1-5D583034ED8B}" type="datetimeFigureOut">
              <a:rPr lang="en-US" smtClean="0"/>
              <a:t>2/12/2014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721EE-FFC9-4579-9786-FFC7A0B4AF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37362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850AF-0B60-462F-A9E1-5D583034ED8B}" type="datetimeFigureOut">
              <a:rPr lang="en-US" smtClean="0"/>
              <a:t>2/12/2014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721EE-FFC9-4579-9786-FFC7A0B4AF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49941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850AF-0B60-462F-A9E1-5D583034ED8B}" type="datetimeFigureOut">
              <a:rPr lang="en-US" smtClean="0"/>
              <a:t>2/12/2014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721EE-FFC9-4579-9786-FFC7A0B4AF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1148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850AF-0B60-462F-A9E1-5D583034ED8B}" type="datetimeFigureOut">
              <a:rPr lang="en-US" smtClean="0"/>
              <a:t>2/12/2014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721EE-FFC9-4579-9786-FFC7A0B4AF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18290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850AF-0B60-462F-A9E1-5D583034ED8B}" type="datetimeFigureOut">
              <a:rPr lang="en-US" smtClean="0"/>
              <a:t>2/12/2014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721EE-FFC9-4579-9786-FFC7A0B4AF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34661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850AF-0B60-462F-A9E1-5D583034ED8B}" type="datetimeFigureOut">
              <a:rPr lang="en-US" smtClean="0"/>
              <a:t>2/12/2014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721EE-FFC9-4579-9786-FFC7A0B4AF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18441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850AF-0B60-462F-A9E1-5D583034ED8B}" type="datetimeFigureOut">
              <a:rPr lang="en-US" smtClean="0"/>
              <a:t>2/12/2014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721EE-FFC9-4579-9786-FFC7A0B4AF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7809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2850AF-0B60-462F-A9E1-5D583034ED8B}" type="datetimeFigureOut">
              <a:rPr lang="en-US" smtClean="0"/>
              <a:t>2/12/2014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C721EE-FFC9-4579-9786-FFC7A0B4AF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23668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GISC Brasilia </a:t>
            </a:r>
            <a:r>
              <a:rPr lang="en-US" dirty="0" smtClean="0"/>
              <a:t>Status</a:t>
            </a:r>
            <a:br>
              <a:rPr lang="en-US" dirty="0" smtClean="0"/>
            </a:br>
            <a:r>
              <a:rPr lang="en-US" sz="3100" dirty="0" smtClean="0">
                <a:solidFill>
                  <a:srgbClr val="00B0F0"/>
                </a:solidFill>
              </a:rPr>
              <a:t>Doc 30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	</a:t>
            </a:r>
            <a:endParaRPr lang="en-US" dirty="0"/>
          </a:p>
        </p:txBody>
      </p:sp>
      <p:sp>
        <p:nvSpPr>
          <p:cNvPr id="4" name="Subtítulo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t-BR" dirty="0" smtClean="0"/>
              <a:t>José Mauro de Rezende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258114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GISC Status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371600"/>
            <a:ext cx="8686800" cy="5257800"/>
          </a:xfrm>
        </p:spPr>
        <p:txBody>
          <a:bodyPr>
            <a:normAutofit/>
          </a:bodyPr>
          <a:lstStyle/>
          <a:p>
            <a:r>
              <a:rPr lang="en-US" dirty="0" smtClean="0"/>
              <a:t>WIS Portal based on a commercial solution </a:t>
            </a:r>
          </a:p>
          <a:p>
            <a:pPr lvl="1"/>
            <a:r>
              <a:rPr lang="en-US" dirty="0" smtClean="0"/>
              <a:t>Configured as a cluster.</a:t>
            </a:r>
          </a:p>
          <a:p>
            <a:pPr marL="342900" lvl="1" indent="-342900">
              <a:buFont typeface="Arial" panose="020B0604020202020204" pitchFamily="34" charset="0"/>
              <a:buChar char="•"/>
            </a:pPr>
            <a:r>
              <a:rPr lang="en-US" sz="3200" dirty="0"/>
              <a:t>Data exchange from RTH Message Switching System</a:t>
            </a:r>
          </a:p>
          <a:p>
            <a:pPr marL="342900" lvl="1" indent="-342900">
              <a:buFont typeface="Arial" panose="020B0604020202020204" pitchFamily="34" charset="0"/>
              <a:buChar char="•"/>
            </a:pPr>
            <a:r>
              <a:rPr lang="en-US" sz="3200" dirty="0"/>
              <a:t>Not connected to the RMDCN yet</a:t>
            </a:r>
          </a:p>
          <a:p>
            <a:pPr marL="342900" lvl="1" indent="-342900">
              <a:buFont typeface="Arial" panose="020B0604020202020204" pitchFamily="34" charset="0"/>
              <a:buChar char="•"/>
            </a:pPr>
            <a:r>
              <a:rPr lang="en-US" sz="3200" dirty="0"/>
              <a:t>Bilateral agreement with </a:t>
            </a:r>
            <a:r>
              <a:rPr lang="en-US" sz="3200" dirty="0" err="1"/>
              <a:t>MeteoFrance</a:t>
            </a:r>
            <a:r>
              <a:rPr lang="en-US" sz="3200" dirty="0"/>
              <a:t> and DWD to exchange </a:t>
            </a:r>
            <a:r>
              <a:rPr lang="en-US" sz="3200" dirty="0" smtClean="0"/>
              <a:t>data over </a:t>
            </a:r>
            <a:r>
              <a:rPr lang="en-US" sz="3200" dirty="0"/>
              <a:t>the Internet</a:t>
            </a:r>
          </a:p>
          <a:p>
            <a:pPr marL="342900" lvl="1" indent="-342900">
              <a:buFont typeface="Arial" panose="020B0604020202020204" pitchFamily="34" charset="0"/>
              <a:buChar char="•"/>
            </a:pPr>
            <a:r>
              <a:rPr lang="en-US" sz="3200" dirty="0"/>
              <a:t>Started conversation with RTH Exeter to establish an Internet connection too.</a:t>
            </a:r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marL="4572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7695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Capacity Building</a:t>
            </a:r>
            <a:endParaRPr lang="en-US" dirty="0"/>
          </a:p>
        </p:txBody>
      </p:sp>
      <p:sp>
        <p:nvSpPr>
          <p:cNvPr id="5" name="Retângulo 4"/>
          <p:cNvSpPr/>
          <p:nvPr/>
        </p:nvSpPr>
        <p:spPr>
          <a:xfrm>
            <a:off x="304800" y="1828800"/>
            <a:ext cx="8534400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3200" dirty="0"/>
              <a:t>Internal </a:t>
            </a:r>
            <a:r>
              <a:rPr lang="en-US" sz="3200" dirty="0" smtClean="0"/>
              <a:t>Training</a:t>
            </a:r>
            <a:endParaRPr lang="en-US" sz="32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 smtClean="0"/>
              <a:t>Operator GISC training in 2012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 smtClean="0"/>
              <a:t>Software training in 2012</a:t>
            </a:r>
            <a:endParaRPr lang="en-US" sz="32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0908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GISC Backup</a:t>
            </a:r>
            <a:endParaRPr lang="en-US" dirty="0"/>
          </a:p>
        </p:txBody>
      </p:sp>
      <p:sp>
        <p:nvSpPr>
          <p:cNvPr id="5" name="Retângulo 4"/>
          <p:cNvSpPr/>
          <p:nvPr/>
        </p:nvSpPr>
        <p:spPr>
          <a:xfrm>
            <a:off x="304800" y="1828800"/>
            <a:ext cx="853440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 smtClean="0"/>
              <a:t>Natural Candidate: GISC Washington</a:t>
            </a:r>
          </a:p>
          <a:p>
            <a:pPr marL="442913"/>
            <a:r>
              <a:rPr lang="en-US" sz="2400" dirty="0" smtClean="0"/>
              <a:t>(Two other GISCs have expressed interest in being backup too)  </a:t>
            </a:r>
            <a:endParaRPr lang="en-US" sz="24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3588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Main obstacles for full operation</a:t>
            </a:r>
            <a:endParaRPr lang="en-US" dirty="0"/>
          </a:p>
        </p:txBody>
      </p:sp>
      <p:sp>
        <p:nvSpPr>
          <p:cNvPr id="5" name="Retângulo 4"/>
          <p:cNvSpPr/>
          <p:nvPr/>
        </p:nvSpPr>
        <p:spPr>
          <a:xfrm>
            <a:off x="304800" y="1828800"/>
            <a:ext cx="8534400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 smtClean="0"/>
              <a:t>Lack of human resources (difficulties finding qualified staff or hire new people)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 smtClean="0"/>
              <a:t>RMDCN connection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4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0409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163</TotalTime>
  <Words>111</Words>
  <Application>Microsoft Office PowerPoint</Application>
  <PresentationFormat>On-screen Show (4:3)</PresentationFormat>
  <Paragraphs>20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GISC Brasilia Status Doc 30  </vt:lpstr>
      <vt:lpstr>GISC Status</vt:lpstr>
      <vt:lpstr>Capacity Building</vt:lpstr>
      <vt:lpstr>GISC Backup</vt:lpstr>
      <vt:lpstr>Main obstacles for full operation</vt:lpstr>
    </vt:vector>
  </TitlesOfParts>
  <Manager>Antonio Divino Moura</Manager>
  <Company>INMET</Company>
  <LinksUpToDate>false</LinksUpToDate>
  <SharedDoc>false</SharedDoc>
  <HyperlinkBase>GISC</HyperlinkBase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GISC Brasilia Status</dc:title>
  <dc:subject>GISC</dc:subject>
  <dc:creator>José Mauro de Rezende</dc:creator>
  <cp:lastModifiedBy>David Thomas</cp:lastModifiedBy>
  <cp:revision>24</cp:revision>
  <dcterms:created xsi:type="dcterms:W3CDTF">2014-02-10T18:37:26Z</dcterms:created>
  <dcterms:modified xsi:type="dcterms:W3CDTF">2014-02-12T13:06:14Z</dcterms:modified>
  <cp:category>Ostensivo</cp:category>
</cp:coreProperties>
</file>