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9" r:id="rId4"/>
    <p:sldId id="261" r:id="rId5"/>
    <p:sldId id="263" r:id="rId6"/>
    <p:sldId id="264" r:id="rId7"/>
    <p:sldId id="265" r:id="rId8"/>
  </p:sldIdLst>
  <p:sldSz cx="9144000" cy="6858000" type="screen4x3"/>
  <p:notesSz cx="6858000" cy="9144000"/>
  <p:defaultTex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856" autoAdjust="0"/>
    <p:restoredTop sz="94660"/>
  </p:normalViewPr>
  <p:slideViewPr>
    <p:cSldViewPr>
      <p:cViewPr>
        <p:scale>
          <a:sx n="82" d="100"/>
          <a:sy n="82" d="100"/>
        </p:scale>
        <p:origin x="-798" y="18"/>
      </p:cViewPr>
      <p:guideLst>
        <p:guide orient="horz" pos="2160"/>
        <p:guide pos="2880"/>
      </p:guideLst>
    </p:cSldViewPr>
  </p:slideViewPr>
  <p:notesTextViewPr>
    <p:cViewPr>
      <p:scale>
        <a:sx n="100" d="100"/>
        <a:sy n="100" d="100"/>
      </p:scale>
      <p:origin x="0" y="0"/>
    </p:cViewPr>
  </p:notesTextViewPr>
  <p:sorterViewPr>
    <p:cViewPr>
      <p:scale>
        <a:sx n="130" d="100"/>
        <a:sy n="130" d="100"/>
      </p:scale>
      <p:origin x="0" y="1314"/>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6.emf"/></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タイトル スライド">
    <p:spTree>
      <p:nvGrpSpPr>
        <p:cNvPr id="1" name=""/>
        <p:cNvGrpSpPr/>
        <p:nvPr/>
      </p:nvGrpSpPr>
      <p:grpSpPr>
        <a:xfrm>
          <a:off x="0" y="0"/>
          <a:ext cx="0" cy="0"/>
          <a:chOff x="0" y="0"/>
          <a:chExt cx="0" cy="0"/>
        </a:xfrm>
      </p:grpSpPr>
      <p:pic>
        <p:nvPicPr>
          <p:cNvPr id="9" name="図 4" descr="clouds_header.jpg"/>
          <p:cNvPicPr>
            <a:picLocks noChangeAspect="1"/>
          </p:cNvPicPr>
          <p:nvPr/>
        </p:nvPicPr>
        <p:blipFill>
          <a:blip r:embed="rId2" cstate="print"/>
          <a:srcRect/>
          <a:stretch>
            <a:fillRect/>
          </a:stretch>
        </p:blipFill>
        <p:spPr bwMode="auto">
          <a:xfrm>
            <a:off x="0" y="0"/>
            <a:ext cx="9144000" cy="1677988"/>
          </a:xfrm>
          <a:prstGeom prst="rect">
            <a:avLst/>
          </a:prstGeom>
          <a:noFill/>
          <a:ln w="9525">
            <a:noFill/>
            <a:miter lim="800000"/>
            <a:headEnd/>
            <a:tailEnd/>
          </a:ln>
        </p:spPr>
      </p:pic>
      <p:sp>
        <p:nvSpPr>
          <p:cNvPr id="2" name="タイトル 1"/>
          <p:cNvSpPr>
            <a:spLocks noGrp="1"/>
          </p:cNvSpPr>
          <p:nvPr>
            <p:ph type="ctrTitle"/>
          </p:nvPr>
        </p:nvSpPr>
        <p:spPr>
          <a:xfrm>
            <a:off x="685800" y="2130425"/>
            <a:ext cx="7772400" cy="1470025"/>
          </a:xfrm>
        </p:spPr>
        <p:txBody>
          <a:bodyPr/>
          <a:lstStyle>
            <a:lvl1pPr>
              <a:defRPr>
                <a:latin typeface="+mj-lt"/>
              </a:defRPr>
            </a:lvl1pPr>
          </a:lstStyle>
          <a:p>
            <a:r>
              <a:rPr lang="ja-JP" altLang="en-US" smtClean="0"/>
              <a:t>マスタ タイトルの書式設定</a:t>
            </a:r>
            <a:endParaRPr lang="ja-JP" altLang="en-US" dirty="0"/>
          </a:p>
        </p:txBody>
      </p:sp>
      <p:sp>
        <p:nvSpPr>
          <p:cNvPr id="3" name="サブタイトル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latin typeface="+mj-lt"/>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ja-JP" altLang="en-US" smtClean="0"/>
              <a:t>マスタ サブタイトルの書式設定</a:t>
            </a:r>
            <a:endParaRPr lang="ja-JP" altLang="en-US" dirty="0"/>
          </a:p>
        </p:txBody>
      </p:sp>
      <p:sp>
        <p:nvSpPr>
          <p:cNvPr id="5" name="フッター プレースホルダ 4"/>
          <p:cNvSpPr>
            <a:spLocks noGrp="1"/>
          </p:cNvSpPr>
          <p:nvPr>
            <p:ph type="ftr" sz="quarter" idx="11"/>
          </p:nvPr>
        </p:nvSpPr>
        <p:spPr/>
        <p:txBody>
          <a:bodyPr/>
          <a:lstStyle>
            <a:lvl1pPr>
              <a:defRPr/>
            </a:lvl1pPr>
          </a:lstStyle>
          <a:p>
            <a:endParaRPr kumimoji="1" lang="ja-JP" altLang="en-US"/>
          </a:p>
        </p:txBody>
      </p:sp>
    </p:spTree>
  </p:cSld>
  <p:clrMapOvr>
    <a:masterClrMapping/>
  </p:clrMapOvr>
  <p:transition spd="med"/>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smtClean="0"/>
              <a:t>マスタ タイトルの書式設定</a:t>
            </a:r>
            <a:endParaRPr lang="ja-JP" altLang="en-US"/>
          </a:p>
        </p:txBody>
      </p:sp>
      <p:sp>
        <p:nvSpPr>
          <p:cNvPr id="3" name="コンテンツ プレースホルダ 2"/>
          <p:cNvSpPr>
            <a:spLocks noGrp="1"/>
          </p:cNvSpPr>
          <p:nvPr>
            <p:ph idx="1"/>
          </p:nvPr>
        </p:nvSpPr>
        <p:spPr/>
        <p:txBody>
          <a:body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5" name="フッター プレースホルダ 4"/>
          <p:cNvSpPr>
            <a:spLocks noGrp="1"/>
          </p:cNvSpPr>
          <p:nvPr>
            <p:ph type="ftr" sz="quarter" idx="11"/>
          </p:nvPr>
        </p:nvSpPr>
        <p:spPr/>
        <p:txBody>
          <a:bodyPr/>
          <a:lstStyle>
            <a:lvl1pPr>
              <a:defRPr/>
            </a:lvl1pPr>
          </a:lstStyle>
          <a:p>
            <a:endParaRPr kumimoji="1" lang="ja-JP" altLang="en-US"/>
          </a:p>
        </p:txBody>
      </p:sp>
      <p:sp>
        <p:nvSpPr>
          <p:cNvPr id="6" name="スライド番号プレースホルダ 5"/>
          <p:cNvSpPr>
            <a:spLocks noGrp="1"/>
          </p:cNvSpPr>
          <p:nvPr>
            <p:ph type="sldNum" sz="quarter" idx="12"/>
          </p:nvPr>
        </p:nvSpPr>
        <p:spPr/>
        <p:txBody>
          <a:bodyPr/>
          <a:lstStyle>
            <a:lvl1pPr>
              <a:defRPr/>
            </a:lvl1pPr>
          </a:lstStyle>
          <a:p>
            <a:fld id="{D2D8002D-B5B0-4BAC-B1F6-782DDCCE6D9C}" type="slidenum">
              <a:rPr kumimoji="1" lang="ja-JP" altLang="en-US" smtClean="0"/>
              <a:pPr/>
              <a:t>‹#›</a:t>
            </a:fld>
            <a:endParaRPr kumimoji="1" lang="ja-JP" altLang="en-US"/>
          </a:p>
        </p:txBody>
      </p:sp>
    </p:spTree>
  </p:cSld>
  <p:clrMapOvr>
    <a:masterClrMapping/>
  </p:clrMapOvr>
  <p:transition spd="med"/>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タイトル 1"/>
          <p:cNvSpPr>
            <a:spLocks noGrp="1"/>
          </p:cNvSpPr>
          <p:nvPr>
            <p:ph type="title"/>
          </p:nvPr>
        </p:nvSpPr>
        <p:spPr>
          <a:xfrm>
            <a:off x="722313" y="4406900"/>
            <a:ext cx="7772400" cy="1362075"/>
          </a:xfrm>
        </p:spPr>
        <p:txBody>
          <a:bodyPr anchor="t"/>
          <a:lstStyle>
            <a:lvl1pPr algn="l">
              <a:defRPr sz="4000" b="1" cap="all"/>
            </a:lvl1pPr>
          </a:lstStyle>
          <a:p>
            <a:r>
              <a:rPr lang="ja-JP" altLang="en-US" smtClean="0"/>
              <a:t>マスタ タイトルの書式設定</a:t>
            </a:r>
            <a:endParaRPr lang="ja-JP" altLang="en-US"/>
          </a:p>
        </p:txBody>
      </p:sp>
      <p:sp>
        <p:nvSpPr>
          <p:cNvPr id="3" name="テキスト プレースホル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ja-JP" altLang="en-US" smtClean="0"/>
              <a:t>マスタ テキストの書式設定</a:t>
            </a:r>
          </a:p>
        </p:txBody>
      </p:sp>
      <p:sp>
        <p:nvSpPr>
          <p:cNvPr id="4" name="日付プレースホルダ 3"/>
          <p:cNvSpPr>
            <a:spLocks noGrp="1"/>
          </p:cNvSpPr>
          <p:nvPr>
            <p:ph type="dt" sz="half" idx="10"/>
          </p:nvPr>
        </p:nvSpPr>
        <p:spPr>
          <a:xfrm>
            <a:off x="457200" y="6356350"/>
            <a:ext cx="2133600" cy="365125"/>
          </a:xfrm>
          <a:prstGeom prst="rect">
            <a:avLst/>
          </a:prstGeom>
        </p:spPr>
        <p:txBody>
          <a:bodyPr/>
          <a:lstStyle>
            <a:lvl1pPr>
              <a:defRPr/>
            </a:lvl1pPr>
          </a:lstStyle>
          <a:p>
            <a:fld id="{E90ED720-0104-4369-84BC-D37694168613}" type="datetimeFigureOut">
              <a:rPr kumimoji="1" lang="ja-JP" altLang="en-US" smtClean="0"/>
              <a:pPr/>
              <a:t>2014/2/11</a:t>
            </a:fld>
            <a:endParaRPr kumimoji="1" lang="ja-JP" altLang="en-US"/>
          </a:p>
        </p:txBody>
      </p:sp>
      <p:sp>
        <p:nvSpPr>
          <p:cNvPr id="5" name="フッター プレースホルダ 4"/>
          <p:cNvSpPr>
            <a:spLocks noGrp="1"/>
          </p:cNvSpPr>
          <p:nvPr>
            <p:ph type="ftr" sz="quarter" idx="11"/>
          </p:nvPr>
        </p:nvSpPr>
        <p:spPr/>
        <p:txBody>
          <a:bodyPr/>
          <a:lstStyle>
            <a:lvl1pPr>
              <a:defRPr/>
            </a:lvl1pPr>
          </a:lstStyle>
          <a:p>
            <a:endParaRPr kumimoji="1" lang="ja-JP" altLang="en-US"/>
          </a:p>
        </p:txBody>
      </p:sp>
      <p:sp>
        <p:nvSpPr>
          <p:cNvPr id="6" name="スライド番号プレースホルダ 5"/>
          <p:cNvSpPr>
            <a:spLocks noGrp="1"/>
          </p:cNvSpPr>
          <p:nvPr>
            <p:ph type="sldNum" sz="quarter" idx="12"/>
          </p:nvPr>
        </p:nvSpPr>
        <p:spPr/>
        <p:txBody>
          <a:bodyPr/>
          <a:lstStyle>
            <a:lvl1pPr>
              <a:defRPr/>
            </a:lvl1pPr>
          </a:lstStyle>
          <a:p>
            <a:fld id="{D2D8002D-B5B0-4BAC-B1F6-782DDCCE6D9C}" type="slidenum">
              <a:rPr kumimoji="1" lang="ja-JP" altLang="en-US" smtClean="0"/>
              <a:pPr/>
              <a:t>‹#›</a:t>
            </a:fld>
            <a:endParaRPr kumimoji="1" lang="ja-JP" altLang="en-US"/>
          </a:p>
        </p:txBody>
      </p:sp>
    </p:spTree>
  </p:cSld>
  <p:clrMapOvr>
    <a:masterClrMapping/>
  </p:clrMapOvr>
  <p:transition spd="med"/>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smtClean="0"/>
              <a:t>マスタ タイトルの書式設定</a:t>
            </a:r>
            <a:endParaRPr lang="ja-JP" altLang="en-US"/>
          </a:p>
        </p:txBody>
      </p:sp>
      <p:sp>
        <p:nvSpPr>
          <p:cNvPr id="3" name="コンテンツ プレースホル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4" name="コンテンツ プレースホル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5" name="日付プレースホルダ 3"/>
          <p:cNvSpPr>
            <a:spLocks noGrp="1"/>
          </p:cNvSpPr>
          <p:nvPr>
            <p:ph type="dt" sz="half" idx="10"/>
          </p:nvPr>
        </p:nvSpPr>
        <p:spPr>
          <a:xfrm>
            <a:off x="457200" y="6356350"/>
            <a:ext cx="2133600" cy="365125"/>
          </a:xfrm>
          <a:prstGeom prst="rect">
            <a:avLst/>
          </a:prstGeom>
        </p:spPr>
        <p:txBody>
          <a:bodyPr/>
          <a:lstStyle>
            <a:lvl1pPr>
              <a:defRPr/>
            </a:lvl1pPr>
          </a:lstStyle>
          <a:p>
            <a:fld id="{E90ED720-0104-4369-84BC-D37694168613}" type="datetimeFigureOut">
              <a:rPr kumimoji="1" lang="ja-JP" altLang="en-US" smtClean="0"/>
              <a:pPr/>
              <a:t>2014/2/11</a:t>
            </a:fld>
            <a:endParaRPr kumimoji="1" lang="ja-JP" altLang="en-US"/>
          </a:p>
        </p:txBody>
      </p:sp>
      <p:sp>
        <p:nvSpPr>
          <p:cNvPr id="6" name="フッター プレースホルダ 4"/>
          <p:cNvSpPr>
            <a:spLocks noGrp="1"/>
          </p:cNvSpPr>
          <p:nvPr>
            <p:ph type="ftr" sz="quarter" idx="11"/>
          </p:nvPr>
        </p:nvSpPr>
        <p:spPr/>
        <p:txBody>
          <a:bodyPr/>
          <a:lstStyle>
            <a:lvl1pPr>
              <a:defRPr/>
            </a:lvl1pPr>
          </a:lstStyle>
          <a:p>
            <a:endParaRPr kumimoji="1" lang="ja-JP" altLang="en-US"/>
          </a:p>
        </p:txBody>
      </p:sp>
      <p:sp>
        <p:nvSpPr>
          <p:cNvPr id="7" name="スライド番号プレースホルダ 5"/>
          <p:cNvSpPr>
            <a:spLocks noGrp="1"/>
          </p:cNvSpPr>
          <p:nvPr>
            <p:ph type="sldNum" sz="quarter" idx="12"/>
          </p:nvPr>
        </p:nvSpPr>
        <p:spPr/>
        <p:txBody>
          <a:bodyPr/>
          <a:lstStyle>
            <a:lvl1pPr>
              <a:defRPr/>
            </a:lvl1pPr>
          </a:lstStyle>
          <a:p>
            <a:fld id="{D2D8002D-B5B0-4BAC-B1F6-782DDCCE6D9C}" type="slidenum">
              <a:rPr kumimoji="1" lang="ja-JP" altLang="en-US" smtClean="0"/>
              <a:pPr/>
              <a:t>‹#›</a:t>
            </a:fld>
            <a:endParaRPr kumimoji="1" lang="ja-JP" altLang="en-US"/>
          </a:p>
        </p:txBody>
      </p:sp>
    </p:spTree>
  </p:cSld>
  <p:clrMapOvr>
    <a:masterClrMapping/>
  </p:clrMapOvr>
  <p:transition spd="med"/>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lvl1pPr>
              <a:defRPr/>
            </a:lvl1pPr>
          </a:lstStyle>
          <a:p>
            <a:r>
              <a:rPr lang="ja-JP" altLang="en-US" smtClean="0"/>
              <a:t>マスタ タイトルの書式設定</a:t>
            </a:r>
            <a:endParaRPr lang="ja-JP" altLang="en-US"/>
          </a:p>
        </p:txBody>
      </p:sp>
      <p:sp>
        <p:nvSpPr>
          <p:cNvPr id="3" name="テキスト プレースホル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smtClean="0"/>
              <a:t>マスタ テキストの書式設定</a:t>
            </a:r>
          </a:p>
        </p:txBody>
      </p:sp>
      <p:sp>
        <p:nvSpPr>
          <p:cNvPr id="4" name="コンテンツ プレースホル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5" name="テキスト プレースホル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smtClean="0"/>
              <a:t>マスタ テキストの書式設定</a:t>
            </a:r>
          </a:p>
        </p:txBody>
      </p:sp>
      <p:sp>
        <p:nvSpPr>
          <p:cNvPr id="6" name="コンテンツ プレースホル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7" name="日付プレースホルダ 3"/>
          <p:cNvSpPr>
            <a:spLocks noGrp="1"/>
          </p:cNvSpPr>
          <p:nvPr>
            <p:ph type="dt" sz="half" idx="10"/>
          </p:nvPr>
        </p:nvSpPr>
        <p:spPr>
          <a:xfrm>
            <a:off x="457200" y="6356350"/>
            <a:ext cx="2133600" cy="365125"/>
          </a:xfrm>
          <a:prstGeom prst="rect">
            <a:avLst/>
          </a:prstGeom>
        </p:spPr>
        <p:txBody>
          <a:bodyPr/>
          <a:lstStyle>
            <a:lvl1pPr>
              <a:defRPr/>
            </a:lvl1pPr>
          </a:lstStyle>
          <a:p>
            <a:fld id="{E90ED720-0104-4369-84BC-D37694168613}" type="datetimeFigureOut">
              <a:rPr kumimoji="1" lang="ja-JP" altLang="en-US" smtClean="0"/>
              <a:pPr/>
              <a:t>2014/2/11</a:t>
            </a:fld>
            <a:endParaRPr kumimoji="1" lang="ja-JP" altLang="en-US"/>
          </a:p>
        </p:txBody>
      </p:sp>
      <p:sp>
        <p:nvSpPr>
          <p:cNvPr id="8" name="フッター プレースホルダ 4"/>
          <p:cNvSpPr>
            <a:spLocks noGrp="1"/>
          </p:cNvSpPr>
          <p:nvPr>
            <p:ph type="ftr" sz="quarter" idx="11"/>
          </p:nvPr>
        </p:nvSpPr>
        <p:spPr/>
        <p:txBody>
          <a:bodyPr/>
          <a:lstStyle>
            <a:lvl1pPr>
              <a:defRPr/>
            </a:lvl1pPr>
          </a:lstStyle>
          <a:p>
            <a:endParaRPr kumimoji="1" lang="ja-JP" altLang="en-US"/>
          </a:p>
        </p:txBody>
      </p:sp>
      <p:sp>
        <p:nvSpPr>
          <p:cNvPr id="9" name="スライド番号プレースホルダ 5"/>
          <p:cNvSpPr>
            <a:spLocks noGrp="1"/>
          </p:cNvSpPr>
          <p:nvPr>
            <p:ph type="sldNum" sz="quarter" idx="12"/>
          </p:nvPr>
        </p:nvSpPr>
        <p:spPr/>
        <p:txBody>
          <a:bodyPr/>
          <a:lstStyle>
            <a:lvl1pPr>
              <a:defRPr/>
            </a:lvl1pPr>
          </a:lstStyle>
          <a:p>
            <a:fld id="{D2D8002D-B5B0-4BAC-B1F6-782DDCCE6D9C}" type="slidenum">
              <a:rPr kumimoji="1" lang="ja-JP" altLang="en-US" smtClean="0"/>
              <a:pPr/>
              <a:t>‹#›</a:t>
            </a:fld>
            <a:endParaRPr kumimoji="1" lang="ja-JP" altLang="en-US"/>
          </a:p>
        </p:txBody>
      </p:sp>
    </p:spTree>
  </p:cSld>
  <p:clrMapOvr>
    <a:masterClrMapping/>
  </p:clrMapOvr>
  <p:transition spd="med"/>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smtClean="0"/>
              <a:t>マスタ タイトルの書式設定</a:t>
            </a:r>
            <a:endParaRPr lang="ja-JP" altLang="en-US"/>
          </a:p>
        </p:txBody>
      </p:sp>
      <p:sp>
        <p:nvSpPr>
          <p:cNvPr id="3" name="日付プレースホルダ 3"/>
          <p:cNvSpPr>
            <a:spLocks noGrp="1"/>
          </p:cNvSpPr>
          <p:nvPr>
            <p:ph type="dt" sz="half" idx="10"/>
          </p:nvPr>
        </p:nvSpPr>
        <p:spPr>
          <a:xfrm>
            <a:off x="457200" y="6356350"/>
            <a:ext cx="2133600" cy="365125"/>
          </a:xfrm>
          <a:prstGeom prst="rect">
            <a:avLst/>
          </a:prstGeom>
        </p:spPr>
        <p:txBody>
          <a:bodyPr/>
          <a:lstStyle>
            <a:lvl1pPr>
              <a:defRPr/>
            </a:lvl1pPr>
          </a:lstStyle>
          <a:p>
            <a:fld id="{E90ED720-0104-4369-84BC-D37694168613}" type="datetimeFigureOut">
              <a:rPr kumimoji="1" lang="ja-JP" altLang="en-US" smtClean="0"/>
              <a:pPr/>
              <a:t>2014/2/11</a:t>
            </a:fld>
            <a:endParaRPr kumimoji="1" lang="ja-JP" altLang="en-US"/>
          </a:p>
        </p:txBody>
      </p:sp>
      <p:sp>
        <p:nvSpPr>
          <p:cNvPr id="4" name="フッター プレースホルダ 4"/>
          <p:cNvSpPr>
            <a:spLocks noGrp="1"/>
          </p:cNvSpPr>
          <p:nvPr>
            <p:ph type="ftr" sz="quarter" idx="11"/>
          </p:nvPr>
        </p:nvSpPr>
        <p:spPr/>
        <p:txBody>
          <a:bodyPr/>
          <a:lstStyle>
            <a:lvl1pPr>
              <a:defRPr/>
            </a:lvl1pPr>
          </a:lstStyle>
          <a:p>
            <a:endParaRPr kumimoji="1" lang="ja-JP" altLang="en-US"/>
          </a:p>
        </p:txBody>
      </p:sp>
      <p:sp>
        <p:nvSpPr>
          <p:cNvPr id="5" name="スライド番号プレースホルダ 5"/>
          <p:cNvSpPr>
            <a:spLocks noGrp="1"/>
          </p:cNvSpPr>
          <p:nvPr>
            <p:ph type="sldNum" sz="quarter" idx="12"/>
          </p:nvPr>
        </p:nvSpPr>
        <p:spPr/>
        <p:txBody>
          <a:bodyPr/>
          <a:lstStyle>
            <a:lvl1pPr>
              <a:defRPr/>
            </a:lvl1pPr>
          </a:lstStyle>
          <a:p>
            <a:fld id="{D2D8002D-B5B0-4BAC-B1F6-782DDCCE6D9C}" type="slidenum">
              <a:rPr kumimoji="1" lang="ja-JP" altLang="en-US" smtClean="0"/>
              <a:pPr/>
              <a:t>‹#›</a:t>
            </a:fld>
            <a:endParaRPr kumimoji="1" lang="ja-JP" altLang="en-US"/>
          </a:p>
        </p:txBody>
      </p:sp>
    </p:spTree>
  </p:cSld>
  <p:clrMapOvr>
    <a:masterClrMapping/>
  </p:clrMapOvr>
  <p:transition spd="med"/>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日付プレースホルダ 3"/>
          <p:cNvSpPr>
            <a:spLocks noGrp="1"/>
          </p:cNvSpPr>
          <p:nvPr>
            <p:ph type="dt" sz="half" idx="10"/>
          </p:nvPr>
        </p:nvSpPr>
        <p:spPr>
          <a:xfrm>
            <a:off x="457200" y="6356350"/>
            <a:ext cx="2133600" cy="365125"/>
          </a:xfrm>
          <a:prstGeom prst="rect">
            <a:avLst/>
          </a:prstGeom>
        </p:spPr>
        <p:txBody>
          <a:bodyPr/>
          <a:lstStyle>
            <a:lvl1pPr>
              <a:defRPr/>
            </a:lvl1pPr>
          </a:lstStyle>
          <a:p>
            <a:fld id="{E90ED720-0104-4369-84BC-D37694168613}" type="datetimeFigureOut">
              <a:rPr kumimoji="1" lang="ja-JP" altLang="en-US" smtClean="0"/>
              <a:pPr/>
              <a:t>2014/2/11</a:t>
            </a:fld>
            <a:endParaRPr kumimoji="1" lang="ja-JP" altLang="en-US"/>
          </a:p>
        </p:txBody>
      </p:sp>
      <p:sp>
        <p:nvSpPr>
          <p:cNvPr id="3" name="フッター プレースホルダ 4"/>
          <p:cNvSpPr>
            <a:spLocks noGrp="1"/>
          </p:cNvSpPr>
          <p:nvPr>
            <p:ph type="ftr" sz="quarter" idx="11"/>
          </p:nvPr>
        </p:nvSpPr>
        <p:spPr/>
        <p:txBody>
          <a:bodyPr/>
          <a:lstStyle>
            <a:lvl1pPr>
              <a:defRPr/>
            </a:lvl1pPr>
          </a:lstStyle>
          <a:p>
            <a:endParaRPr kumimoji="1" lang="ja-JP" altLang="en-US"/>
          </a:p>
        </p:txBody>
      </p:sp>
      <p:sp>
        <p:nvSpPr>
          <p:cNvPr id="4" name="スライド番号プレースホルダ 5"/>
          <p:cNvSpPr>
            <a:spLocks noGrp="1"/>
          </p:cNvSpPr>
          <p:nvPr>
            <p:ph type="sldNum" sz="quarter" idx="12"/>
          </p:nvPr>
        </p:nvSpPr>
        <p:spPr/>
        <p:txBody>
          <a:bodyPr/>
          <a:lstStyle>
            <a:lvl1pPr>
              <a:defRPr/>
            </a:lvl1pPr>
          </a:lstStyle>
          <a:p>
            <a:fld id="{D2D8002D-B5B0-4BAC-B1F6-782DDCCE6D9C}" type="slidenum">
              <a:rPr kumimoji="1" lang="ja-JP" altLang="en-US" smtClean="0"/>
              <a:pPr/>
              <a:t>‹#›</a:t>
            </a:fld>
            <a:endParaRPr kumimoji="1" lang="ja-JP" altLang="en-US"/>
          </a:p>
        </p:txBody>
      </p:sp>
    </p:spTree>
  </p:cSld>
  <p:clrMapOvr>
    <a:masterClrMapping/>
  </p:clrMapOvr>
  <p:transition spd="med"/>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457200" y="273050"/>
            <a:ext cx="3008313" cy="1162050"/>
          </a:xfrm>
        </p:spPr>
        <p:txBody>
          <a:bodyPr anchor="b"/>
          <a:lstStyle>
            <a:lvl1pPr algn="l">
              <a:defRPr sz="2000" b="1"/>
            </a:lvl1pPr>
          </a:lstStyle>
          <a:p>
            <a:r>
              <a:rPr lang="ja-JP" altLang="en-US" smtClean="0"/>
              <a:t>マスタ タイトルの書式設定</a:t>
            </a:r>
            <a:endParaRPr lang="ja-JP" altLang="en-US"/>
          </a:p>
        </p:txBody>
      </p:sp>
      <p:sp>
        <p:nvSpPr>
          <p:cNvPr id="3" name="コンテンツ プレースホル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4" name="テキスト プレースホル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ja-JP" altLang="en-US" smtClean="0"/>
              <a:t>マスタ テキストの書式設定</a:t>
            </a:r>
          </a:p>
        </p:txBody>
      </p:sp>
      <p:sp>
        <p:nvSpPr>
          <p:cNvPr id="5" name="日付プレースホルダ 3"/>
          <p:cNvSpPr>
            <a:spLocks noGrp="1"/>
          </p:cNvSpPr>
          <p:nvPr>
            <p:ph type="dt" sz="half" idx="10"/>
          </p:nvPr>
        </p:nvSpPr>
        <p:spPr>
          <a:xfrm>
            <a:off x="457200" y="6356350"/>
            <a:ext cx="2133600" cy="365125"/>
          </a:xfrm>
          <a:prstGeom prst="rect">
            <a:avLst/>
          </a:prstGeom>
        </p:spPr>
        <p:txBody>
          <a:bodyPr/>
          <a:lstStyle>
            <a:lvl1pPr>
              <a:defRPr/>
            </a:lvl1pPr>
          </a:lstStyle>
          <a:p>
            <a:fld id="{E90ED720-0104-4369-84BC-D37694168613}" type="datetimeFigureOut">
              <a:rPr kumimoji="1" lang="ja-JP" altLang="en-US" smtClean="0"/>
              <a:pPr/>
              <a:t>2014/2/11</a:t>
            </a:fld>
            <a:endParaRPr kumimoji="1" lang="ja-JP" altLang="en-US"/>
          </a:p>
        </p:txBody>
      </p:sp>
      <p:sp>
        <p:nvSpPr>
          <p:cNvPr id="6" name="フッター プレースホルダ 4"/>
          <p:cNvSpPr>
            <a:spLocks noGrp="1"/>
          </p:cNvSpPr>
          <p:nvPr>
            <p:ph type="ftr" sz="quarter" idx="11"/>
          </p:nvPr>
        </p:nvSpPr>
        <p:spPr/>
        <p:txBody>
          <a:bodyPr/>
          <a:lstStyle>
            <a:lvl1pPr>
              <a:defRPr/>
            </a:lvl1pPr>
          </a:lstStyle>
          <a:p>
            <a:endParaRPr kumimoji="1" lang="ja-JP" altLang="en-US"/>
          </a:p>
        </p:txBody>
      </p:sp>
      <p:sp>
        <p:nvSpPr>
          <p:cNvPr id="7" name="スライド番号プレースホルダ 5"/>
          <p:cNvSpPr>
            <a:spLocks noGrp="1"/>
          </p:cNvSpPr>
          <p:nvPr>
            <p:ph type="sldNum" sz="quarter" idx="12"/>
          </p:nvPr>
        </p:nvSpPr>
        <p:spPr/>
        <p:txBody>
          <a:bodyPr/>
          <a:lstStyle>
            <a:lvl1pPr>
              <a:defRPr/>
            </a:lvl1pPr>
          </a:lstStyle>
          <a:p>
            <a:fld id="{D2D8002D-B5B0-4BAC-B1F6-782DDCCE6D9C}" type="slidenum">
              <a:rPr kumimoji="1" lang="ja-JP" altLang="en-US" smtClean="0"/>
              <a:pPr/>
              <a:t>‹#›</a:t>
            </a:fld>
            <a:endParaRPr kumimoji="1" lang="ja-JP" altLang="en-US"/>
          </a:p>
        </p:txBody>
      </p:sp>
    </p:spTree>
  </p:cSld>
  <p:clrMapOvr>
    <a:masterClrMapping/>
  </p:clrMapOvr>
  <p:transition spd="med"/>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タイトル 1"/>
          <p:cNvSpPr>
            <a:spLocks noGrp="1"/>
          </p:cNvSpPr>
          <p:nvPr>
            <p:ph type="title"/>
          </p:nvPr>
        </p:nvSpPr>
        <p:spPr>
          <a:xfrm>
            <a:off x="1792288" y="4800600"/>
            <a:ext cx="5486400" cy="566738"/>
          </a:xfrm>
        </p:spPr>
        <p:txBody>
          <a:bodyPr anchor="b"/>
          <a:lstStyle>
            <a:lvl1pPr algn="l">
              <a:defRPr sz="2000" b="1"/>
            </a:lvl1pPr>
          </a:lstStyle>
          <a:p>
            <a:r>
              <a:rPr lang="ja-JP" altLang="en-US" smtClean="0"/>
              <a:t>マスタ タイトルの書式設定</a:t>
            </a:r>
            <a:endParaRPr lang="ja-JP" altLang="en-US"/>
          </a:p>
        </p:txBody>
      </p:sp>
      <p:sp>
        <p:nvSpPr>
          <p:cNvPr id="3" name="図プレースホルダ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ja-JP" altLang="en-US" noProof="0" smtClean="0"/>
              <a:t>アイコンをクリックして図を追加</a:t>
            </a:r>
          </a:p>
        </p:txBody>
      </p:sp>
      <p:sp>
        <p:nvSpPr>
          <p:cNvPr id="4" name="テキスト プレースホル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ja-JP" altLang="en-US" smtClean="0"/>
              <a:t>マスタ テキストの書式設定</a:t>
            </a:r>
          </a:p>
        </p:txBody>
      </p:sp>
      <p:sp>
        <p:nvSpPr>
          <p:cNvPr id="5" name="日付プレースホルダ 3"/>
          <p:cNvSpPr>
            <a:spLocks noGrp="1"/>
          </p:cNvSpPr>
          <p:nvPr>
            <p:ph type="dt" sz="half" idx="10"/>
          </p:nvPr>
        </p:nvSpPr>
        <p:spPr>
          <a:xfrm>
            <a:off x="457200" y="6356350"/>
            <a:ext cx="2133600" cy="365125"/>
          </a:xfrm>
          <a:prstGeom prst="rect">
            <a:avLst/>
          </a:prstGeom>
        </p:spPr>
        <p:txBody>
          <a:bodyPr/>
          <a:lstStyle>
            <a:lvl1pPr>
              <a:defRPr/>
            </a:lvl1pPr>
          </a:lstStyle>
          <a:p>
            <a:fld id="{E90ED720-0104-4369-84BC-D37694168613}" type="datetimeFigureOut">
              <a:rPr kumimoji="1" lang="ja-JP" altLang="en-US" smtClean="0"/>
              <a:pPr/>
              <a:t>2014/2/11</a:t>
            </a:fld>
            <a:endParaRPr kumimoji="1" lang="ja-JP" altLang="en-US"/>
          </a:p>
        </p:txBody>
      </p:sp>
      <p:sp>
        <p:nvSpPr>
          <p:cNvPr id="6" name="フッター プレースホルダ 4"/>
          <p:cNvSpPr>
            <a:spLocks noGrp="1"/>
          </p:cNvSpPr>
          <p:nvPr>
            <p:ph type="ftr" sz="quarter" idx="11"/>
          </p:nvPr>
        </p:nvSpPr>
        <p:spPr/>
        <p:txBody>
          <a:bodyPr/>
          <a:lstStyle>
            <a:lvl1pPr>
              <a:defRPr/>
            </a:lvl1pPr>
          </a:lstStyle>
          <a:p>
            <a:endParaRPr kumimoji="1" lang="ja-JP" altLang="en-US"/>
          </a:p>
        </p:txBody>
      </p:sp>
      <p:sp>
        <p:nvSpPr>
          <p:cNvPr id="7" name="スライド番号プレースホルダ 5"/>
          <p:cNvSpPr>
            <a:spLocks noGrp="1"/>
          </p:cNvSpPr>
          <p:nvPr>
            <p:ph type="sldNum" sz="quarter" idx="12"/>
          </p:nvPr>
        </p:nvSpPr>
        <p:spPr/>
        <p:txBody>
          <a:bodyPr/>
          <a:lstStyle>
            <a:lvl1pPr>
              <a:defRPr/>
            </a:lvl1pPr>
          </a:lstStyle>
          <a:p>
            <a:fld id="{D2D8002D-B5B0-4BAC-B1F6-782DDCCE6D9C}" type="slidenum">
              <a:rPr kumimoji="1" lang="ja-JP" altLang="en-US" smtClean="0"/>
              <a:pPr/>
              <a:t>‹#›</a:t>
            </a:fld>
            <a:endParaRPr kumimoji="1" lang="ja-JP" altLang="en-US"/>
          </a:p>
        </p:txBody>
      </p:sp>
    </p:spTree>
  </p:cSld>
  <p:clrMapOvr>
    <a:masterClrMapping/>
  </p:clrMapOvr>
  <p:transition spd="med"/>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縦書きテキスト">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smtClean="0"/>
              <a:t>マスタ タイトルの書式設定</a:t>
            </a:r>
            <a:endParaRPr lang="ja-JP" altLang="en-US"/>
          </a:p>
        </p:txBody>
      </p:sp>
      <p:sp>
        <p:nvSpPr>
          <p:cNvPr id="3" name="縦書きテキスト プレースホルダ 2"/>
          <p:cNvSpPr>
            <a:spLocks noGrp="1"/>
          </p:cNvSpPr>
          <p:nvPr>
            <p:ph type="body" orient="vert" idx="1"/>
          </p:nvPr>
        </p:nvSpPr>
        <p:spPr/>
        <p:txBody>
          <a:bodyPr vert="eaVert"/>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4" name="日付プレースホルダ 3"/>
          <p:cNvSpPr>
            <a:spLocks noGrp="1"/>
          </p:cNvSpPr>
          <p:nvPr>
            <p:ph type="dt" sz="half" idx="10"/>
          </p:nvPr>
        </p:nvSpPr>
        <p:spPr>
          <a:xfrm>
            <a:off x="457200" y="6356350"/>
            <a:ext cx="2133600" cy="365125"/>
          </a:xfrm>
          <a:prstGeom prst="rect">
            <a:avLst/>
          </a:prstGeom>
        </p:spPr>
        <p:txBody>
          <a:bodyPr/>
          <a:lstStyle>
            <a:lvl1pPr>
              <a:defRPr/>
            </a:lvl1pPr>
          </a:lstStyle>
          <a:p>
            <a:fld id="{E90ED720-0104-4369-84BC-D37694168613}" type="datetimeFigureOut">
              <a:rPr kumimoji="1" lang="ja-JP" altLang="en-US" smtClean="0"/>
              <a:pPr/>
              <a:t>2014/2/11</a:t>
            </a:fld>
            <a:endParaRPr kumimoji="1" lang="ja-JP" altLang="en-US"/>
          </a:p>
        </p:txBody>
      </p:sp>
      <p:sp>
        <p:nvSpPr>
          <p:cNvPr id="5" name="フッター プレースホルダ 4"/>
          <p:cNvSpPr>
            <a:spLocks noGrp="1"/>
          </p:cNvSpPr>
          <p:nvPr>
            <p:ph type="ftr" sz="quarter" idx="11"/>
          </p:nvPr>
        </p:nvSpPr>
        <p:spPr/>
        <p:txBody>
          <a:bodyPr/>
          <a:lstStyle>
            <a:lvl1pPr>
              <a:defRPr/>
            </a:lvl1pPr>
          </a:lstStyle>
          <a:p>
            <a:endParaRPr kumimoji="1" lang="ja-JP" altLang="en-US"/>
          </a:p>
        </p:txBody>
      </p:sp>
      <p:sp>
        <p:nvSpPr>
          <p:cNvPr id="6" name="スライド番号プレースホルダ 5"/>
          <p:cNvSpPr>
            <a:spLocks noGrp="1"/>
          </p:cNvSpPr>
          <p:nvPr>
            <p:ph type="sldNum" sz="quarter" idx="12"/>
          </p:nvPr>
        </p:nvSpPr>
        <p:spPr/>
        <p:txBody>
          <a:bodyPr/>
          <a:lstStyle>
            <a:lvl1pPr>
              <a:defRPr/>
            </a:lvl1pPr>
          </a:lstStyle>
          <a:p>
            <a:fld id="{D2D8002D-B5B0-4BAC-B1F6-782DDCCE6D9C}" type="slidenum">
              <a:rPr kumimoji="1" lang="ja-JP" altLang="en-US" smtClean="0"/>
              <a:pPr/>
              <a:t>‹#›</a:t>
            </a:fld>
            <a:endParaRPr kumimoji="1" lang="ja-JP" altLang="en-US"/>
          </a:p>
        </p:txBody>
      </p:sp>
    </p:spTree>
  </p:cSld>
  <p:clrMapOvr>
    <a:masterClrMapping/>
  </p:clrMapOvr>
  <p:transition spd="med"/>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縦書きタイトルと縦書きテキスト">
    <p:spTree>
      <p:nvGrpSpPr>
        <p:cNvPr id="1" name=""/>
        <p:cNvGrpSpPr/>
        <p:nvPr/>
      </p:nvGrpSpPr>
      <p:grpSpPr>
        <a:xfrm>
          <a:off x="0" y="0"/>
          <a:ext cx="0" cy="0"/>
          <a:chOff x="0" y="0"/>
          <a:chExt cx="0" cy="0"/>
        </a:xfrm>
      </p:grpSpPr>
      <p:sp>
        <p:nvSpPr>
          <p:cNvPr id="2" name="縦書きタイトル 1"/>
          <p:cNvSpPr>
            <a:spLocks noGrp="1"/>
          </p:cNvSpPr>
          <p:nvPr>
            <p:ph type="title" orient="vert"/>
          </p:nvPr>
        </p:nvSpPr>
        <p:spPr>
          <a:xfrm>
            <a:off x="6629400" y="274638"/>
            <a:ext cx="2057400" cy="5851525"/>
          </a:xfrm>
        </p:spPr>
        <p:txBody>
          <a:bodyPr vert="eaVert"/>
          <a:lstStyle/>
          <a:p>
            <a:r>
              <a:rPr lang="ja-JP" altLang="en-US" smtClean="0"/>
              <a:t>マスタ タイトルの書式設定</a:t>
            </a:r>
            <a:endParaRPr lang="ja-JP" altLang="en-US"/>
          </a:p>
        </p:txBody>
      </p:sp>
      <p:sp>
        <p:nvSpPr>
          <p:cNvPr id="3" name="縦書きテキスト プレースホルダ 2"/>
          <p:cNvSpPr>
            <a:spLocks noGrp="1"/>
          </p:cNvSpPr>
          <p:nvPr>
            <p:ph type="body" orient="vert" idx="1"/>
          </p:nvPr>
        </p:nvSpPr>
        <p:spPr>
          <a:xfrm>
            <a:off x="457200" y="274638"/>
            <a:ext cx="6019800" cy="5851525"/>
          </a:xfrm>
        </p:spPr>
        <p:txBody>
          <a:bodyPr vert="eaVert"/>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4" name="日付プレースホルダ 3"/>
          <p:cNvSpPr>
            <a:spLocks noGrp="1"/>
          </p:cNvSpPr>
          <p:nvPr>
            <p:ph type="dt" sz="half" idx="10"/>
          </p:nvPr>
        </p:nvSpPr>
        <p:spPr>
          <a:xfrm>
            <a:off x="457200" y="6356350"/>
            <a:ext cx="2133600" cy="365125"/>
          </a:xfrm>
          <a:prstGeom prst="rect">
            <a:avLst/>
          </a:prstGeom>
        </p:spPr>
        <p:txBody>
          <a:bodyPr/>
          <a:lstStyle>
            <a:lvl1pPr>
              <a:defRPr/>
            </a:lvl1pPr>
          </a:lstStyle>
          <a:p>
            <a:fld id="{E90ED720-0104-4369-84BC-D37694168613}" type="datetimeFigureOut">
              <a:rPr kumimoji="1" lang="ja-JP" altLang="en-US" smtClean="0"/>
              <a:pPr/>
              <a:t>2014/2/11</a:t>
            </a:fld>
            <a:endParaRPr kumimoji="1" lang="ja-JP" altLang="en-US"/>
          </a:p>
        </p:txBody>
      </p:sp>
      <p:sp>
        <p:nvSpPr>
          <p:cNvPr id="5" name="フッター プレースホルダ 4"/>
          <p:cNvSpPr>
            <a:spLocks noGrp="1"/>
          </p:cNvSpPr>
          <p:nvPr>
            <p:ph type="ftr" sz="quarter" idx="11"/>
          </p:nvPr>
        </p:nvSpPr>
        <p:spPr/>
        <p:txBody>
          <a:bodyPr/>
          <a:lstStyle>
            <a:lvl1pPr>
              <a:defRPr/>
            </a:lvl1pPr>
          </a:lstStyle>
          <a:p>
            <a:endParaRPr kumimoji="1" lang="ja-JP" altLang="en-US"/>
          </a:p>
        </p:txBody>
      </p:sp>
      <p:sp>
        <p:nvSpPr>
          <p:cNvPr id="6" name="スライド番号プレースホルダ 5"/>
          <p:cNvSpPr>
            <a:spLocks noGrp="1"/>
          </p:cNvSpPr>
          <p:nvPr>
            <p:ph type="sldNum" sz="quarter" idx="12"/>
          </p:nvPr>
        </p:nvSpPr>
        <p:spPr/>
        <p:txBody>
          <a:bodyPr/>
          <a:lstStyle>
            <a:lvl1pPr>
              <a:defRPr/>
            </a:lvl1pPr>
          </a:lstStyle>
          <a:p>
            <a:fld id="{D2D8002D-B5B0-4BAC-B1F6-782DDCCE6D9C}" type="slidenum">
              <a:rPr kumimoji="1" lang="ja-JP" altLang="en-US" smtClean="0"/>
              <a:pPr/>
              <a:t>‹#›</a:t>
            </a:fld>
            <a:endParaRPr kumimoji="1" lang="ja-JP" altLang="en-US"/>
          </a:p>
        </p:txBody>
      </p:sp>
    </p:spTree>
  </p:cSld>
  <p:clrMapOvr>
    <a:masterClrMapping/>
  </p:clrMapOvr>
  <p:transition spd="med"/>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図 4" descr="clouds_header.jpg"/>
          <p:cNvPicPr>
            <a:picLocks noChangeAspect="1"/>
          </p:cNvPicPr>
          <p:nvPr/>
        </p:nvPicPr>
        <p:blipFill>
          <a:blip r:embed="rId13" cstate="print"/>
          <a:srcRect/>
          <a:stretch>
            <a:fillRect/>
          </a:stretch>
        </p:blipFill>
        <p:spPr bwMode="auto">
          <a:xfrm>
            <a:off x="0" y="0"/>
            <a:ext cx="9144000" cy="1677988"/>
          </a:xfrm>
          <a:prstGeom prst="rect">
            <a:avLst/>
          </a:prstGeom>
          <a:noFill/>
          <a:ln w="9525">
            <a:noFill/>
            <a:miter lim="800000"/>
            <a:headEnd/>
            <a:tailEnd/>
          </a:ln>
        </p:spPr>
      </p:pic>
      <p:sp>
        <p:nvSpPr>
          <p:cNvPr id="1026" name="タイトル プレースホルダ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ja-JP" altLang="en-US" dirty="0" smtClean="0"/>
              <a:t>マスタ タイトルの書式設定</a:t>
            </a:r>
          </a:p>
        </p:txBody>
      </p:sp>
      <p:sp>
        <p:nvSpPr>
          <p:cNvPr id="1027" name="テキスト プレースホルダ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p>
        </p:txBody>
      </p:sp>
      <p:sp>
        <p:nvSpPr>
          <p:cNvPr id="5" name="フッター プレースホル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ea typeface="+mn-ea"/>
              </a:defRPr>
            </a:lvl1pPr>
          </a:lstStyle>
          <a:p>
            <a:endParaRPr kumimoji="1" lang="ja-JP" altLang="en-US"/>
          </a:p>
        </p:txBody>
      </p:sp>
      <p:sp>
        <p:nvSpPr>
          <p:cNvPr id="6" name="スライド番号プレースホル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ea typeface="+mn-ea"/>
              </a:defRPr>
            </a:lvl1pPr>
          </a:lstStyle>
          <a:p>
            <a:fld id="{D2D8002D-B5B0-4BAC-B1F6-782DDCCE6D9C}" type="slidenum">
              <a:rPr kumimoji="1" lang="ja-JP" altLang="en-US" smtClean="0"/>
              <a:pPr/>
              <a:t>‹#›</a:t>
            </a:fld>
            <a:endParaRPr kumimoji="1" lang="ja-JP" altLang="en-US"/>
          </a:p>
        </p:txBody>
      </p:sp>
      <p:pic>
        <p:nvPicPr>
          <p:cNvPr id="8" name="図 7" descr="jmalogo-cm.png"/>
          <p:cNvPicPr>
            <a:picLocks noChangeAspect="1"/>
          </p:cNvPicPr>
          <p:nvPr/>
        </p:nvPicPr>
        <p:blipFill>
          <a:blip r:embed="rId14" cstate="print"/>
          <a:stretch>
            <a:fillRect/>
          </a:stretch>
        </p:blipFill>
        <p:spPr>
          <a:xfrm>
            <a:off x="8532440" y="6165304"/>
            <a:ext cx="420638" cy="420638"/>
          </a:xfrm>
          <a:prstGeom prst="rect">
            <a:avLst/>
          </a:prstGeom>
        </p:spPr>
      </p:pic>
      <p:sp>
        <p:nvSpPr>
          <p:cNvPr id="9" name="テキスト ボックス 8"/>
          <p:cNvSpPr txBox="1"/>
          <p:nvPr/>
        </p:nvSpPr>
        <p:spPr>
          <a:xfrm>
            <a:off x="6792074" y="6642556"/>
            <a:ext cx="2351926" cy="215444"/>
          </a:xfrm>
          <a:prstGeom prst="rect">
            <a:avLst/>
          </a:prstGeom>
          <a:noFill/>
        </p:spPr>
        <p:txBody>
          <a:bodyPr wrap="none" rtlCol="0">
            <a:spAutoFit/>
          </a:bodyPr>
          <a:lstStyle/>
          <a:p>
            <a:r>
              <a:rPr kumimoji="1" lang="en-US" altLang="ja-JP" sz="800" b="1" dirty="0" smtClean="0">
                <a:solidFill>
                  <a:schemeClr val="bg1">
                    <a:lumMod val="50000"/>
                  </a:schemeClr>
                </a:solidFill>
                <a:latin typeface="Tahoma" pitchFamily="34" charset="0"/>
                <a:ea typeface="MS UI Gothic" pitchFamily="50" charset="-128"/>
                <a:cs typeface="Tahoma" pitchFamily="34" charset="0"/>
              </a:rPr>
              <a:t>GISC Tokyo/Japan Meteorological Agency</a:t>
            </a:r>
            <a:endParaRPr kumimoji="1" lang="ja-JP" altLang="en-US" sz="800" b="1" dirty="0">
              <a:solidFill>
                <a:schemeClr val="bg1">
                  <a:lumMod val="50000"/>
                </a:schemeClr>
              </a:solidFill>
              <a:latin typeface="Tahoma" pitchFamily="34" charset="0"/>
              <a:ea typeface="MS UI Gothic" pitchFamily="50" charset="-128"/>
              <a:cs typeface="Tahoma" pitchFamily="34" charset="0"/>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med"/>
  <p:timing>
    <p:tnLst>
      <p:par>
        <p:cTn id="1" dur="indefinite" restart="never" nodeType="tmRoot"/>
      </p:par>
    </p:tnLst>
  </p:timing>
  <p:txStyles>
    <p:titleStyle>
      <a:lvl1pPr algn="ctr" rtl="0" eaLnBrk="1" fontAlgn="base" hangingPunct="1">
        <a:spcBef>
          <a:spcPct val="0"/>
        </a:spcBef>
        <a:spcAft>
          <a:spcPct val="0"/>
        </a:spcAft>
        <a:defRPr kumimoji="1" sz="4400" kern="1200">
          <a:solidFill>
            <a:schemeClr val="tx1"/>
          </a:solidFill>
          <a:effectLst/>
          <a:latin typeface="+mj-lt"/>
          <a:ea typeface="+mj-ea"/>
          <a:cs typeface="+mj-cs"/>
        </a:defRPr>
      </a:lvl1pPr>
      <a:lvl2pPr algn="ctr" rtl="0" eaLnBrk="1" fontAlgn="base" hangingPunct="1">
        <a:spcBef>
          <a:spcPct val="0"/>
        </a:spcBef>
        <a:spcAft>
          <a:spcPct val="0"/>
        </a:spcAft>
        <a:defRPr kumimoji="1" sz="4400">
          <a:solidFill>
            <a:schemeClr val="tx1"/>
          </a:solidFill>
          <a:latin typeface="Calibri" pitchFamily="34" charset="0"/>
          <a:ea typeface="ＭＳ Ｐゴシック" charset="-128"/>
        </a:defRPr>
      </a:lvl2pPr>
      <a:lvl3pPr algn="ctr" rtl="0" eaLnBrk="1" fontAlgn="base" hangingPunct="1">
        <a:spcBef>
          <a:spcPct val="0"/>
        </a:spcBef>
        <a:spcAft>
          <a:spcPct val="0"/>
        </a:spcAft>
        <a:defRPr kumimoji="1" sz="4400">
          <a:solidFill>
            <a:schemeClr val="tx1"/>
          </a:solidFill>
          <a:latin typeface="Calibri" pitchFamily="34" charset="0"/>
          <a:ea typeface="ＭＳ Ｐゴシック" charset="-128"/>
        </a:defRPr>
      </a:lvl3pPr>
      <a:lvl4pPr algn="ctr" rtl="0" eaLnBrk="1" fontAlgn="base" hangingPunct="1">
        <a:spcBef>
          <a:spcPct val="0"/>
        </a:spcBef>
        <a:spcAft>
          <a:spcPct val="0"/>
        </a:spcAft>
        <a:defRPr kumimoji="1" sz="4400">
          <a:solidFill>
            <a:schemeClr val="tx1"/>
          </a:solidFill>
          <a:latin typeface="Calibri" pitchFamily="34" charset="0"/>
          <a:ea typeface="ＭＳ Ｐゴシック" charset="-128"/>
        </a:defRPr>
      </a:lvl4pPr>
      <a:lvl5pPr algn="ctr" rtl="0" eaLnBrk="1" fontAlgn="base" hangingPunct="1">
        <a:spcBef>
          <a:spcPct val="0"/>
        </a:spcBef>
        <a:spcAft>
          <a:spcPct val="0"/>
        </a:spcAft>
        <a:defRPr kumimoji="1" sz="4400">
          <a:solidFill>
            <a:schemeClr val="tx1"/>
          </a:solidFill>
          <a:latin typeface="Calibri" pitchFamily="34" charset="0"/>
          <a:ea typeface="ＭＳ Ｐゴシック" charset="-128"/>
        </a:defRPr>
      </a:lvl5pPr>
      <a:lvl6pPr marL="457200" algn="ctr" rtl="0" eaLnBrk="1" fontAlgn="base" hangingPunct="1">
        <a:spcBef>
          <a:spcPct val="0"/>
        </a:spcBef>
        <a:spcAft>
          <a:spcPct val="0"/>
        </a:spcAft>
        <a:defRPr kumimoji="1" sz="4400">
          <a:solidFill>
            <a:schemeClr val="tx1"/>
          </a:solidFill>
          <a:latin typeface="Calibri" pitchFamily="34" charset="0"/>
          <a:ea typeface="ＭＳ Ｐゴシック" charset="-128"/>
        </a:defRPr>
      </a:lvl6pPr>
      <a:lvl7pPr marL="914400" algn="ctr" rtl="0" eaLnBrk="1" fontAlgn="base" hangingPunct="1">
        <a:spcBef>
          <a:spcPct val="0"/>
        </a:spcBef>
        <a:spcAft>
          <a:spcPct val="0"/>
        </a:spcAft>
        <a:defRPr kumimoji="1" sz="4400">
          <a:solidFill>
            <a:schemeClr val="tx1"/>
          </a:solidFill>
          <a:latin typeface="Calibri" pitchFamily="34" charset="0"/>
          <a:ea typeface="ＭＳ Ｐゴシック" charset="-128"/>
        </a:defRPr>
      </a:lvl7pPr>
      <a:lvl8pPr marL="1371600" algn="ctr" rtl="0" eaLnBrk="1" fontAlgn="base" hangingPunct="1">
        <a:spcBef>
          <a:spcPct val="0"/>
        </a:spcBef>
        <a:spcAft>
          <a:spcPct val="0"/>
        </a:spcAft>
        <a:defRPr kumimoji="1" sz="4400">
          <a:solidFill>
            <a:schemeClr val="tx1"/>
          </a:solidFill>
          <a:latin typeface="Calibri" pitchFamily="34" charset="0"/>
          <a:ea typeface="ＭＳ Ｐゴシック" charset="-128"/>
        </a:defRPr>
      </a:lvl8pPr>
      <a:lvl9pPr marL="1828800" algn="ctr" rtl="0" eaLnBrk="1" fontAlgn="base" hangingPunct="1">
        <a:spcBef>
          <a:spcPct val="0"/>
        </a:spcBef>
        <a:spcAft>
          <a:spcPct val="0"/>
        </a:spcAft>
        <a:defRPr kumimoji="1" sz="4400">
          <a:solidFill>
            <a:schemeClr val="tx1"/>
          </a:solidFill>
          <a:latin typeface="Calibri" pitchFamily="34" charset="0"/>
          <a:ea typeface="ＭＳ Ｐゴシック" charset="-128"/>
        </a:defRPr>
      </a:lvl9pPr>
    </p:titleStyle>
    <p:bodyStyle>
      <a:lvl1pPr marL="342900" indent="-342900" algn="l" rtl="0" eaLnBrk="1" fontAlgn="base" hangingPunct="1">
        <a:spcBef>
          <a:spcPct val="20000"/>
        </a:spcBef>
        <a:spcAft>
          <a:spcPct val="0"/>
        </a:spcAft>
        <a:buFont typeface="Arial" charset="0"/>
        <a:buChar char="•"/>
        <a:defRPr kumimoji="1"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kumimoji="1"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kumimoji="1"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kumimoji="1"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kumimoji="1"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kumimoji="1" sz="2000" kern="1200">
          <a:solidFill>
            <a:schemeClr val="tx1"/>
          </a:solidFill>
          <a:latin typeface="+mn-lt"/>
          <a:ea typeface="+mn-ea"/>
          <a:cs typeface="+mn-cs"/>
        </a:defRPr>
      </a:lvl9pPr>
    </p:bodyStyle>
    <p:other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www.wis-jma.go.jp/cms/monitoring/"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hyperlink" Target="http://www.wis-jma.go.jp/wismon/compare_list.csv"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image" Target="../media/image6.emf"/></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ctrTitle"/>
          </p:nvPr>
        </p:nvSpPr>
        <p:spPr>
          <a:xfrm>
            <a:off x="683568" y="2130425"/>
            <a:ext cx="7774632" cy="2090663"/>
          </a:xfrm>
        </p:spPr>
        <p:txBody>
          <a:bodyPr/>
          <a:lstStyle/>
          <a:p>
            <a:r>
              <a:rPr kumimoji="1" lang="en-US" altLang="ja-JP" dirty="0" smtClean="0"/>
              <a:t>GISC Tokyo Status</a:t>
            </a:r>
            <a:br>
              <a:rPr kumimoji="1" lang="en-US" altLang="ja-JP" dirty="0" smtClean="0"/>
            </a:br>
            <a:r>
              <a:rPr lang="en-US" altLang="ja-JP" dirty="0" smtClean="0"/>
              <a:t>(Short update</a:t>
            </a:r>
            <a:r>
              <a:rPr lang="en-US" altLang="ja-JP" dirty="0" smtClean="0"/>
              <a:t>)</a:t>
            </a:r>
            <a:br>
              <a:rPr lang="en-US" altLang="ja-JP" dirty="0" smtClean="0"/>
            </a:br>
            <a:r>
              <a:rPr lang="en-US" altLang="ja-JP" sz="3200" dirty="0" smtClean="0">
                <a:solidFill>
                  <a:schemeClr val="tx2">
                    <a:lumMod val="60000"/>
                    <a:lumOff val="40000"/>
                  </a:schemeClr>
                </a:solidFill>
              </a:rPr>
              <a:t>Doc 23</a:t>
            </a:r>
            <a:endParaRPr kumimoji="1" lang="ja-JP" altLang="en-US" sz="3200" dirty="0">
              <a:solidFill>
                <a:schemeClr val="tx2">
                  <a:lumMod val="60000"/>
                  <a:lumOff val="40000"/>
                </a:schemeClr>
              </a:solidFill>
            </a:endParaRPr>
          </a:p>
        </p:txBody>
      </p:sp>
      <p:sp>
        <p:nvSpPr>
          <p:cNvPr id="3" name="サブタイトル 2"/>
          <p:cNvSpPr>
            <a:spLocks noGrp="1"/>
          </p:cNvSpPr>
          <p:nvPr>
            <p:ph type="subTitle" idx="1"/>
          </p:nvPr>
        </p:nvSpPr>
        <p:spPr/>
        <p:txBody>
          <a:bodyPr anchor="b"/>
          <a:lstStyle/>
          <a:p>
            <a:pPr algn="r"/>
            <a:r>
              <a:rPr lang="en-US" altLang="ja-JP" sz="2800" dirty="0" smtClean="0"/>
              <a:t>GISC Tokyo/JMA</a:t>
            </a:r>
            <a:endParaRPr kumimoji="1" lang="ja-JP" altLang="en-US" sz="2800" dirty="0"/>
          </a:p>
        </p:txBody>
      </p:sp>
    </p:spTree>
  </p:cSld>
  <p:clrMapOvr>
    <a:masterClrMapping/>
  </p:clrMapOvr>
  <p:transition spd="med"/>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en-US" altLang="ja-JP" dirty="0" smtClean="0"/>
              <a:t>(short) Updates</a:t>
            </a:r>
            <a:endParaRPr kumimoji="1" lang="ja-JP" altLang="en-US" dirty="0"/>
          </a:p>
        </p:txBody>
      </p:sp>
      <p:sp>
        <p:nvSpPr>
          <p:cNvPr id="3" name="コンテンツ プレースホルダ 2"/>
          <p:cNvSpPr>
            <a:spLocks noGrp="1"/>
          </p:cNvSpPr>
          <p:nvPr>
            <p:ph idx="1"/>
          </p:nvPr>
        </p:nvSpPr>
        <p:spPr/>
        <p:txBody>
          <a:bodyPr/>
          <a:lstStyle/>
          <a:p>
            <a:r>
              <a:rPr kumimoji="1" lang="en-US" altLang="ja-JP" sz="3000" dirty="0" smtClean="0"/>
              <a:t>Monitoring for identifying GTS bulletins that lack associated metadata records</a:t>
            </a:r>
          </a:p>
          <a:p>
            <a:pPr lvl="1"/>
            <a:r>
              <a:rPr lang="en-US" altLang="ja-JP" sz="2600" dirty="0" smtClean="0"/>
              <a:t>Mainly for NC and WIMMS of GISC Tokyo</a:t>
            </a:r>
          </a:p>
          <a:p>
            <a:pPr lvl="1"/>
            <a:r>
              <a:rPr lang="en-US" altLang="ja-JP" sz="2600" dirty="0" smtClean="0">
                <a:hlinkClick r:id="rId2"/>
              </a:rPr>
              <a:t>http://www.wis-jma.go.jp/cms/monitoring/</a:t>
            </a:r>
            <a:endParaRPr lang="en-US" altLang="ja-JP" sz="2600" dirty="0" smtClean="0"/>
          </a:p>
          <a:p>
            <a:r>
              <a:rPr kumimoji="1" lang="en-US" altLang="ja-JP" sz="3000" dirty="0" smtClean="0"/>
              <a:t>Monitoring of number of bulletins stored in cache</a:t>
            </a:r>
          </a:p>
          <a:p>
            <a:r>
              <a:rPr kumimoji="1" lang="en-US" altLang="ja-JP" sz="3000" dirty="0" smtClean="0"/>
              <a:t>GISC backup</a:t>
            </a:r>
          </a:p>
          <a:p>
            <a:pPr lvl="1"/>
            <a:r>
              <a:rPr lang="en-US" altLang="ja-JP" sz="2600" dirty="0" smtClean="0"/>
              <a:t>GISC Beijing using GTS network since March 2013</a:t>
            </a:r>
          </a:p>
          <a:p>
            <a:pPr lvl="1"/>
            <a:r>
              <a:rPr kumimoji="1" lang="en-US" altLang="ja-JP" sz="2600" dirty="0" smtClean="0"/>
              <a:t>GISC Offenbach using internet since January 2014</a:t>
            </a:r>
          </a:p>
          <a:p>
            <a:pPr lvl="1"/>
            <a:r>
              <a:rPr lang="en-US" altLang="ja-JP" sz="2600" dirty="0" smtClean="0"/>
              <a:t>GISC Melbourne using GTS network, under progress</a:t>
            </a:r>
            <a:endParaRPr kumimoji="1" lang="ja-JP" altLang="en-US" sz="2600" dirty="0"/>
          </a:p>
        </p:txBody>
      </p:sp>
    </p:spTree>
  </p:cSld>
  <p:clrMapOvr>
    <a:masterClrMapping/>
  </p:clrMapOvr>
  <p:transition spd="med"/>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noChangeArrowheads="1"/>
          </p:cNvPicPr>
          <p:nvPr/>
        </p:nvPicPr>
        <p:blipFill>
          <a:blip r:embed="rId2" cstate="print"/>
          <a:srcRect/>
          <a:stretch>
            <a:fillRect/>
          </a:stretch>
        </p:blipFill>
        <p:spPr bwMode="auto">
          <a:xfrm>
            <a:off x="827584" y="1916832"/>
            <a:ext cx="4061460" cy="3002280"/>
          </a:xfrm>
          <a:prstGeom prst="rect">
            <a:avLst/>
          </a:prstGeom>
          <a:noFill/>
          <a:ln w="9525">
            <a:noFill/>
            <a:miter lim="800000"/>
            <a:headEnd/>
            <a:tailEnd/>
          </a:ln>
        </p:spPr>
      </p:pic>
      <p:sp>
        <p:nvSpPr>
          <p:cNvPr id="2" name="タイトル 1"/>
          <p:cNvSpPr>
            <a:spLocks noGrp="1"/>
          </p:cNvSpPr>
          <p:nvPr>
            <p:ph type="title"/>
          </p:nvPr>
        </p:nvSpPr>
        <p:spPr/>
        <p:txBody>
          <a:bodyPr/>
          <a:lstStyle/>
          <a:p>
            <a:r>
              <a:rPr lang="en-US" altLang="ja-JP" sz="3200" dirty="0" smtClean="0"/>
              <a:t>Comparison of </a:t>
            </a:r>
            <a:br>
              <a:rPr lang="en-US" altLang="ja-JP" sz="3200" dirty="0" smtClean="0"/>
            </a:br>
            <a:r>
              <a:rPr lang="en-US" altLang="ja-JP" sz="3200" dirty="0" smtClean="0"/>
              <a:t>Automatic Catalog and WIS Metadata</a:t>
            </a:r>
            <a:endParaRPr kumimoji="1" lang="ja-JP" altLang="en-US" sz="3200" dirty="0"/>
          </a:p>
        </p:txBody>
      </p:sp>
      <p:pic>
        <p:nvPicPr>
          <p:cNvPr id="1027" name="Picture 3"/>
          <p:cNvPicPr>
            <a:picLocks noChangeAspect="1" noChangeArrowheads="1"/>
          </p:cNvPicPr>
          <p:nvPr/>
        </p:nvPicPr>
        <p:blipFill>
          <a:blip r:embed="rId3" cstate="print"/>
          <a:srcRect/>
          <a:stretch>
            <a:fillRect/>
          </a:stretch>
        </p:blipFill>
        <p:spPr bwMode="auto">
          <a:xfrm>
            <a:off x="4139952" y="3501008"/>
            <a:ext cx="4176463" cy="2958813"/>
          </a:xfrm>
          <a:prstGeom prst="rect">
            <a:avLst/>
          </a:prstGeom>
          <a:noFill/>
          <a:ln w="9525">
            <a:noFill/>
            <a:miter lim="800000"/>
            <a:headEnd/>
            <a:tailEnd/>
          </a:ln>
        </p:spPr>
      </p:pic>
      <p:sp>
        <p:nvSpPr>
          <p:cNvPr id="6" name="上カーブ矢印 5"/>
          <p:cNvSpPr/>
          <p:nvPr/>
        </p:nvSpPr>
        <p:spPr>
          <a:xfrm rot="2393774">
            <a:off x="1900386" y="4422024"/>
            <a:ext cx="2812325" cy="1296144"/>
          </a:xfrm>
          <a:prstGeom prst="curved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solidFill>
                <a:schemeClr val="tx1"/>
              </a:solidFill>
            </a:endParaRPr>
          </a:p>
        </p:txBody>
      </p:sp>
    </p:spTree>
  </p:cSld>
  <p:clrMapOvr>
    <a:masterClrMapping/>
  </p:clrMapOvr>
  <p:transition spd="med"/>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en-US" altLang="ja-JP" sz="3200" dirty="0" smtClean="0"/>
              <a:t>Comparison of </a:t>
            </a:r>
            <a:br>
              <a:rPr lang="en-US" altLang="ja-JP" sz="3200" dirty="0" smtClean="0"/>
            </a:br>
            <a:r>
              <a:rPr lang="en-US" altLang="ja-JP" sz="3200" dirty="0" smtClean="0"/>
              <a:t>Automatic Catalog and WIS Metadata</a:t>
            </a:r>
            <a:endParaRPr kumimoji="1" lang="ja-JP" altLang="en-US" sz="3200" dirty="0"/>
          </a:p>
        </p:txBody>
      </p:sp>
      <p:sp>
        <p:nvSpPr>
          <p:cNvPr id="3" name="コンテンツ プレースホルダ 2"/>
          <p:cNvSpPr>
            <a:spLocks noGrp="1"/>
          </p:cNvSpPr>
          <p:nvPr>
            <p:ph idx="1"/>
          </p:nvPr>
        </p:nvSpPr>
        <p:spPr/>
        <p:txBody>
          <a:bodyPr/>
          <a:lstStyle/>
          <a:p>
            <a:r>
              <a:rPr lang="en-US" altLang="ja-JP" sz="2400" dirty="0" smtClean="0"/>
              <a:t>Computer readable file also available.</a:t>
            </a:r>
          </a:p>
          <a:p>
            <a:pPr lvl="1"/>
            <a:r>
              <a:rPr lang="en-US" altLang="ja-JP" sz="2400" dirty="0" smtClean="0"/>
              <a:t>Plain text format</a:t>
            </a:r>
          </a:p>
          <a:p>
            <a:pPr lvl="1"/>
            <a:r>
              <a:rPr lang="en-US" altLang="ja-JP" sz="2400" dirty="0" smtClean="0">
                <a:hlinkClick r:id="rId2"/>
              </a:rPr>
              <a:t>http://www.wis-jma.go.jp/wismon/compare_list.csv</a:t>
            </a:r>
            <a:endParaRPr lang="en-US" altLang="ja-JP" sz="2400" dirty="0" smtClean="0"/>
          </a:p>
          <a:p>
            <a:pPr lvl="1"/>
            <a:r>
              <a:rPr lang="en-US" altLang="ja-JP" sz="2400" dirty="0"/>
              <a:t>http://www.wis-jma.go.jp/wismon/compare_list_all.csv</a:t>
            </a:r>
            <a:endParaRPr lang="ja-JP" altLang="en-US" sz="2400" dirty="0"/>
          </a:p>
          <a:p>
            <a:pPr marL="457200" lvl="1" indent="0">
              <a:buNone/>
            </a:pPr>
            <a:endParaRPr kumimoji="1" lang="ja-JP" altLang="en-US" sz="2400" dirty="0"/>
          </a:p>
        </p:txBody>
      </p:sp>
      <p:sp>
        <p:nvSpPr>
          <p:cNvPr id="4" name="テキスト ボックス 3"/>
          <p:cNvSpPr txBox="1"/>
          <p:nvPr/>
        </p:nvSpPr>
        <p:spPr>
          <a:xfrm>
            <a:off x="539552" y="3501007"/>
            <a:ext cx="5832648" cy="1954381"/>
          </a:xfrm>
          <a:prstGeom prst="rect">
            <a:avLst/>
          </a:prstGeom>
          <a:noFill/>
        </p:spPr>
        <p:txBody>
          <a:bodyPr wrap="square" rtlCol="0">
            <a:spAutoFit/>
          </a:bodyPr>
          <a:lstStyle/>
          <a:p>
            <a:r>
              <a:rPr lang="en-US" altLang="ja-JP" sz="1100" b="1" dirty="0" smtClean="0">
                <a:solidFill>
                  <a:srgbClr val="0070C0"/>
                </a:solidFill>
                <a:latin typeface="ＭＳ ゴシック" pitchFamily="49" charset="-128"/>
                <a:ea typeface="ＭＳ ゴシック" pitchFamily="49" charset="-128"/>
              </a:rPr>
              <a:t>OKBK,3,SAKW20,UGKW10,UPKW10,</a:t>
            </a:r>
          </a:p>
          <a:p>
            <a:r>
              <a:rPr lang="en-US" altLang="ja-JP" sz="1100" b="1" dirty="0" smtClean="0">
                <a:solidFill>
                  <a:srgbClr val="0070C0"/>
                </a:solidFill>
                <a:latin typeface="ＭＳ ゴシック" pitchFamily="49" charset="-128"/>
                <a:ea typeface="ＭＳ ゴシック" pitchFamily="49" charset="-128"/>
              </a:rPr>
              <a:t>OTBD,1,CSQT10,</a:t>
            </a:r>
          </a:p>
          <a:p>
            <a:r>
              <a:rPr lang="en-US" altLang="ja-JP" sz="1100" b="1" dirty="0" smtClean="0">
                <a:solidFill>
                  <a:srgbClr val="0070C0"/>
                </a:solidFill>
                <a:latin typeface="ＭＳ ゴシック" pitchFamily="49" charset="-128"/>
                <a:ea typeface="ＭＳ ゴシック" pitchFamily="49" charset="-128"/>
              </a:rPr>
              <a:t>RPMM,18,ISCC01,ISIC01,SIPH01,SIPH02,SMPH10,SMPH22,SNPH01,UEPH10,UEPH20,UGPH01,UGPH02,UHPH20,UKPH20,ULPH20,UPPH20,UQPH01,USPH20,WTPH01,</a:t>
            </a:r>
          </a:p>
          <a:p>
            <a:r>
              <a:rPr lang="en-US" altLang="ja-JP" sz="1100" b="1" dirty="0" smtClean="0">
                <a:solidFill>
                  <a:srgbClr val="0070C0"/>
                </a:solidFill>
                <a:latin typeface="ＭＳ ゴシック" pitchFamily="49" charset="-128"/>
                <a:ea typeface="ＭＳ ゴシック" pitchFamily="49" charset="-128"/>
              </a:rPr>
              <a:t>VBRR,7,CSBM01,ISMC01,SMBM20,UEBM01,UKBM01,ULBM01,USBM01,</a:t>
            </a:r>
          </a:p>
          <a:p>
            <a:r>
              <a:rPr lang="en-US" altLang="ja-JP" sz="1100" b="1" dirty="0" smtClean="0">
                <a:solidFill>
                  <a:srgbClr val="0070C0"/>
                </a:solidFill>
                <a:latin typeface="ＭＳ ゴシック" pitchFamily="49" charset="-128"/>
                <a:ea typeface="ＭＳ ゴシック" pitchFamily="49" charset="-128"/>
              </a:rPr>
              <a:t>VCCC,1,UASB31,</a:t>
            </a:r>
          </a:p>
          <a:p>
            <a:r>
              <a:rPr lang="en-US" altLang="ja-JP" sz="1100" b="1" dirty="0" smtClean="0">
                <a:solidFill>
                  <a:srgbClr val="0070C0"/>
                </a:solidFill>
                <a:latin typeface="ＭＳ ゴシック" pitchFamily="49" charset="-128"/>
                <a:ea typeface="ＭＳ ゴシック" pitchFamily="49" charset="-128"/>
              </a:rPr>
              <a:t>VDPP,2,CSKP01,ISMC01,</a:t>
            </a:r>
          </a:p>
          <a:p>
            <a:r>
              <a:rPr lang="en-US" altLang="ja-JP" sz="1100" b="1" dirty="0" smtClean="0">
                <a:solidFill>
                  <a:srgbClr val="0070C0"/>
                </a:solidFill>
                <a:latin typeface="ＭＳ ゴシック" pitchFamily="49" charset="-128"/>
                <a:ea typeface="ＭＳ ゴシック" pitchFamily="49" charset="-128"/>
              </a:rPr>
              <a:t>VGDC,2,ISCC01,ISMC20,</a:t>
            </a:r>
          </a:p>
          <a:p>
            <a:r>
              <a:rPr lang="en-US" altLang="ja-JP" sz="1100" b="1" dirty="0" smtClean="0">
                <a:solidFill>
                  <a:srgbClr val="0070C0"/>
                </a:solidFill>
                <a:latin typeface="ＭＳ ゴシック" pitchFamily="49" charset="-128"/>
                <a:ea typeface="ＭＳ ゴシック" pitchFamily="49" charset="-128"/>
              </a:rPr>
              <a:t>VLIV,0,</a:t>
            </a:r>
          </a:p>
          <a:p>
            <a:r>
              <a:rPr lang="en-US" altLang="ja-JP" sz="1100" b="1" dirty="0" smtClean="0">
                <a:solidFill>
                  <a:srgbClr val="0070C0"/>
                </a:solidFill>
                <a:latin typeface="ＭＳ ゴシック" pitchFamily="49" charset="-128"/>
                <a:ea typeface="ＭＳ ゴシック" pitchFamily="49" charset="-128"/>
              </a:rPr>
              <a:t>VNNN,0,</a:t>
            </a:r>
          </a:p>
          <a:p>
            <a:r>
              <a:rPr lang="en-US" altLang="ja-JP" sz="1100" b="1" dirty="0" smtClean="0">
                <a:solidFill>
                  <a:srgbClr val="0070C0"/>
                </a:solidFill>
                <a:latin typeface="ＭＳ ゴシック" pitchFamily="49" charset="-128"/>
                <a:ea typeface="ＭＳ ゴシック" pitchFamily="49" charset="-128"/>
              </a:rPr>
              <a:t>VTBB,8,FCTH31,FPTH02,FTAE31,FTAE32,FTAE33,FTTH31,SAAE31,SATH31,</a:t>
            </a:r>
            <a:endParaRPr kumimoji="1" lang="ja-JP" altLang="en-US" sz="1100" b="1" dirty="0">
              <a:solidFill>
                <a:srgbClr val="0070C0"/>
              </a:solidFill>
              <a:latin typeface="ＭＳ ゴシック" pitchFamily="49" charset="-128"/>
              <a:ea typeface="ＭＳ ゴシック" pitchFamily="49" charset="-128"/>
            </a:endParaRPr>
          </a:p>
        </p:txBody>
      </p:sp>
      <p:sp>
        <p:nvSpPr>
          <p:cNvPr id="5" name="テキスト ボックス 4"/>
          <p:cNvSpPr txBox="1"/>
          <p:nvPr/>
        </p:nvSpPr>
        <p:spPr>
          <a:xfrm>
            <a:off x="5220072" y="4852811"/>
            <a:ext cx="3600400" cy="1754326"/>
          </a:xfrm>
          <a:prstGeom prst="rect">
            <a:avLst/>
          </a:prstGeom>
          <a:noFill/>
        </p:spPr>
        <p:txBody>
          <a:bodyPr wrap="square" rtlCol="0">
            <a:spAutoFit/>
          </a:bodyPr>
          <a:lstStyle/>
          <a:p>
            <a:r>
              <a:rPr lang="en-US" altLang="ja-JP" sz="1200" b="1" dirty="0" smtClean="0">
                <a:solidFill>
                  <a:srgbClr val="0070C0"/>
                </a:solidFill>
                <a:latin typeface="ＭＳ ゴシック" pitchFamily="49" charset="-128"/>
                <a:ea typeface="ＭＳ ゴシック" pitchFamily="49" charset="-128"/>
              </a:rPr>
              <a:t>ABCS,1,WSAU21,</a:t>
            </a:r>
          </a:p>
          <a:p>
            <a:r>
              <a:rPr lang="en-US" altLang="ja-JP" sz="1200" b="1" dirty="0" smtClean="0">
                <a:solidFill>
                  <a:srgbClr val="0070C0"/>
                </a:solidFill>
                <a:latin typeface="ＭＳ ゴシック" pitchFamily="49" charset="-128"/>
                <a:ea typeface="ＭＳ ゴシック" pitchFamily="49" charset="-128"/>
              </a:rPr>
              <a:t>ABRF,4,AXAU22,AXAU23,WCAU01,WSAU21,</a:t>
            </a:r>
          </a:p>
          <a:p>
            <a:r>
              <a:rPr lang="en-US" altLang="ja-JP" sz="1200" b="1" dirty="0" smtClean="0">
                <a:solidFill>
                  <a:srgbClr val="0070C0"/>
                </a:solidFill>
                <a:latin typeface="ＭＳ ゴシック" pitchFamily="49" charset="-128"/>
                <a:ea typeface="ＭＳ ゴシック" pitchFamily="49" charset="-128"/>
              </a:rPr>
              <a:t>ADRM,5,FXXT01,FXXT02,FXXT03,WCAU01,WSAU21,</a:t>
            </a:r>
          </a:p>
          <a:p>
            <a:r>
              <a:rPr lang="en-US" altLang="ja-JP" sz="1200" b="1" dirty="0" smtClean="0">
                <a:solidFill>
                  <a:srgbClr val="0070C0"/>
                </a:solidFill>
                <a:latin typeface="ＭＳ ゴシック" pitchFamily="49" charset="-128"/>
                <a:ea typeface="ＭＳ ゴシック" pitchFamily="49" charset="-128"/>
              </a:rPr>
              <a:t>AGGG,2,SISO01,SISO31,</a:t>
            </a:r>
          </a:p>
          <a:p>
            <a:r>
              <a:rPr lang="en-US" altLang="ja-JP" sz="1200" b="1" dirty="0" smtClean="0">
                <a:solidFill>
                  <a:srgbClr val="0070C0"/>
                </a:solidFill>
                <a:latin typeface="ＭＳ ゴシック" pitchFamily="49" charset="-128"/>
                <a:ea typeface="ＭＳ ゴシック" pitchFamily="49" charset="-128"/>
              </a:rPr>
              <a:t>…</a:t>
            </a:r>
          </a:p>
          <a:p>
            <a:r>
              <a:rPr lang="en-US" altLang="ja-JP" sz="1200" b="1" dirty="0" smtClean="0">
                <a:solidFill>
                  <a:srgbClr val="0070C0"/>
                </a:solidFill>
                <a:latin typeface="ＭＳ ゴシック" pitchFamily="49" charset="-128"/>
                <a:ea typeface="ＭＳ ゴシック" pitchFamily="49" charset="-128"/>
              </a:rPr>
              <a:t>ZUUU,1,WSCI36,</a:t>
            </a:r>
          </a:p>
          <a:p>
            <a:r>
              <a:rPr lang="en-US" altLang="ja-JP" sz="1200" b="1" dirty="0" smtClean="0">
                <a:solidFill>
                  <a:srgbClr val="0070C0"/>
                </a:solidFill>
                <a:latin typeface="ＭＳ ゴシック" pitchFamily="49" charset="-128"/>
                <a:ea typeface="ＭＳ ゴシック" pitchFamily="49" charset="-128"/>
              </a:rPr>
              <a:t>ZWWW,2,WSCI39,WVCI39,</a:t>
            </a:r>
          </a:p>
          <a:p>
            <a:r>
              <a:rPr lang="en-US" altLang="ja-JP" sz="1200" b="1" dirty="0" smtClean="0">
                <a:solidFill>
                  <a:srgbClr val="0070C0"/>
                </a:solidFill>
                <a:latin typeface="ＭＳ ゴシック" pitchFamily="49" charset="-128"/>
                <a:ea typeface="ＭＳ ゴシック" pitchFamily="49" charset="-128"/>
              </a:rPr>
              <a:t>ZYTK,0,</a:t>
            </a:r>
          </a:p>
          <a:p>
            <a:r>
              <a:rPr lang="en-US" altLang="ja-JP" sz="1200" b="1" dirty="0" smtClean="0">
                <a:solidFill>
                  <a:srgbClr val="0070C0"/>
                </a:solidFill>
                <a:latin typeface="ＭＳ ゴシック" pitchFamily="49" charset="-128"/>
                <a:ea typeface="ＭＳ ゴシック" pitchFamily="49" charset="-128"/>
              </a:rPr>
              <a:t>ZYTX,2,WSCI38,WVCI38,</a:t>
            </a:r>
          </a:p>
        </p:txBody>
      </p:sp>
    </p:spTree>
  </p:cSld>
  <p:clrMapOvr>
    <a:masterClrMapping/>
  </p:clrMapOvr>
  <p:transition spd="med"/>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en-US" altLang="ja-JP" sz="3600" dirty="0" smtClean="0"/>
              <a:t>Bulletins stored </a:t>
            </a:r>
            <a:br>
              <a:rPr lang="en-US" altLang="ja-JP" sz="3600" dirty="0" smtClean="0"/>
            </a:br>
            <a:r>
              <a:rPr lang="en-US" altLang="ja-JP" sz="3600" dirty="0" smtClean="0"/>
              <a:t>at GISC cache of GISC Tokyo</a:t>
            </a:r>
            <a:endParaRPr kumimoji="1" lang="ja-JP" altLang="en-US" sz="3600" dirty="0"/>
          </a:p>
        </p:txBody>
      </p:sp>
      <p:pic>
        <p:nvPicPr>
          <p:cNvPr id="1026" name="Picture 2"/>
          <p:cNvPicPr>
            <a:picLocks noChangeAspect="1" noChangeArrowheads="1"/>
          </p:cNvPicPr>
          <p:nvPr/>
        </p:nvPicPr>
        <p:blipFill>
          <a:blip r:embed="rId2" cstate="print"/>
          <a:srcRect/>
          <a:stretch>
            <a:fillRect/>
          </a:stretch>
        </p:blipFill>
        <p:spPr bwMode="auto">
          <a:xfrm>
            <a:off x="1979712" y="1916832"/>
            <a:ext cx="5013360" cy="3933056"/>
          </a:xfrm>
          <a:prstGeom prst="rect">
            <a:avLst/>
          </a:prstGeom>
          <a:noFill/>
          <a:ln w="9525">
            <a:noFill/>
            <a:miter lim="800000"/>
            <a:headEnd/>
            <a:tailEnd/>
          </a:ln>
        </p:spPr>
      </p:pic>
    </p:spTree>
  </p:cSld>
  <p:clrMapOvr>
    <a:masterClrMapping/>
  </p:clrMapOvr>
  <p:transition spd="med"/>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en-US" altLang="ja-JP" dirty="0" smtClean="0"/>
              <a:t>GISC Backup – web ingest</a:t>
            </a:r>
            <a:endParaRPr kumimoji="1" lang="ja-JP" altLang="en-US" dirty="0"/>
          </a:p>
        </p:txBody>
      </p:sp>
      <p:sp>
        <p:nvSpPr>
          <p:cNvPr id="2050"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ja-JP" altLang="en-US"/>
          </a:p>
        </p:txBody>
      </p:sp>
      <p:graphicFrame>
        <p:nvGraphicFramePr>
          <p:cNvPr id="2049" name="Object 1"/>
          <p:cNvGraphicFramePr>
            <a:graphicFrameLocks noChangeAspect="1"/>
          </p:cNvGraphicFramePr>
          <p:nvPr/>
        </p:nvGraphicFramePr>
        <p:xfrm>
          <a:off x="1403648" y="1628799"/>
          <a:ext cx="5832648" cy="4680979"/>
        </p:xfrm>
        <a:graphic>
          <a:graphicData uri="http://schemas.openxmlformats.org/presentationml/2006/ole">
            <mc:AlternateContent xmlns:mc="http://schemas.openxmlformats.org/markup-compatibility/2006">
              <mc:Choice xmlns:v="urn:schemas-microsoft-com:vml" Requires="v">
                <p:oleObj spid="_x0000_s2066" name="Visio" r:id="rId3" imgW="8748141" imgH="7018020" progId="Visio.Drawing.11">
                  <p:embed/>
                </p:oleObj>
              </mc:Choice>
              <mc:Fallback>
                <p:oleObj name="Visio" r:id="rId3" imgW="8748141" imgH="7018020" progId="Visio.Drawing.11">
                  <p:embed/>
                  <p:pic>
                    <p:nvPicPr>
                      <p:cNvPr id="0" name="Picture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03648" y="1628799"/>
                        <a:ext cx="5832648" cy="4680979"/>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transition spd="med"/>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ja-JP" dirty="0" smtClean="0"/>
              <a:t>Recommended text</a:t>
            </a:r>
            <a:endParaRPr kumimoji="1" lang="ja-JP" altLang="en-US" dirty="0"/>
          </a:p>
        </p:txBody>
      </p:sp>
      <p:sp>
        <p:nvSpPr>
          <p:cNvPr id="3" name="Content Placeholder 2"/>
          <p:cNvSpPr>
            <a:spLocks noGrp="1"/>
          </p:cNvSpPr>
          <p:nvPr>
            <p:ph idx="1"/>
          </p:nvPr>
        </p:nvSpPr>
        <p:spPr/>
        <p:txBody>
          <a:bodyPr/>
          <a:lstStyle/>
          <a:p>
            <a:r>
              <a:rPr lang="en-US" altLang="ja-JP" sz="2000" dirty="0" err="1" smtClean="0"/>
              <a:t>Mr</a:t>
            </a:r>
            <a:r>
              <a:rPr lang="en-US" altLang="ja-JP" sz="2000" dirty="0" smtClean="0"/>
              <a:t> </a:t>
            </a:r>
            <a:r>
              <a:rPr lang="en-US" altLang="ja-JP" sz="2000" dirty="0" err="1" smtClean="0"/>
              <a:t>Shigeharu</a:t>
            </a:r>
            <a:r>
              <a:rPr lang="en-US" altLang="ja-JP" sz="2000" dirty="0" smtClean="0"/>
              <a:t> Nishikawa, reported some activities of GISC Tokyo. </a:t>
            </a:r>
            <a:r>
              <a:rPr lang="en-US" altLang="ja-JP" sz="2000" smtClean="0"/>
              <a:t>He </a:t>
            </a:r>
            <a:r>
              <a:rPr lang="en-US" altLang="ja-JP" sz="2000" dirty="0" smtClean="0"/>
              <a:t>introduced a new monitoring for identifying GTS bulletins that lack associated metadata records. The monitoring is mainly for the centers in the area of responsibility of Tokyo, but a list for all location identifiers (CCCCs) is updated every day. TT-GISC noted that this monitoring supports all the WIS centers to identify GTS headings that needs metadata records.</a:t>
            </a:r>
          </a:p>
          <a:p>
            <a:r>
              <a:rPr lang="en-US" altLang="ja-JP" sz="2000" dirty="0" smtClean="0"/>
              <a:t>He also introduced a new monitor of the numbers of bulletins stored in GISC cache of GISC Tokyo. The meeting noted that this gives an idea of how GISC  cache is monitored.</a:t>
            </a:r>
            <a:endParaRPr kumimoji="1" lang="en-US" altLang="ja-JP" sz="2000" dirty="0" smtClean="0"/>
          </a:p>
          <a:p>
            <a:r>
              <a:rPr kumimoji="1" lang="en-US" altLang="ja-JP" sz="2000" dirty="0" err="1" smtClean="0"/>
              <a:t>Mr</a:t>
            </a:r>
            <a:r>
              <a:rPr kumimoji="1" lang="en-US" altLang="ja-JP" sz="2000" dirty="0" smtClean="0"/>
              <a:t> Nishikawa reported the status of GISC backup of Tokyo, between GISCs Beijing, Offenbach and Melbourne. The meeting noted the progress of the arrangements that include periodical exchange of routing catalogues with Beijing and GISC Tokyo’s web ingest tool for backup collection of files via internet.</a:t>
            </a:r>
          </a:p>
        </p:txBody>
      </p:sp>
    </p:spTree>
    <p:extLst>
      <p:ext uri="{BB962C8B-B14F-4D97-AF65-F5344CB8AC3E}">
        <p14:creationId xmlns:p14="http://schemas.microsoft.com/office/powerpoint/2010/main" val="740513021"/>
      </p:ext>
    </p:extLst>
  </p:cSld>
  <p:clrMapOvr>
    <a:masterClrMapping/>
  </p:clrMapOvr>
  <p:transition spd="med"/>
</p:sld>
</file>

<file path=ppt/theme/theme1.xml><?xml version="1.0" encoding="utf-8"?>
<a:theme xmlns:a="http://schemas.openxmlformats.org/drawingml/2006/main" name="GISC Tokyo PP theme_1">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GISC Tokyo PP theme_1</Template>
  <TotalTime>528</TotalTime>
  <Words>288</Words>
  <Application>Microsoft Office PowerPoint</Application>
  <PresentationFormat>On-screen Show (4:3)</PresentationFormat>
  <Paragraphs>42</Paragraphs>
  <Slides>7</Slides>
  <Notes>0</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7</vt:i4>
      </vt:variant>
    </vt:vector>
  </HeadingPairs>
  <TitlesOfParts>
    <vt:vector size="9" baseType="lpstr">
      <vt:lpstr>GISC Tokyo PP theme_1</vt:lpstr>
      <vt:lpstr>Visio</vt:lpstr>
      <vt:lpstr>GISC Tokyo Status (Short update) Doc 23</vt:lpstr>
      <vt:lpstr>(short) Updates</vt:lpstr>
      <vt:lpstr>Comparison of  Automatic Catalog and WIS Metadata</vt:lpstr>
      <vt:lpstr>Comparison of  Automatic Catalog and WIS Metadata</vt:lpstr>
      <vt:lpstr>Bulletins stored  at GISC cache of GISC Tokyo</vt:lpstr>
      <vt:lpstr>GISC Backup – web ingest</vt:lpstr>
      <vt:lpstr>Recommended text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Monitoring</dc:title>
  <cp:lastModifiedBy>David Thomas</cp:lastModifiedBy>
  <cp:revision>63</cp:revision>
  <dcterms:modified xsi:type="dcterms:W3CDTF">2014-02-11T14:46:28Z</dcterms:modified>
</cp:coreProperties>
</file>