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5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729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852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903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22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736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994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14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829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466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844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80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850AF-0B60-462F-A9E1-5D583034ED8B}" type="datetimeFigureOut">
              <a:rPr lang="en-US" smtClean="0"/>
              <a:t>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721EE-FFC9-4579-9786-FFC7A0B4AF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366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GISC Washington Status	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smtClean="0">
                <a:solidFill>
                  <a:srgbClr val="0070C0"/>
                </a:solidFill>
              </a:rPr>
              <a:t>Doc 21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ET WISC Task Team on GISCs</a:t>
            </a:r>
          </a:p>
          <a:p>
            <a:r>
              <a:rPr lang="en-US" dirty="0" smtClean="0"/>
              <a:t>Toulouse, France</a:t>
            </a:r>
          </a:p>
          <a:p>
            <a:r>
              <a:rPr lang="en-US" dirty="0" smtClean="0"/>
              <a:t>12-14 February 2014</a:t>
            </a:r>
          </a:p>
          <a:p>
            <a:r>
              <a:rPr lang="en-US" dirty="0" smtClean="0"/>
              <a:t>Robert Bunge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811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Portal 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OpenWIS</a:t>
            </a:r>
            <a:r>
              <a:rPr lang="en-US" dirty="0" smtClean="0"/>
              <a:t> based Portal </a:t>
            </a:r>
          </a:p>
          <a:p>
            <a:pPr lvl="1"/>
            <a:r>
              <a:rPr lang="en-US" dirty="0" smtClean="0"/>
              <a:t>Primary systems on two stand-alone servers in Silver Spring, Maryland.  Configured for failover.</a:t>
            </a:r>
          </a:p>
          <a:p>
            <a:pPr lvl="1"/>
            <a:r>
              <a:rPr lang="en-US" dirty="0" smtClean="0"/>
              <a:t>Backup pair running on virtualized systems at Fairmont, West Virginia. </a:t>
            </a:r>
          </a:p>
          <a:p>
            <a:pPr lvl="1"/>
            <a:r>
              <a:rPr lang="en-US" dirty="0" smtClean="0"/>
              <a:t>Primary systems expected to be moved to VMs this spring</a:t>
            </a:r>
          </a:p>
          <a:p>
            <a:pPr lvl="2"/>
            <a:r>
              <a:rPr lang="en-US" dirty="0" smtClean="0"/>
              <a:t>VMs boot off NFS server</a:t>
            </a:r>
          </a:p>
          <a:p>
            <a:pPr lvl="2"/>
            <a:r>
              <a:rPr lang="en-US" dirty="0" smtClean="0"/>
              <a:t>Data hosed on NFS server</a:t>
            </a:r>
          </a:p>
          <a:p>
            <a:pPr lvl="1"/>
            <a:r>
              <a:rPr lang="en-US" dirty="0" smtClean="0"/>
              <a:t>Data feed from RTH MSS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7695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Portal 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About one dozen users.  Not actively marketed to partners and customers yet</a:t>
            </a:r>
          </a:p>
          <a:p>
            <a:r>
              <a:rPr lang="en-US" dirty="0" smtClean="0"/>
              <a:t>Operationally monitored via Big Brother system used to monitor MSS </a:t>
            </a:r>
          </a:p>
          <a:p>
            <a:r>
              <a:rPr lang="en-US" dirty="0" smtClean="0"/>
              <a:t>Exchange of meta data with a several DCPC’s</a:t>
            </a:r>
          </a:p>
          <a:p>
            <a:r>
              <a:rPr lang="en-US" dirty="0" smtClean="0"/>
              <a:t>Exchange of meta data with several other GISCs</a:t>
            </a:r>
          </a:p>
          <a:p>
            <a:r>
              <a:rPr lang="en-US" dirty="0" smtClean="0"/>
              <a:t>Recently demonstrated to a number of important US partners</a:t>
            </a:r>
          </a:p>
        </p:txBody>
      </p:sp>
    </p:spTree>
    <p:extLst>
      <p:ext uri="{BB962C8B-B14F-4D97-AF65-F5344CB8AC3E}">
        <p14:creationId xmlns:p14="http://schemas.microsoft.com/office/powerpoint/2010/main" val="3778925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Capacity Building in RAIV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National outreach: letter sent from U.S. PR to nominated U.S. DCPCs</a:t>
            </a:r>
          </a:p>
          <a:p>
            <a:pPr lvl="1"/>
            <a:r>
              <a:rPr lang="en-US" dirty="0"/>
              <a:t>Formal start of outreach process </a:t>
            </a:r>
          </a:p>
          <a:p>
            <a:pPr lvl="1"/>
            <a:r>
              <a:rPr lang="en-US" dirty="0"/>
              <a:t>Asks for contacts </a:t>
            </a:r>
          </a:p>
          <a:p>
            <a:r>
              <a:rPr lang="en-US" dirty="0"/>
              <a:t>RA-IV outreach: in planning stages </a:t>
            </a:r>
          </a:p>
          <a:p>
            <a:pPr lvl="1"/>
            <a:r>
              <a:rPr lang="en-US" dirty="0"/>
              <a:t>Currently working with Canada</a:t>
            </a:r>
          </a:p>
          <a:p>
            <a:pPr lvl="1"/>
            <a:r>
              <a:rPr lang="en-US" dirty="0"/>
              <a:t>Potential RA-IV workshop </a:t>
            </a:r>
          </a:p>
          <a:p>
            <a:r>
              <a:rPr lang="en-US" dirty="0"/>
              <a:t>Continue to update both WMO and XML metadata </a:t>
            </a:r>
          </a:p>
          <a:p>
            <a:pPr lvl="1"/>
            <a:r>
              <a:rPr lang="en-US" dirty="0"/>
              <a:t>First updates in many years in most cases 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9085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148</Words>
  <Application>Microsoft Office PowerPoint</Application>
  <PresentationFormat>On-screen Show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GISC Washington Status  Doc 21</vt:lpstr>
      <vt:lpstr>Portal Status</vt:lpstr>
      <vt:lpstr>Portal Status</vt:lpstr>
      <vt:lpstr>Capacity Building in RAIV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GISC Washington Status</dc:title>
  <dc:creator>Robert.Bunge</dc:creator>
  <cp:lastModifiedBy>David Thomas</cp:lastModifiedBy>
  <cp:revision>4</cp:revision>
  <dcterms:created xsi:type="dcterms:W3CDTF">2014-02-10T18:37:26Z</dcterms:created>
  <dcterms:modified xsi:type="dcterms:W3CDTF">2014-02-11T08:57:48Z</dcterms:modified>
</cp:coreProperties>
</file>