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2013/10/2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dirty="0"/>
              <a:t>Competencies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604867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altLang="zh-CN" sz="1400" dirty="0" smtClean="0"/>
              <a:t>Manage</a:t>
            </a:r>
          </a:p>
          <a:p>
            <a:pPr lvl="1"/>
            <a:r>
              <a:rPr lang="en-US" altLang="zh-CN" sz="1200" dirty="0" smtClean="0"/>
              <a:t>User interface</a:t>
            </a:r>
          </a:p>
          <a:p>
            <a:pPr lvl="1"/>
            <a:r>
              <a:rPr lang="en-US" altLang="zh-CN" sz="1200" dirty="0" smtClean="0"/>
              <a:t>Metadata catalogue : build/create, expose, maintain, synchronize</a:t>
            </a:r>
          </a:p>
          <a:p>
            <a:pPr lvl="1"/>
            <a:r>
              <a:rPr lang="en-US" altLang="zh-CN" sz="1200" dirty="0" smtClean="0"/>
              <a:t>Data cache: build/create</a:t>
            </a:r>
            <a:r>
              <a:rPr lang="en-US" altLang="zh-CN" sz="1200" dirty="0"/>
              <a:t>, expose, maintain, </a:t>
            </a:r>
            <a:r>
              <a:rPr lang="en-US" altLang="zh-CN" sz="1200" dirty="0" smtClean="0"/>
              <a:t>synchronize</a:t>
            </a:r>
          </a:p>
          <a:p>
            <a:pPr lvl="1"/>
            <a:r>
              <a:rPr lang="en-US" altLang="zh-CN" sz="1200" dirty="0" smtClean="0"/>
              <a:t>Application system (Service): security, user rights, user support, ..</a:t>
            </a:r>
          </a:p>
          <a:p>
            <a:pPr lvl="1"/>
            <a:r>
              <a:rPr lang="en-US" altLang="zh-CN" sz="1200" dirty="0" smtClean="0"/>
              <a:t>Infrastructure (network, server, operating system, …): maintain, support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1400" dirty="0" smtClean="0"/>
              <a:t>Monitoring</a:t>
            </a:r>
          </a:p>
          <a:p>
            <a:pPr lvl="1"/>
            <a:r>
              <a:rPr lang="en-US" altLang="zh-CN" sz="1200" dirty="0" smtClean="0"/>
              <a:t>User </a:t>
            </a:r>
            <a:r>
              <a:rPr lang="en-US" altLang="zh-CN" sz="1200" dirty="0"/>
              <a:t>interface</a:t>
            </a:r>
          </a:p>
          <a:p>
            <a:pPr lvl="1"/>
            <a:r>
              <a:rPr lang="en-US" altLang="zh-CN" sz="1200" dirty="0" smtClean="0"/>
              <a:t>Metadata </a:t>
            </a:r>
            <a:r>
              <a:rPr lang="en-US" altLang="zh-CN" sz="1200" dirty="0"/>
              <a:t>catalogue</a:t>
            </a:r>
          </a:p>
          <a:p>
            <a:pPr lvl="1"/>
            <a:r>
              <a:rPr lang="en-US" altLang="zh-CN" sz="1200" dirty="0" smtClean="0"/>
              <a:t>Data cache</a:t>
            </a:r>
          </a:p>
          <a:p>
            <a:pPr lvl="1"/>
            <a:r>
              <a:rPr lang="en-US" altLang="zh-CN" sz="1200" dirty="0"/>
              <a:t>Application system (Service)</a:t>
            </a:r>
          </a:p>
          <a:p>
            <a:pPr lvl="1"/>
            <a:r>
              <a:rPr lang="en-US" altLang="zh-CN" sz="1200" dirty="0" smtClean="0"/>
              <a:t>Infrastructure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1400" dirty="0" smtClean="0"/>
              <a:t>Performance Analyze (statistic</a:t>
            </a:r>
            <a:r>
              <a:rPr lang="en-US" altLang="zh-CN" sz="1400" dirty="0"/>
              <a:t>, </a:t>
            </a:r>
            <a:r>
              <a:rPr lang="en-US" altLang="zh-CN" sz="1400" dirty="0" smtClean="0"/>
              <a:t>analyze, evaluate monitoring results)</a:t>
            </a:r>
          </a:p>
          <a:p>
            <a:pPr lvl="1"/>
            <a:r>
              <a:rPr lang="en-US" altLang="zh-CN" sz="1200" dirty="0" smtClean="0"/>
              <a:t>User </a:t>
            </a:r>
            <a:r>
              <a:rPr lang="en-US" altLang="zh-CN" sz="1200" dirty="0"/>
              <a:t>interface</a:t>
            </a:r>
          </a:p>
          <a:p>
            <a:pPr lvl="1"/>
            <a:r>
              <a:rPr lang="en-US" altLang="zh-CN" sz="1200" dirty="0" smtClean="0"/>
              <a:t>Metadata </a:t>
            </a:r>
            <a:r>
              <a:rPr lang="en-US" altLang="zh-CN" sz="1200" dirty="0"/>
              <a:t>catalogue</a:t>
            </a:r>
          </a:p>
          <a:p>
            <a:pPr lvl="1"/>
            <a:r>
              <a:rPr lang="en-US" altLang="zh-CN" sz="1200" dirty="0" smtClean="0"/>
              <a:t>Data cache</a:t>
            </a:r>
          </a:p>
          <a:p>
            <a:pPr lvl="1"/>
            <a:r>
              <a:rPr lang="en-US" altLang="zh-CN" sz="1200" dirty="0"/>
              <a:t>Application system (Service)</a:t>
            </a:r>
          </a:p>
          <a:p>
            <a:pPr lvl="1"/>
            <a:r>
              <a:rPr lang="en-US" altLang="zh-CN" sz="1200" dirty="0" smtClean="0"/>
              <a:t>Infrastructure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1400" dirty="0" smtClean="0"/>
              <a:t>Development and improvement ()</a:t>
            </a:r>
          </a:p>
          <a:p>
            <a:pPr lvl="1"/>
            <a:r>
              <a:rPr lang="en-US" altLang="zh-CN" sz="1200" dirty="0" smtClean="0"/>
              <a:t>User </a:t>
            </a:r>
            <a:r>
              <a:rPr lang="en-US" altLang="zh-CN" sz="1200" dirty="0"/>
              <a:t>interface</a:t>
            </a:r>
          </a:p>
          <a:p>
            <a:pPr lvl="1"/>
            <a:r>
              <a:rPr lang="en-US" altLang="zh-CN" sz="1200" dirty="0" smtClean="0"/>
              <a:t>Metadata </a:t>
            </a:r>
            <a:r>
              <a:rPr lang="en-US" altLang="zh-CN" sz="1200" dirty="0"/>
              <a:t>catalogue</a:t>
            </a:r>
          </a:p>
          <a:p>
            <a:pPr lvl="1"/>
            <a:r>
              <a:rPr lang="en-US" altLang="zh-CN" sz="1200" dirty="0" smtClean="0"/>
              <a:t>Data cache</a:t>
            </a:r>
          </a:p>
          <a:p>
            <a:pPr lvl="1"/>
            <a:r>
              <a:rPr lang="en-US" altLang="zh-CN" sz="1200" dirty="0"/>
              <a:t>Application system (Service)</a:t>
            </a:r>
          </a:p>
          <a:p>
            <a:pPr lvl="1"/>
            <a:r>
              <a:rPr lang="en-US" altLang="zh-CN" sz="1200" dirty="0" smtClean="0"/>
              <a:t>Infrastructure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zh-CN" sz="1400" dirty="0" smtClean="0"/>
              <a:t>Coordination</a:t>
            </a:r>
          </a:p>
          <a:p>
            <a:pPr marL="712788" lvl="1" indent="-312738"/>
            <a:r>
              <a:rPr lang="en-US" altLang="zh-CN" sz="1200" dirty="0" smtClean="0"/>
              <a:t>Coordinate WIS/GTS service with other  centers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26966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11"/>
            <a:ext cx="9144000" cy="682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83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110</Words>
  <Application>Microsoft Office PowerPoint</Application>
  <PresentationFormat>全屏显示(4:3)</PresentationFormat>
  <Paragraphs>27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</vt:lpstr>
      <vt:lpstr>Competencies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Competencies</dc:title>
  <dc:creator>ibm-001</dc:creator>
  <cp:lastModifiedBy>李湘</cp:lastModifiedBy>
  <cp:revision>5</cp:revision>
  <dcterms:created xsi:type="dcterms:W3CDTF">2013-10-02T07:44:01Z</dcterms:created>
  <dcterms:modified xsi:type="dcterms:W3CDTF">2013-10-02T08:32:11Z</dcterms:modified>
</cp:coreProperties>
</file>