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7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630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645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51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15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585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839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073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42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014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158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042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34FF33-FEFB-408C-9BEB-5B033C982488}" type="datetimeFigureOut">
              <a:rPr lang="en-GB" smtClean="0"/>
              <a:t>01/10/2013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AAF8D-6EC3-487D-BC19-DB22E4547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714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WIS Competencies (Draft)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Manage</a:t>
            </a:r>
            <a:r>
              <a:rPr lang="en-US" dirty="0"/>
              <a:t> the IT environment</a:t>
            </a:r>
            <a:br>
              <a:rPr lang="en-US" dirty="0"/>
            </a:b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Manage </a:t>
            </a:r>
            <a:r>
              <a:rPr lang="en-US" dirty="0"/>
              <a:t>the collection, processing and distribution of observations and products</a:t>
            </a:r>
            <a:br>
              <a:rPr lang="en-US" dirty="0"/>
            </a:b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Create </a:t>
            </a:r>
            <a:r>
              <a:rPr lang="en-US" dirty="0"/>
              <a:t>and publish discovery metadata </a:t>
            </a:r>
            <a:br>
              <a:rPr lang="en-US" dirty="0"/>
            </a:b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smtClean="0"/>
              <a:t>Manage</a:t>
            </a:r>
            <a:r>
              <a:rPr lang="en-US" dirty="0"/>
              <a:t> user and external interactions</a:t>
            </a:r>
            <a:br>
              <a:rPr lang="en-US" dirty="0"/>
            </a:b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smtClean="0"/>
              <a:t>Manage</a:t>
            </a:r>
            <a:r>
              <a:rPr lang="en-US" dirty="0"/>
              <a:t> quality, risk and operational service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62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WIS Competencies (Draft)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WIS Competencies (Draft)</dc:title>
  <dc:creator>David Thomas</dc:creator>
  <cp:lastModifiedBy>David Thomas</cp:lastModifiedBy>
  <cp:revision>1</cp:revision>
  <dcterms:created xsi:type="dcterms:W3CDTF">2013-10-01T16:36:03Z</dcterms:created>
  <dcterms:modified xsi:type="dcterms:W3CDTF">2013-10-01T16:37:32Z</dcterms:modified>
</cp:coreProperties>
</file>