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7" d="100"/>
          <a:sy n="87" d="100"/>
        </p:scale>
        <p:origin x="-660" y="-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FA8DF-029B-488D-9292-D54B18A0E7C3}" type="datetimeFigureOut">
              <a:rPr lang="en-US" smtClean="0"/>
              <a:t>10/1/2013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28D-E5F7-443D-8482-2197E139F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27684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FA8DF-029B-488D-9292-D54B18A0E7C3}" type="datetimeFigureOut">
              <a:rPr lang="en-US" smtClean="0"/>
              <a:t>10/1/2013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28D-E5F7-443D-8482-2197E139F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6984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FA8DF-029B-488D-9292-D54B18A0E7C3}" type="datetimeFigureOut">
              <a:rPr lang="en-US" smtClean="0"/>
              <a:t>10/1/2013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28D-E5F7-443D-8482-2197E139F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60647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FA8DF-029B-488D-9292-D54B18A0E7C3}" type="datetimeFigureOut">
              <a:rPr lang="en-US" smtClean="0"/>
              <a:t>10/1/2013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28D-E5F7-443D-8482-2197E139F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369064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FA8DF-029B-488D-9292-D54B18A0E7C3}" type="datetimeFigureOut">
              <a:rPr lang="en-US" smtClean="0"/>
              <a:t>10/1/2013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28D-E5F7-443D-8482-2197E139F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9285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FA8DF-029B-488D-9292-D54B18A0E7C3}" type="datetimeFigureOut">
              <a:rPr lang="en-US" smtClean="0"/>
              <a:t>10/1/2013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28D-E5F7-443D-8482-2197E139F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5844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FA8DF-029B-488D-9292-D54B18A0E7C3}" type="datetimeFigureOut">
              <a:rPr lang="en-US" smtClean="0"/>
              <a:t>10/1/2013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28D-E5F7-443D-8482-2197E139F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87839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FA8DF-029B-488D-9292-D54B18A0E7C3}" type="datetimeFigureOut">
              <a:rPr lang="en-US" smtClean="0"/>
              <a:t>10/1/2013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28D-E5F7-443D-8482-2197E139F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7304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FA8DF-029B-488D-9292-D54B18A0E7C3}" type="datetimeFigureOut">
              <a:rPr lang="en-US" smtClean="0"/>
              <a:t>10/1/2013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28D-E5F7-443D-8482-2197E139F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211648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FA8DF-029B-488D-9292-D54B18A0E7C3}" type="datetimeFigureOut">
              <a:rPr lang="en-US" smtClean="0"/>
              <a:t>10/1/2013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28D-E5F7-443D-8482-2197E139F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103636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FFA8DF-029B-488D-9292-D54B18A0E7C3}" type="datetimeFigureOut">
              <a:rPr lang="en-US" smtClean="0"/>
              <a:t>10/1/2013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2EA28D-E5F7-443D-8482-2197E139F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6855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FFA8DF-029B-488D-9292-D54B18A0E7C3}" type="datetimeFigureOut">
              <a:rPr lang="en-US" smtClean="0"/>
              <a:t>10/1/2013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2EA28D-E5F7-443D-8482-2197E139F9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78759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Group 7</a:t>
            </a:r>
            <a:br>
              <a:rPr lang="en-US" dirty="0" smtClean="0"/>
            </a:br>
            <a:r>
              <a:rPr lang="en-US" dirty="0" smtClean="0"/>
              <a:t>Top level competencies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en-US" dirty="0" smtClean="0"/>
              <a:t>Infrastructure Management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ITC – Hardware, software, SLA, security, networks, </a:t>
            </a:r>
            <a:r>
              <a:rPr lang="en-US" dirty="0"/>
              <a:t>c</a:t>
            </a:r>
            <a:r>
              <a:rPr lang="en-US" dirty="0" smtClean="0"/>
              <a:t>hange management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Service Delivery – Monitoring, user management (internal), SLAs, WIS </a:t>
            </a:r>
            <a:r>
              <a:rPr lang="en-US" dirty="0" err="1" smtClean="0"/>
              <a:t>centre</a:t>
            </a:r>
            <a:r>
              <a:rPr lang="en-US" dirty="0" smtClean="0"/>
              <a:t> interaction, Planning, documentation for end users, end user training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Information management – data, bulletin preparation, </a:t>
            </a:r>
            <a:r>
              <a:rPr lang="en-US" dirty="0" err="1" smtClean="0"/>
              <a:t>licences</a:t>
            </a:r>
            <a:r>
              <a:rPr lang="en-US" dirty="0" smtClean="0"/>
              <a:t>, access constraints (policy </a:t>
            </a:r>
            <a:r>
              <a:rPr lang="en-US" dirty="0" err="1" smtClean="0"/>
              <a:t>mgt</a:t>
            </a:r>
            <a:r>
              <a:rPr lang="en-US" dirty="0" smtClean="0"/>
              <a:t>), metadata creation, data quality management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Operations management – business continuity </a:t>
            </a:r>
            <a:r>
              <a:rPr lang="en-US" dirty="0" err="1" smtClean="0"/>
              <a:t>mgt</a:t>
            </a:r>
            <a:r>
              <a:rPr lang="en-US" dirty="0" smtClean="0"/>
              <a:t>, monitoring</a:t>
            </a:r>
          </a:p>
          <a:p>
            <a:pPr marL="914400" lvl="1" indent="-514350">
              <a:buFont typeface="+mj-lt"/>
              <a:buAutoNum type="arabicPeriod"/>
            </a:pPr>
            <a:r>
              <a:rPr lang="en-US" dirty="0" smtClean="0"/>
              <a:t>Development –change </a:t>
            </a:r>
            <a:r>
              <a:rPr lang="en-US" dirty="0" err="1" smtClean="0"/>
              <a:t>mgt</a:t>
            </a:r>
            <a:r>
              <a:rPr lang="en-US" dirty="0" smtClean="0"/>
              <a:t>, program </a:t>
            </a:r>
            <a:r>
              <a:rPr lang="en-US" dirty="0" err="1" smtClean="0"/>
              <a:t>mgt</a:t>
            </a:r>
            <a:r>
              <a:rPr lang="en-US" dirty="0" smtClean="0"/>
              <a:t>, functional specifications, requirements spec, </a:t>
            </a:r>
          </a:p>
          <a:p>
            <a:pPr marL="914400" lvl="1" indent="-514350">
              <a:buFont typeface="+mj-lt"/>
              <a:buAutoNum type="arabicPeriod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3607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2142" y="0"/>
            <a:ext cx="501971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9367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88</Words>
  <Application>Microsoft Office PowerPoint</Application>
  <PresentationFormat>On-screen Show (4:3)</PresentationFormat>
  <Paragraphs>7</Paragraphs>
  <Slides>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3" baseType="lpstr">
      <vt:lpstr>Office Theme</vt:lpstr>
      <vt:lpstr>Group 7 Top level competencies</vt:lpstr>
      <vt:lpstr>PowerPoint Presentation</vt:lpstr>
    </vt:vector>
  </TitlesOfParts>
  <Company>WMO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Group 7 Top level competencies</dc:title>
  <dc:creator>David Thomas</dc:creator>
  <cp:lastModifiedBy>David Thomas</cp:lastModifiedBy>
  <cp:revision>2</cp:revision>
  <dcterms:created xsi:type="dcterms:W3CDTF">2013-10-01T11:57:48Z</dcterms:created>
  <dcterms:modified xsi:type="dcterms:W3CDTF">2013-10-01T12:11:17Z</dcterms:modified>
</cp:coreProperties>
</file>