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56" r:id="rId5"/>
  </p:sldIdLst>
  <p:sldSz cx="9144000" cy="6858000" type="screen4x3"/>
  <p:notesSz cx="6858000" cy="9144000"/>
  <p:defaultTextStyle>
    <a:defPPr>
      <a:defRPr lang="ja-JP"/>
    </a:defPPr>
    <a:lvl1pPr marL="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0" d="100"/>
          <a:sy n="100" d="100"/>
        </p:scale>
        <p:origin x="-126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kumimoji="1" lang="ja-JP" altLang="en-US" smtClean="0"/>
              <a:t>マスタ サブタイトルの書式設定</a:t>
            </a:r>
            <a:endParaRPr kumimoji="1" lang="ja-JP" alt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E794DE-3E1C-4F59-924D-CFAC75356674}" type="datetimeFigureOut">
              <a:rPr kumimoji="1" lang="ja-JP" altLang="en-US" smtClean="0"/>
              <a:pPr/>
              <a:t>2012/5/24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753458-3301-4FBE-BF0A-2B9A2650D936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E794DE-3E1C-4F59-924D-CFAC75356674}" type="datetimeFigureOut">
              <a:rPr kumimoji="1" lang="ja-JP" altLang="en-US" smtClean="0"/>
              <a:pPr/>
              <a:t>2012/5/24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753458-3301-4FBE-BF0A-2B9A2650D936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E794DE-3E1C-4F59-924D-CFAC75356674}" type="datetimeFigureOut">
              <a:rPr kumimoji="1" lang="ja-JP" altLang="en-US" smtClean="0"/>
              <a:pPr/>
              <a:t>2012/5/24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753458-3301-4FBE-BF0A-2B9A2650D936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5" name="日付プレースホル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E794DE-3E1C-4F59-924D-CFAC75356674}" type="datetimeFigureOut">
              <a:rPr kumimoji="1" lang="ja-JP" altLang="en-US" smtClean="0"/>
              <a:pPr/>
              <a:t>2012/5/24</a:t>
            </a:fld>
            <a:endParaRPr kumimoji="1"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753458-3301-4FBE-BF0A-2B9A2650D936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5" name="テキスト プレースホル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</p:txBody>
      </p:sp>
      <p:sp>
        <p:nvSpPr>
          <p:cNvPr id="6" name="コンテンツ プレースホル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7" name="日付プレースホル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E794DE-3E1C-4F59-924D-CFAC75356674}" type="datetimeFigureOut">
              <a:rPr kumimoji="1" lang="ja-JP" altLang="en-US" smtClean="0"/>
              <a:pPr/>
              <a:t>2012/5/24</a:t>
            </a:fld>
            <a:endParaRPr kumimoji="1" lang="ja-JP" altLang="en-US"/>
          </a:p>
        </p:txBody>
      </p:sp>
      <p:sp>
        <p:nvSpPr>
          <p:cNvPr id="8" name="フッター プレースホル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9" name="スライド番号プレースホル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753458-3301-4FBE-BF0A-2B9A2650D936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日付プレースホル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E794DE-3E1C-4F59-924D-CFAC75356674}" type="datetimeFigureOut">
              <a:rPr kumimoji="1" lang="ja-JP" altLang="en-US" smtClean="0"/>
              <a:pPr/>
              <a:t>2012/5/24</a:t>
            </a:fld>
            <a:endParaRPr kumimoji="1" lang="ja-JP" altLang="en-US"/>
          </a:p>
        </p:txBody>
      </p:sp>
      <p:sp>
        <p:nvSpPr>
          <p:cNvPr id="4" name="フッター プレースホル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5" name="スライド番号プレースホル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753458-3301-4FBE-BF0A-2B9A2650D936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付プレースホル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E794DE-3E1C-4F59-924D-CFAC75356674}" type="datetimeFigureOut">
              <a:rPr kumimoji="1" lang="ja-JP" altLang="en-US" smtClean="0"/>
              <a:pPr/>
              <a:t>2012/5/24</a:t>
            </a:fld>
            <a:endParaRPr kumimoji="1" lang="ja-JP" altLang="en-US"/>
          </a:p>
        </p:txBody>
      </p:sp>
      <p:sp>
        <p:nvSpPr>
          <p:cNvPr id="3" name="フッター プレースホル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753458-3301-4FBE-BF0A-2B9A2650D936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テキスト プレースホル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</p:txBody>
      </p:sp>
      <p:sp>
        <p:nvSpPr>
          <p:cNvPr id="5" name="日付プレースホル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E794DE-3E1C-4F59-924D-CFAC75356674}" type="datetimeFigureOut">
              <a:rPr kumimoji="1" lang="ja-JP" altLang="en-US" smtClean="0"/>
              <a:pPr/>
              <a:t>2012/5/24</a:t>
            </a:fld>
            <a:endParaRPr kumimoji="1"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753458-3301-4FBE-BF0A-2B9A2650D936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図プレースホル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kumimoji="1" lang="ja-JP" altLang="en-US"/>
          </a:p>
        </p:txBody>
      </p:sp>
      <p:sp>
        <p:nvSpPr>
          <p:cNvPr id="4" name="テキスト プレースホル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</p:txBody>
      </p:sp>
      <p:sp>
        <p:nvSpPr>
          <p:cNvPr id="5" name="日付プレースホル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E794DE-3E1C-4F59-924D-CFAC75356674}" type="datetimeFigureOut">
              <a:rPr kumimoji="1" lang="ja-JP" altLang="en-US" smtClean="0"/>
              <a:pPr/>
              <a:t>2012/5/24</a:t>
            </a:fld>
            <a:endParaRPr kumimoji="1"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753458-3301-4FBE-BF0A-2B9A2650D936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E794DE-3E1C-4F59-924D-CFAC75356674}" type="datetimeFigureOut">
              <a:rPr kumimoji="1" lang="ja-JP" altLang="en-US" smtClean="0"/>
              <a:pPr/>
              <a:t>2012/5/24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753458-3301-4FBE-BF0A-2B9A2650D936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縦書きタイトル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E794DE-3E1C-4F59-924D-CFAC75356674}" type="datetimeFigureOut">
              <a:rPr kumimoji="1" lang="ja-JP" altLang="en-US" smtClean="0"/>
              <a:pPr/>
              <a:t>2012/5/24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753458-3301-4FBE-BF0A-2B9A2650D936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プレースホル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EE794DE-3E1C-4F59-924D-CFAC75356674}" type="datetimeFigureOut">
              <a:rPr kumimoji="1" lang="ja-JP" altLang="en-US" smtClean="0"/>
              <a:pPr/>
              <a:t>2012/5/24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753458-3301-4FBE-BF0A-2B9A2650D936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kumimoji="1"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kumimoji="1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ja-JP"/>
      </a:defPPr>
      <a:lvl1pPr marL="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テキスト ボックス 5"/>
          <p:cNvSpPr txBox="1"/>
          <p:nvPr/>
        </p:nvSpPr>
        <p:spPr>
          <a:xfrm>
            <a:off x="1547664" y="5589240"/>
            <a:ext cx="5976664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sz="1400" dirty="0" smtClean="0"/>
              <a:t>NWP:</a:t>
            </a:r>
            <a:r>
              <a:rPr kumimoji="1" lang="ja-JP" altLang="en-US" sz="1400" dirty="0" smtClean="0"/>
              <a:t>　</a:t>
            </a:r>
            <a:r>
              <a:rPr kumimoji="1" lang="en-US" altLang="ja-JP" sz="1400" dirty="0" smtClean="0"/>
              <a:t>Numerical Weather Prediction</a:t>
            </a:r>
            <a:r>
              <a:rPr lang="ja-JP" altLang="en-US" sz="1400" dirty="0" smtClean="0"/>
              <a:t> </a:t>
            </a:r>
            <a:r>
              <a:rPr kumimoji="1" lang="en-US" altLang="ja-JP" sz="1400" dirty="0" smtClean="0"/>
              <a:t>(Global Spectral/Wave Model)</a:t>
            </a:r>
          </a:p>
          <a:p>
            <a:r>
              <a:rPr lang="en-US" altLang="ja-JP" sz="1400" dirty="0" smtClean="0"/>
              <a:t>Sat.:  Satellite Data (SATAID data)</a:t>
            </a:r>
          </a:p>
          <a:p>
            <a:r>
              <a:rPr kumimoji="1" lang="en-US" altLang="ja-JP" sz="1400" dirty="0" smtClean="0"/>
              <a:t>Obs.: Observational data (</a:t>
            </a:r>
            <a:r>
              <a:rPr kumimoji="1" lang="en-US" altLang="ja-JP" sz="1400" dirty="0" err="1" smtClean="0"/>
              <a:t>Synop</a:t>
            </a:r>
            <a:r>
              <a:rPr kumimoji="1" lang="en-US" altLang="ja-JP" sz="1400" dirty="0" smtClean="0"/>
              <a:t>/Temp/Ship/etc.)</a:t>
            </a:r>
            <a:endParaRPr kumimoji="1" lang="ja-JP" altLang="en-US" sz="1400" dirty="0"/>
          </a:p>
        </p:txBody>
      </p:sp>
      <p:sp>
        <p:nvSpPr>
          <p:cNvPr id="8" name="テキスト ボックス 7"/>
          <p:cNvSpPr txBox="1"/>
          <p:nvPr/>
        </p:nvSpPr>
        <p:spPr>
          <a:xfrm>
            <a:off x="611560" y="1"/>
            <a:ext cx="76328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sz="2800" dirty="0" smtClean="0"/>
              <a:t>Status of GISC</a:t>
            </a:r>
            <a:r>
              <a:rPr kumimoji="1" lang="ja-JP" altLang="en-US" sz="2800" dirty="0" smtClean="0"/>
              <a:t> </a:t>
            </a:r>
            <a:r>
              <a:rPr kumimoji="1" lang="en-US" altLang="ja-JP" sz="2800" dirty="0" smtClean="0"/>
              <a:t>Cache Download at Tokyo</a:t>
            </a:r>
            <a:endParaRPr kumimoji="1" lang="ja-JP" altLang="en-US" sz="2800" dirty="0"/>
          </a:p>
        </p:txBody>
      </p:sp>
      <p:sp>
        <p:nvSpPr>
          <p:cNvPr id="9" name="正方形/長方形 8"/>
          <p:cNvSpPr/>
          <p:nvPr/>
        </p:nvSpPr>
        <p:spPr>
          <a:xfrm>
            <a:off x="395536" y="764704"/>
            <a:ext cx="481253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ja-JP" dirty="0" smtClean="0"/>
              <a:t>Access Status of Registered Users</a:t>
            </a:r>
            <a:r>
              <a:rPr lang="ja-JP" altLang="en-US" dirty="0" smtClean="0"/>
              <a:t> </a:t>
            </a:r>
            <a:r>
              <a:rPr lang="en-US" altLang="ja-JP" dirty="0" smtClean="0"/>
              <a:t>(regular access)</a:t>
            </a:r>
            <a:endParaRPr lang="ja-JP" altLang="en-US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12461" y="1129905"/>
            <a:ext cx="8380019" cy="4459336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71600" y="116633"/>
            <a:ext cx="7344816" cy="34440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71600" y="3580376"/>
            <a:ext cx="7344816" cy="32776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71600" y="116632"/>
            <a:ext cx="7344816" cy="32694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71600" y="3529584"/>
            <a:ext cx="7344816" cy="32776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テキスト ボックス 3"/>
          <p:cNvSpPr txBox="1"/>
          <p:nvPr/>
        </p:nvSpPr>
        <p:spPr>
          <a:xfrm>
            <a:off x="0" y="1"/>
            <a:ext cx="82444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sz="2800" dirty="0" smtClean="0"/>
              <a:t>Status of GISC</a:t>
            </a:r>
            <a:r>
              <a:rPr kumimoji="1" lang="ja-JP" altLang="en-US" sz="2800" dirty="0" smtClean="0"/>
              <a:t> </a:t>
            </a:r>
            <a:r>
              <a:rPr kumimoji="1" lang="en-US" altLang="ja-JP" sz="2800" dirty="0" smtClean="0"/>
              <a:t>Tokyo</a:t>
            </a:r>
            <a:endParaRPr kumimoji="1" lang="ja-JP" altLang="en-US" sz="2800" dirty="0"/>
          </a:p>
        </p:txBody>
      </p:sp>
      <p:pic>
        <p:nvPicPr>
          <p:cNvPr id="1033" name="Picture 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43608" y="980728"/>
            <a:ext cx="6238875" cy="166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テキスト ボックス 14"/>
          <p:cNvSpPr txBox="1"/>
          <p:nvPr/>
        </p:nvSpPr>
        <p:spPr>
          <a:xfrm>
            <a:off x="971600" y="620688"/>
            <a:ext cx="59766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ja-JP" dirty="0" smtClean="0"/>
              <a:t>Internet Traffics for WIS ( btw 14-May-12 and 20-May-12 )</a:t>
            </a:r>
            <a:endParaRPr lang="ja-JP" altLang="en-US" dirty="0" smtClean="0"/>
          </a:p>
          <a:p>
            <a:endParaRPr kumimoji="1" lang="ja-JP" altLang="en-US" dirty="0"/>
          </a:p>
        </p:txBody>
      </p:sp>
      <p:sp>
        <p:nvSpPr>
          <p:cNvPr id="16" name="テキスト ボックス 15"/>
          <p:cNvSpPr txBox="1"/>
          <p:nvPr/>
        </p:nvSpPr>
        <p:spPr>
          <a:xfrm>
            <a:off x="1115616" y="2852936"/>
            <a:ext cx="59766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ja-JP" dirty="0" smtClean="0"/>
              <a:t>Count IP addresses</a:t>
            </a:r>
            <a:endParaRPr kumimoji="1" lang="ja-JP" altLang="en-US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15616" y="3284984"/>
            <a:ext cx="6257925" cy="318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272</TotalTime>
  <Words>35</Words>
  <Application>Microsoft Office PowerPoint</Application>
  <PresentationFormat>画面に合わせる (4:3)</PresentationFormat>
  <Paragraphs>8</Paragraphs>
  <Slides>4</Slides>
  <Notes>0</Notes>
  <HiddenSlides>0</HiddenSlides>
  <MMClips>0</MMClips>
  <ScaleCrop>false</ScaleCrop>
  <HeadingPairs>
    <vt:vector size="4" baseType="variant">
      <vt:variant>
        <vt:lpstr>テーマ</vt:lpstr>
      </vt:variant>
      <vt:variant>
        <vt:i4>1</vt:i4>
      </vt:variant>
      <vt:variant>
        <vt:lpstr>スライド タイトル</vt:lpstr>
      </vt:variant>
      <vt:variant>
        <vt:i4>4</vt:i4>
      </vt:variant>
    </vt:vector>
  </HeadingPairs>
  <TitlesOfParts>
    <vt:vector size="5" baseType="lpstr">
      <vt:lpstr>Office テーマ</vt:lpstr>
      <vt:lpstr>スライド 1</vt:lpstr>
      <vt:lpstr>スライド 2</vt:lpstr>
      <vt:lpstr>スライド 3</vt:lpstr>
      <vt:lpstr>スライド 4</vt:lpstr>
    </vt:vector>
  </TitlesOfParts>
  <Company>気象庁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スライド 1</dc:title>
  <dc:creator>気象庁</dc:creator>
  <cp:lastModifiedBy>気象庁</cp:lastModifiedBy>
  <cp:revision>33</cp:revision>
  <dcterms:created xsi:type="dcterms:W3CDTF">2012-05-22T08:13:29Z</dcterms:created>
  <dcterms:modified xsi:type="dcterms:W3CDTF">2012-05-24T04:20:17Z</dcterms:modified>
</cp:coreProperties>
</file>