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61" r:id="rId3"/>
    <p:sldId id="257" r:id="rId4"/>
    <p:sldId id="260" r:id="rId5"/>
    <p:sldId id="258" r:id="rId6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3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角三角形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タイトル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17" name="サブタイトル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grpSp>
        <p:nvGrpSpPr>
          <p:cNvPr id="2" name="グループ化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フリーフォーム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フリーフォーム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フリーフォーム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直線コネクタ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日付プレースホル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4EF961E-3B91-4213-AEB8-67B92A4FF71D}" type="datetimeFigureOut">
              <a:rPr kumimoji="1" lang="ja-JP" altLang="en-US" smtClean="0"/>
              <a:pPr/>
              <a:t>2012/5/30</a:t>
            </a:fld>
            <a:endParaRPr kumimoji="1" lang="ja-JP" altLang="en-US"/>
          </a:p>
        </p:txBody>
      </p:sp>
      <p:sp>
        <p:nvSpPr>
          <p:cNvPr id="19" name="フッター プレースホル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27" name="スライド番号プレースホル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E281DAF-CA0C-414C-BC98-DFC760B74C0A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EF961E-3B91-4213-AEB8-67B92A4FF71D}" type="datetimeFigureOut">
              <a:rPr kumimoji="1" lang="ja-JP" altLang="en-US" smtClean="0"/>
              <a:pPr/>
              <a:t>2012/5/30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281DAF-CA0C-414C-BC98-DFC760B74C0A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7" name="タイトル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EF961E-3B91-4213-AEB8-67B92A4FF71D}" type="datetimeFigureOut">
              <a:rPr kumimoji="1" lang="ja-JP" altLang="en-US" smtClean="0"/>
              <a:pPr/>
              <a:t>2012/5/30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281DAF-CA0C-414C-BC98-DFC760B74C0A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7" name="山形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山形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EF961E-3B91-4213-AEB8-67B92A4FF71D}" type="datetimeFigureOut">
              <a:rPr kumimoji="1" lang="ja-JP" altLang="en-US" smtClean="0"/>
              <a:pPr/>
              <a:t>2012/5/30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281DAF-CA0C-414C-BC98-DFC760B74C0A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タイトル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EF961E-3B91-4213-AEB8-67B92A4FF71D}" type="datetimeFigureOut">
              <a:rPr kumimoji="1" lang="ja-JP" altLang="en-US" smtClean="0"/>
              <a:pPr/>
              <a:t>2012/5/30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281DAF-CA0C-414C-BC98-DFC760B74C0A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EF961E-3B91-4213-AEB8-67B92A4FF71D}" type="datetimeFigureOut">
              <a:rPr kumimoji="1" lang="ja-JP" altLang="en-US" smtClean="0"/>
              <a:pPr/>
              <a:t>2012/5/30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281DAF-CA0C-414C-BC98-DFC760B74C0A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EF961E-3B91-4213-AEB8-67B92A4FF71D}" type="datetimeFigureOut">
              <a:rPr kumimoji="1" lang="ja-JP" altLang="en-US" smtClean="0"/>
              <a:pPr/>
              <a:t>2012/5/30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281DAF-CA0C-414C-BC98-DFC760B74C0A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64EF961E-3B91-4213-AEB8-67B92A4FF71D}" type="datetimeFigureOut">
              <a:rPr kumimoji="1" lang="ja-JP" altLang="en-US" smtClean="0"/>
              <a:pPr/>
              <a:t>2012/5/30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281DAF-CA0C-414C-BC98-DFC760B74C0A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4EF961E-3B91-4213-AEB8-67B92A4FF71D}" type="datetimeFigureOut">
              <a:rPr kumimoji="1" lang="ja-JP" altLang="en-US" smtClean="0"/>
              <a:pPr/>
              <a:t>2012/5/30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E281DAF-CA0C-414C-BC98-DFC760B74C0A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8" name="フリーフォーム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フリーフォーム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直角三角形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直線コネクタ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山形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山形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EF961E-3B91-4213-AEB8-67B92A4FF71D}" type="datetimeFigureOut">
              <a:rPr kumimoji="1" lang="ja-JP" altLang="en-US" smtClean="0"/>
              <a:pPr/>
              <a:t>2012/5/30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281DAF-CA0C-414C-BC98-DFC760B74C0A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EF961E-3B91-4213-AEB8-67B92A4FF71D}" type="datetimeFigureOut">
              <a:rPr kumimoji="1" lang="ja-JP" altLang="en-US" smtClean="0"/>
              <a:pPr/>
              <a:t>2012/5/30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281DAF-CA0C-414C-BC98-DFC760B74C0A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フリーフォーム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フリーフォーム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直角三角形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直線コネクタ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タイトル プレースホル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0" name="テキスト プレースホルダ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10" name="日付プレースホルダ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4EF961E-3B91-4213-AEB8-67B92A4FF71D}" type="datetimeFigureOut">
              <a:rPr kumimoji="1" lang="ja-JP" altLang="en-US" smtClean="0"/>
              <a:pPr/>
              <a:t>2012/5/30</a:t>
            </a:fld>
            <a:endParaRPr kumimoji="1" lang="ja-JP" altLang="en-US"/>
          </a:p>
        </p:txBody>
      </p:sp>
      <p:sp>
        <p:nvSpPr>
          <p:cNvPr id="22" name="フッター プレースホルダ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18" name="スライド番号プレースホルダ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E281DAF-CA0C-414C-BC98-DFC760B74C0A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1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1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1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WIS </a:t>
            </a:r>
            <a:r>
              <a:rPr kumimoji="1" lang="en-US" altLang="ja-JP" dirty="0" err="1" smtClean="0"/>
              <a:t>Routeing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en-US" altLang="ja-JP" dirty="0" smtClean="0"/>
              <a:t>Kenji </a:t>
            </a:r>
            <a:r>
              <a:rPr kumimoji="1" lang="en-US" altLang="ja-JP" dirty="0" err="1" smtClean="0"/>
              <a:t>Tsunoda</a:t>
            </a:r>
            <a:endParaRPr kumimoji="1" lang="en-US" altLang="ja-JP" dirty="0" smtClean="0"/>
          </a:p>
          <a:p>
            <a:r>
              <a:rPr lang="en-US" altLang="ja-JP" dirty="0" smtClean="0"/>
              <a:t>ET-OI 29-30 May 2012, Moscow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en-US" altLang="ja-JP" sz="2800" b="1" dirty="0" smtClean="0"/>
              <a:t>PART-I</a:t>
            </a:r>
          </a:p>
          <a:p>
            <a:pPr algn="ctr">
              <a:buNone/>
            </a:pPr>
            <a:r>
              <a:rPr lang="en-US" altLang="ja-JP" sz="2800" b="1" dirty="0" smtClean="0"/>
              <a:t>1.3		INTERACTION AMONG WMOINFORMATION SYSTEM CENTRES</a:t>
            </a:r>
          </a:p>
          <a:p>
            <a:pPr>
              <a:buNone/>
            </a:pPr>
            <a:endParaRPr lang="en-US" altLang="ja-JP" sz="2800" dirty="0" smtClean="0"/>
          </a:p>
          <a:p>
            <a:pPr>
              <a:buNone/>
            </a:pPr>
            <a:r>
              <a:rPr lang="en-US" altLang="ja-JP" sz="2800" dirty="0" smtClean="0"/>
              <a:t>    Global Information System </a:t>
            </a:r>
            <a:r>
              <a:rPr lang="en-US" altLang="ja-JP" sz="2800" dirty="0" err="1" smtClean="0"/>
              <a:t>Centres</a:t>
            </a:r>
            <a:r>
              <a:rPr lang="en-US" altLang="ja-JP" sz="2800" dirty="0" smtClean="0"/>
              <a:t> </a:t>
            </a:r>
            <a:r>
              <a:rPr lang="en-US" altLang="ja-JP" sz="2800" b="1" dirty="0" smtClean="0">
                <a:solidFill>
                  <a:srgbClr val="FF0000"/>
                </a:solidFill>
              </a:rPr>
              <a:t>shall connect to other GISCs</a:t>
            </a:r>
            <a:r>
              <a:rPr lang="en-US" altLang="ja-JP" sz="2800" dirty="0" smtClean="0"/>
              <a:t> through the WIS Core Network, which is </a:t>
            </a:r>
            <a:r>
              <a:rPr lang="en-US" altLang="ja-JP" sz="2800" b="1" dirty="0" smtClean="0">
                <a:solidFill>
                  <a:srgbClr val="FF0000"/>
                </a:solidFill>
              </a:rPr>
              <a:t>based on the Main Telecommunication Network (MTN)</a:t>
            </a:r>
            <a:r>
              <a:rPr lang="en-US" altLang="ja-JP" sz="2800" dirty="0" smtClean="0"/>
              <a:t>. Data, products and metadata shall flow to…….</a:t>
            </a:r>
            <a:endParaRPr kumimoji="1" lang="ja-JP" altLang="en-US" sz="2800" dirty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Manual on WIS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線コネクタ 7"/>
          <p:cNvCxnSpPr>
            <a:stCxn id="50" idx="5"/>
            <a:endCxn id="52" idx="3"/>
          </p:cNvCxnSpPr>
          <p:nvPr/>
        </p:nvCxnSpPr>
        <p:spPr>
          <a:xfrm>
            <a:off x="4849813" y="1470025"/>
            <a:ext cx="884237" cy="2206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線コネクタ 8"/>
          <p:cNvCxnSpPr>
            <a:stCxn id="40" idx="5"/>
            <a:endCxn id="52" idx="2"/>
          </p:cNvCxnSpPr>
          <p:nvPr/>
        </p:nvCxnSpPr>
        <p:spPr>
          <a:xfrm flipV="1">
            <a:off x="3913188" y="1665288"/>
            <a:ext cx="1811337" cy="968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線コネクタ 9"/>
          <p:cNvCxnSpPr>
            <a:stCxn id="44" idx="4"/>
            <a:endCxn id="52" idx="3"/>
          </p:cNvCxnSpPr>
          <p:nvPr/>
        </p:nvCxnSpPr>
        <p:spPr>
          <a:xfrm flipV="1">
            <a:off x="3240088" y="1690688"/>
            <a:ext cx="2493962" cy="658812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コネクタ 10"/>
          <p:cNvCxnSpPr>
            <a:stCxn id="47" idx="1"/>
            <a:endCxn id="52" idx="3"/>
          </p:cNvCxnSpPr>
          <p:nvPr/>
        </p:nvCxnSpPr>
        <p:spPr>
          <a:xfrm flipV="1">
            <a:off x="2925763" y="1690688"/>
            <a:ext cx="2808287" cy="14605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コネクタ 11"/>
          <p:cNvCxnSpPr>
            <a:stCxn id="63" idx="7"/>
            <a:endCxn id="52" idx="3"/>
          </p:cNvCxnSpPr>
          <p:nvPr/>
        </p:nvCxnSpPr>
        <p:spPr>
          <a:xfrm flipV="1">
            <a:off x="3841750" y="1690688"/>
            <a:ext cx="1892300" cy="32607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コネクタ 12"/>
          <p:cNvCxnSpPr>
            <a:stCxn id="60" idx="2"/>
            <a:endCxn id="52" idx="3"/>
          </p:cNvCxnSpPr>
          <p:nvPr/>
        </p:nvCxnSpPr>
        <p:spPr>
          <a:xfrm flipV="1">
            <a:off x="5580063" y="1690688"/>
            <a:ext cx="153987" cy="35020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コネクタ 13"/>
          <p:cNvCxnSpPr>
            <a:stCxn id="57" idx="2"/>
            <a:endCxn id="52" idx="3"/>
          </p:cNvCxnSpPr>
          <p:nvPr/>
        </p:nvCxnSpPr>
        <p:spPr>
          <a:xfrm flipH="1" flipV="1">
            <a:off x="5734050" y="1690688"/>
            <a:ext cx="566738" cy="406400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コネクタ 14"/>
          <p:cNvCxnSpPr>
            <a:stCxn id="50" idx="5"/>
            <a:endCxn id="57" idx="2"/>
          </p:cNvCxnSpPr>
          <p:nvPr/>
        </p:nvCxnSpPr>
        <p:spPr>
          <a:xfrm>
            <a:off x="4849813" y="1470025"/>
            <a:ext cx="1450975" cy="6270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コネクタ 15"/>
          <p:cNvCxnSpPr>
            <a:stCxn id="50" idx="6"/>
            <a:endCxn id="60" idx="2"/>
          </p:cNvCxnSpPr>
          <p:nvPr/>
        </p:nvCxnSpPr>
        <p:spPr>
          <a:xfrm>
            <a:off x="4859338" y="1444625"/>
            <a:ext cx="720725" cy="3748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コネクタ 16"/>
          <p:cNvCxnSpPr>
            <a:stCxn id="50" idx="5"/>
            <a:endCxn id="63" idx="7"/>
          </p:cNvCxnSpPr>
          <p:nvPr/>
        </p:nvCxnSpPr>
        <p:spPr>
          <a:xfrm flipH="1">
            <a:off x="3841750" y="1470025"/>
            <a:ext cx="1008063" cy="34813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コネクタ 17"/>
          <p:cNvCxnSpPr>
            <a:stCxn id="50" idx="2"/>
            <a:endCxn id="47" idx="6"/>
          </p:cNvCxnSpPr>
          <p:nvPr/>
        </p:nvCxnSpPr>
        <p:spPr>
          <a:xfrm flipH="1">
            <a:off x="2987675" y="1444625"/>
            <a:ext cx="1800225" cy="17319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コネクタ 18"/>
          <p:cNvCxnSpPr>
            <a:stCxn id="50" idx="3"/>
            <a:endCxn id="44" idx="7"/>
          </p:cNvCxnSpPr>
          <p:nvPr/>
        </p:nvCxnSpPr>
        <p:spPr>
          <a:xfrm flipH="1">
            <a:off x="3265488" y="1470025"/>
            <a:ext cx="1533525" cy="8175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コネクタ 19"/>
          <p:cNvCxnSpPr>
            <a:stCxn id="50" idx="3"/>
            <a:endCxn id="40" idx="5"/>
          </p:cNvCxnSpPr>
          <p:nvPr/>
        </p:nvCxnSpPr>
        <p:spPr>
          <a:xfrm flipH="1">
            <a:off x="3913188" y="1470025"/>
            <a:ext cx="885825" cy="292100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コネクタ 20"/>
          <p:cNvCxnSpPr>
            <a:stCxn id="40" idx="4"/>
            <a:endCxn id="57" idx="3"/>
          </p:cNvCxnSpPr>
          <p:nvPr/>
        </p:nvCxnSpPr>
        <p:spPr>
          <a:xfrm>
            <a:off x="3887788" y="1773238"/>
            <a:ext cx="2422525" cy="349250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コネクタ 21"/>
          <p:cNvCxnSpPr>
            <a:stCxn id="40" idx="4"/>
            <a:endCxn id="60" idx="2"/>
          </p:cNvCxnSpPr>
          <p:nvPr/>
        </p:nvCxnSpPr>
        <p:spPr>
          <a:xfrm>
            <a:off x="3887788" y="1773238"/>
            <a:ext cx="1692275" cy="3419475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コネクタ 22"/>
          <p:cNvCxnSpPr>
            <a:stCxn id="40" idx="5"/>
            <a:endCxn id="63" idx="7"/>
          </p:cNvCxnSpPr>
          <p:nvPr/>
        </p:nvCxnSpPr>
        <p:spPr>
          <a:xfrm flipH="1">
            <a:off x="3841750" y="1762125"/>
            <a:ext cx="71438" cy="3189288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コネクタ 23"/>
          <p:cNvCxnSpPr>
            <a:stCxn id="40" idx="7"/>
            <a:endCxn id="47" idx="7"/>
          </p:cNvCxnSpPr>
          <p:nvPr/>
        </p:nvCxnSpPr>
        <p:spPr>
          <a:xfrm flipH="1">
            <a:off x="2976563" y="1711325"/>
            <a:ext cx="936625" cy="1439863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コネクタ 24"/>
          <p:cNvCxnSpPr>
            <a:stCxn id="44" idx="7"/>
            <a:endCxn id="47" idx="7"/>
          </p:cNvCxnSpPr>
          <p:nvPr/>
        </p:nvCxnSpPr>
        <p:spPr>
          <a:xfrm flipH="1">
            <a:off x="2976563" y="2287588"/>
            <a:ext cx="288925" cy="863600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コネクタ 25"/>
          <p:cNvCxnSpPr>
            <a:stCxn id="40" idx="5"/>
            <a:endCxn id="44" idx="6"/>
          </p:cNvCxnSpPr>
          <p:nvPr/>
        </p:nvCxnSpPr>
        <p:spPr>
          <a:xfrm flipH="1">
            <a:off x="3276600" y="1762125"/>
            <a:ext cx="636588" cy="5508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線コネクタ 26"/>
          <p:cNvCxnSpPr>
            <a:stCxn id="44" idx="7"/>
            <a:endCxn id="57" idx="2"/>
          </p:cNvCxnSpPr>
          <p:nvPr/>
        </p:nvCxnSpPr>
        <p:spPr>
          <a:xfrm flipV="1">
            <a:off x="3265488" y="2097088"/>
            <a:ext cx="3035300" cy="1905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コネクタ 27"/>
          <p:cNvCxnSpPr>
            <a:stCxn id="44" idx="5"/>
            <a:endCxn id="60" idx="3"/>
          </p:cNvCxnSpPr>
          <p:nvPr/>
        </p:nvCxnSpPr>
        <p:spPr>
          <a:xfrm>
            <a:off x="3265488" y="2338388"/>
            <a:ext cx="2325687" cy="28797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線コネクタ 28"/>
          <p:cNvCxnSpPr>
            <a:stCxn id="44" idx="7"/>
            <a:endCxn id="63" idx="0"/>
          </p:cNvCxnSpPr>
          <p:nvPr/>
        </p:nvCxnSpPr>
        <p:spPr>
          <a:xfrm>
            <a:off x="3265488" y="2287588"/>
            <a:ext cx="550862" cy="2654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線コネクタ 29"/>
          <p:cNvCxnSpPr>
            <a:stCxn id="47" idx="4"/>
            <a:endCxn id="63" idx="0"/>
          </p:cNvCxnSpPr>
          <p:nvPr/>
        </p:nvCxnSpPr>
        <p:spPr>
          <a:xfrm>
            <a:off x="2951163" y="3213100"/>
            <a:ext cx="865187" cy="1728788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コネクタ 30"/>
          <p:cNvCxnSpPr>
            <a:stCxn id="47" idx="2"/>
            <a:endCxn id="60" idx="2"/>
          </p:cNvCxnSpPr>
          <p:nvPr/>
        </p:nvCxnSpPr>
        <p:spPr>
          <a:xfrm>
            <a:off x="2916238" y="3176588"/>
            <a:ext cx="2663825" cy="20161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線コネクタ 31"/>
          <p:cNvCxnSpPr>
            <a:stCxn id="47" idx="6"/>
            <a:endCxn id="57" idx="3"/>
          </p:cNvCxnSpPr>
          <p:nvPr/>
        </p:nvCxnSpPr>
        <p:spPr>
          <a:xfrm flipV="1">
            <a:off x="2987675" y="2122488"/>
            <a:ext cx="3322638" cy="10541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線コネクタ 32"/>
          <p:cNvCxnSpPr>
            <a:stCxn id="63" idx="6"/>
            <a:endCxn id="60" idx="2"/>
          </p:cNvCxnSpPr>
          <p:nvPr/>
        </p:nvCxnSpPr>
        <p:spPr>
          <a:xfrm>
            <a:off x="3851275" y="4976813"/>
            <a:ext cx="1728788" cy="215900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コネクタ 33"/>
          <p:cNvCxnSpPr>
            <a:stCxn id="63" idx="6"/>
            <a:endCxn id="57" idx="3"/>
          </p:cNvCxnSpPr>
          <p:nvPr/>
        </p:nvCxnSpPr>
        <p:spPr>
          <a:xfrm flipV="1">
            <a:off x="3851275" y="2122488"/>
            <a:ext cx="2459038" cy="2854325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コネクタ 34"/>
          <p:cNvCxnSpPr>
            <a:stCxn id="60" idx="2"/>
            <a:endCxn id="57" idx="4"/>
          </p:cNvCxnSpPr>
          <p:nvPr/>
        </p:nvCxnSpPr>
        <p:spPr>
          <a:xfrm flipV="1">
            <a:off x="5580063" y="2133600"/>
            <a:ext cx="755650" cy="3059113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円/楕円 39"/>
          <p:cNvSpPr/>
          <p:nvPr/>
        </p:nvSpPr>
        <p:spPr>
          <a:xfrm>
            <a:off x="3851275" y="1700213"/>
            <a:ext cx="73025" cy="73025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sp>
        <p:nvSpPr>
          <p:cNvPr id="41" name="テキスト ボックス 110"/>
          <p:cNvSpPr txBox="1">
            <a:spLocks noChangeArrowheads="1"/>
          </p:cNvSpPr>
          <p:nvPr/>
        </p:nvSpPr>
        <p:spPr bwMode="auto">
          <a:xfrm>
            <a:off x="2987675" y="908050"/>
            <a:ext cx="711200" cy="585788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Exeter</a:t>
            </a:r>
            <a:endParaRPr lang="ja-JP" altLang="en-US" sz="1600">
              <a:latin typeface="Calibri" pitchFamily="34" charset="0"/>
            </a:endParaRPr>
          </a:p>
        </p:txBody>
      </p:sp>
      <p:cxnSp>
        <p:nvCxnSpPr>
          <p:cNvPr id="42" name="直線コネクタ 41"/>
          <p:cNvCxnSpPr>
            <a:stCxn id="41" idx="2"/>
            <a:endCxn id="40" idx="1"/>
          </p:cNvCxnSpPr>
          <p:nvPr/>
        </p:nvCxnSpPr>
        <p:spPr>
          <a:xfrm>
            <a:off x="3343275" y="1493838"/>
            <a:ext cx="519113" cy="217487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テキスト ボックス 118"/>
          <p:cNvSpPr txBox="1">
            <a:spLocks noChangeArrowheads="1"/>
          </p:cNvSpPr>
          <p:nvPr/>
        </p:nvSpPr>
        <p:spPr bwMode="auto">
          <a:xfrm>
            <a:off x="1763713" y="1773238"/>
            <a:ext cx="1047750" cy="584200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Offenbach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44" name="円/楕円 43"/>
          <p:cNvSpPr/>
          <p:nvPr/>
        </p:nvSpPr>
        <p:spPr>
          <a:xfrm>
            <a:off x="3203575" y="2276475"/>
            <a:ext cx="73025" cy="73025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cxnSp>
        <p:nvCxnSpPr>
          <p:cNvPr id="45" name="直線コネクタ 44"/>
          <p:cNvCxnSpPr>
            <a:stCxn id="43" idx="3"/>
            <a:endCxn id="44" idx="1"/>
          </p:cNvCxnSpPr>
          <p:nvPr/>
        </p:nvCxnSpPr>
        <p:spPr>
          <a:xfrm>
            <a:off x="2811463" y="2065338"/>
            <a:ext cx="403225" cy="222250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テキスト ボックス 142"/>
          <p:cNvSpPr txBox="1">
            <a:spLocks noChangeArrowheads="1"/>
          </p:cNvSpPr>
          <p:nvPr/>
        </p:nvSpPr>
        <p:spPr bwMode="auto">
          <a:xfrm>
            <a:off x="1619250" y="2636838"/>
            <a:ext cx="928688" cy="584200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Toulouse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47" name="円/楕円 46"/>
          <p:cNvSpPr/>
          <p:nvPr/>
        </p:nvSpPr>
        <p:spPr>
          <a:xfrm>
            <a:off x="2916238" y="3141663"/>
            <a:ext cx="71437" cy="71437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cxnSp>
        <p:nvCxnSpPr>
          <p:cNvPr id="48" name="直線コネクタ 47"/>
          <p:cNvCxnSpPr>
            <a:stCxn id="46" idx="3"/>
            <a:endCxn id="47" idx="1"/>
          </p:cNvCxnSpPr>
          <p:nvPr/>
        </p:nvCxnSpPr>
        <p:spPr>
          <a:xfrm>
            <a:off x="2547938" y="2928938"/>
            <a:ext cx="377825" cy="222250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テキスト ボックス 186"/>
          <p:cNvSpPr txBox="1">
            <a:spLocks noChangeArrowheads="1"/>
          </p:cNvSpPr>
          <p:nvPr/>
        </p:nvSpPr>
        <p:spPr bwMode="auto">
          <a:xfrm>
            <a:off x="4427538" y="549275"/>
            <a:ext cx="889000" cy="584200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Moscow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50" name="円/楕円 49"/>
          <p:cNvSpPr/>
          <p:nvPr/>
        </p:nvSpPr>
        <p:spPr>
          <a:xfrm>
            <a:off x="4787900" y="1408113"/>
            <a:ext cx="71438" cy="73025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cxnSp>
        <p:nvCxnSpPr>
          <p:cNvPr id="51" name="直線コネクタ 50"/>
          <p:cNvCxnSpPr>
            <a:stCxn id="49" idx="2"/>
            <a:endCxn id="50" idx="1"/>
          </p:cNvCxnSpPr>
          <p:nvPr/>
        </p:nvCxnSpPr>
        <p:spPr>
          <a:xfrm flipH="1">
            <a:off x="4799013" y="1133475"/>
            <a:ext cx="73025" cy="285750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円/楕円 51"/>
          <p:cNvSpPr/>
          <p:nvPr/>
        </p:nvSpPr>
        <p:spPr>
          <a:xfrm>
            <a:off x="5724525" y="1628775"/>
            <a:ext cx="71438" cy="71438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cxnSp>
        <p:nvCxnSpPr>
          <p:cNvPr id="53" name="直線コネクタ 52"/>
          <p:cNvCxnSpPr>
            <a:stCxn id="54" idx="1"/>
            <a:endCxn id="52" idx="0"/>
          </p:cNvCxnSpPr>
          <p:nvPr/>
        </p:nvCxnSpPr>
        <p:spPr>
          <a:xfrm flipH="1">
            <a:off x="5759450" y="1273175"/>
            <a:ext cx="396875" cy="355600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テキスト ボックス 232"/>
          <p:cNvSpPr txBox="1">
            <a:spLocks noChangeArrowheads="1"/>
          </p:cNvSpPr>
          <p:nvPr/>
        </p:nvSpPr>
        <p:spPr bwMode="auto">
          <a:xfrm>
            <a:off x="6156325" y="981075"/>
            <a:ext cx="746125" cy="584200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Beijing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55" name="テキスト ボックス 246"/>
          <p:cNvSpPr txBox="1">
            <a:spLocks noChangeArrowheads="1"/>
          </p:cNvSpPr>
          <p:nvPr/>
        </p:nvSpPr>
        <p:spPr bwMode="auto">
          <a:xfrm>
            <a:off x="7092950" y="2349500"/>
            <a:ext cx="644525" cy="584200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Seoul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56" name="テキスト ボックス 249"/>
          <p:cNvSpPr txBox="1">
            <a:spLocks noChangeArrowheads="1"/>
          </p:cNvSpPr>
          <p:nvPr/>
        </p:nvSpPr>
        <p:spPr bwMode="auto">
          <a:xfrm>
            <a:off x="6875463" y="1628775"/>
            <a:ext cx="668337" cy="584200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Tokyo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57" name="円/楕円 56"/>
          <p:cNvSpPr/>
          <p:nvPr/>
        </p:nvSpPr>
        <p:spPr>
          <a:xfrm>
            <a:off x="6300788" y="2060575"/>
            <a:ext cx="71437" cy="73025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cxnSp>
        <p:nvCxnSpPr>
          <p:cNvPr id="58" name="直線コネクタ 57"/>
          <p:cNvCxnSpPr>
            <a:stCxn id="56" idx="1"/>
            <a:endCxn id="57" idx="6"/>
          </p:cNvCxnSpPr>
          <p:nvPr/>
        </p:nvCxnSpPr>
        <p:spPr>
          <a:xfrm flipH="1">
            <a:off x="6372225" y="1920875"/>
            <a:ext cx="503238" cy="176213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テキスト ボックス 290"/>
          <p:cNvSpPr txBox="1">
            <a:spLocks noChangeArrowheads="1"/>
          </p:cNvSpPr>
          <p:nvPr/>
        </p:nvSpPr>
        <p:spPr bwMode="auto">
          <a:xfrm>
            <a:off x="5364163" y="5445125"/>
            <a:ext cx="1114425" cy="584200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Melbourne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60" name="円/楕円 59"/>
          <p:cNvSpPr/>
          <p:nvPr/>
        </p:nvSpPr>
        <p:spPr>
          <a:xfrm>
            <a:off x="5580063" y="5157788"/>
            <a:ext cx="71437" cy="71437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cxnSp>
        <p:nvCxnSpPr>
          <p:cNvPr id="61" name="直線コネクタ 60"/>
          <p:cNvCxnSpPr>
            <a:stCxn id="59" idx="0"/>
            <a:endCxn id="60" idx="5"/>
          </p:cNvCxnSpPr>
          <p:nvPr/>
        </p:nvCxnSpPr>
        <p:spPr>
          <a:xfrm flipH="1" flipV="1">
            <a:off x="5641975" y="5218113"/>
            <a:ext cx="279400" cy="227012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テキスト ボックス 341"/>
          <p:cNvSpPr txBox="1">
            <a:spLocks noChangeArrowheads="1"/>
          </p:cNvSpPr>
          <p:nvPr/>
        </p:nvSpPr>
        <p:spPr bwMode="auto">
          <a:xfrm>
            <a:off x="2771775" y="5300663"/>
            <a:ext cx="1176338" cy="585787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Washington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63" name="円/楕円 62"/>
          <p:cNvSpPr/>
          <p:nvPr/>
        </p:nvSpPr>
        <p:spPr>
          <a:xfrm>
            <a:off x="3779838" y="4941888"/>
            <a:ext cx="71437" cy="71437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cxnSp>
        <p:nvCxnSpPr>
          <p:cNvPr id="64" name="直線コネクタ 63"/>
          <p:cNvCxnSpPr>
            <a:stCxn id="62" idx="0"/>
            <a:endCxn id="63" idx="5"/>
          </p:cNvCxnSpPr>
          <p:nvPr/>
        </p:nvCxnSpPr>
        <p:spPr>
          <a:xfrm flipV="1">
            <a:off x="3359150" y="5002213"/>
            <a:ext cx="482600" cy="298450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テキスト ボックス 382"/>
          <p:cNvSpPr txBox="1">
            <a:spLocks noChangeArrowheads="1"/>
          </p:cNvSpPr>
          <p:nvPr/>
        </p:nvSpPr>
        <p:spPr bwMode="auto">
          <a:xfrm>
            <a:off x="7308850" y="3141663"/>
            <a:ext cx="773113" cy="584200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Jeddah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66" name="テキスト ボックス 383"/>
          <p:cNvSpPr txBox="1">
            <a:spLocks noChangeArrowheads="1"/>
          </p:cNvSpPr>
          <p:nvPr/>
        </p:nvSpPr>
        <p:spPr bwMode="auto">
          <a:xfrm>
            <a:off x="6740525" y="4724400"/>
            <a:ext cx="1042988" cy="585788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New Delhi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67" name="テキスト ボックス 385"/>
          <p:cNvSpPr txBox="1">
            <a:spLocks noChangeArrowheads="1"/>
          </p:cNvSpPr>
          <p:nvPr/>
        </p:nvSpPr>
        <p:spPr bwMode="auto">
          <a:xfrm>
            <a:off x="4140200" y="5445125"/>
            <a:ext cx="781050" cy="584200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Brasilia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68" name="テキスト ボックス 386"/>
          <p:cNvSpPr txBox="1">
            <a:spLocks noChangeArrowheads="1"/>
          </p:cNvSpPr>
          <p:nvPr/>
        </p:nvSpPr>
        <p:spPr bwMode="auto">
          <a:xfrm>
            <a:off x="7143750" y="3933825"/>
            <a:ext cx="749300" cy="584200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Tehran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69" name="テキスト ボックス 387"/>
          <p:cNvSpPr txBox="1">
            <a:spLocks noChangeArrowheads="1"/>
          </p:cNvSpPr>
          <p:nvPr/>
        </p:nvSpPr>
        <p:spPr bwMode="auto">
          <a:xfrm>
            <a:off x="1331913" y="3429000"/>
            <a:ext cx="1111250" cy="584200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Casablanca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70" name="テキスト ボックス 388"/>
          <p:cNvSpPr txBox="1">
            <a:spLocks noChangeArrowheads="1"/>
          </p:cNvSpPr>
          <p:nvPr/>
        </p:nvSpPr>
        <p:spPr bwMode="auto">
          <a:xfrm>
            <a:off x="1619250" y="4292600"/>
            <a:ext cx="854075" cy="585788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Pretoria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71" name="円/楕円 70"/>
          <p:cNvSpPr/>
          <p:nvPr/>
        </p:nvSpPr>
        <p:spPr>
          <a:xfrm>
            <a:off x="2987675" y="3860800"/>
            <a:ext cx="71438" cy="73025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sp>
        <p:nvSpPr>
          <p:cNvPr id="72" name="円/楕円 71"/>
          <p:cNvSpPr/>
          <p:nvPr/>
        </p:nvSpPr>
        <p:spPr>
          <a:xfrm>
            <a:off x="3203575" y="4437063"/>
            <a:ext cx="73025" cy="71437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sp>
        <p:nvSpPr>
          <p:cNvPr id="73" name="円/楕円 72"/>
          <p:cNvSpPr/>
          <p:nvPr/>
        </p:nvSpPr>
        <p:spPr>
          <a:xfrm>
            <a:off x="4572000" y="5300663"/>
            <a:ext cx="71438" cy="73025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sp>
        <p:nvSpPr>
          <p:cNvPr id="74" name="円/楕円 73"/>
          <p:cNvSpPr/>
          <p:nvPr/>
        </p:nvSpPr>
        <p:spPr>
          <a:xfrm>
            <a:off x="6659563" y="2636838"/>
            <a:ext cx="73025" cy="71437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sp>
        <p:nvSpPr>
          <p:cNvPr id="75" name="円/楕円 74"/>
          <p:cNvSpPr/>
          <p:nvPr/>
        </p:nvSpPr>
        <p:spPr>
          <a:xfrm>
            <a:off x="6804025" y="3357563"/>
            <a:ext cx="71438" cy="71437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sp>
        <p:nvSpPr>
          <p:cNvPr id="76" name="円/楕円 75"/>
          <p:cNvSpPr/>
          <p:nvPr/>
        </p:nvSpPr>
        <p:spPr>
          <a:xfrm>
            <a:off x="6300788" y="4652963"/>
            <a:ext cx="71437" cy="71437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sp>
        <p:nvSpPr>
          <p:cNvPr id="77" name="円/楕円 76"/>
          <p:cNvSpPr/>
          <p:nvPr/>
        </p:nvSpPr>
        <p:spPr>
          <a:xfrm>
            <a:off x="6659563" y="4149725"/>
            <a:ext cx="73025" cy="71438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cxnSp>
        <p:nvCxnSpPr>
          <p:cNvPr id="78" name="直線コネクタ 77"/>
          <p:cNvCxnSpPr>
            <a:stCxn id="74" idx="1"/>
            <a:endCxn id="57" idx="4"/>
          </p:cNvCxnSpPr>
          <p:nvPr/>
        </p:nvCxnSpPr>
        <p:spPr>
          <a:xfrm flipH="1" flipV="1">
            <a:off x="6335713" y="2133600"/>
            <a:ext cx="334962" cy="51435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直線コネクタ 78"/>
          <p:cNvCxnSpPr>
            <a:stCxn id="74" idx="3"/>
            <a:endCxn id="52" idx="3"/>
          </p:cNvCxnSpPr>
          <p:nvPr/>
        </p:nvCxnSpPr>
        <p:spPr>
          <a:xfrm flipH="1" flipV="1">
            <a:off x="5734050" y="1690688"/>
            <a:ext cx="936625" cy="10080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直線コネクタ 79"/>
          <p:cNvCxnSpPr>
            <a:stCxn id="74" idx="3"/>
            <a:endCxn id="50" idx="1"/>
          </p:cNvCxnSpPr>
          <p:nvPr/>
        </p:nvCxnSpPr>
        <p:spPr>
          <a:xfrm flipH="1" flipV="1">
            <a:off x="4799013" y="1419225"/>
            <a:ext cx="1871662" cy="12795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線コネクタ 80"/>
          <p:cNvCxnSpPr>
            <a:stCxn id="74" idx="3"/>
            <a:endCxn id="40" idx="6"/>
          </p:cNvCxnSpPr>
          <p:nvPr/>
        </p:nvCxnSpPr>
        <p:spPr>
          <a:xfrm flipH="1" flipV="1">
            <a:off x="3924300" y="1736725"/>
            <a:ext cx="2746375" cy="9620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線コネクタ 81"/>
          <p:cNvCxnSpPr>
            <a:stCxn id="74" idx="1"/>
            <a:endCxn id="44" idx="2"/>
          </p:cNvCxnSpPr>
          <p:nvPr/>
        </p:nvCxnSpPr>
        <p:spPr>
          <a:xfrm flipH="1" flipV="1">
            <a:off x="3203575" y="2312988"/>
            <a:ext cx="3467100" cy="3349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線コネクタ 82"/>
          <p:cNvCxnSpPr>
            <a:stCxn id="74" idx="2"/>
            <a:endCxn id="47" idx="6"/>
          </p:cNvCxnSpPr>
          <p:nvPr/>
        </p:nvCxnSpPr>
        <p:spPr>
          <a:xfrm flipH="1">
            <a:off x="2987675" y="2673350"/>
            <a:ext cx="3671888" cy="5032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線コネクタ 83"/>
          <p:cNvCxnSpPr>
            <a:stCxn id="74" idx="3"/>
            <a:endCxn id="71" idx="7"/>
          </p:cNvCxnSpPr>
          <p:nvPr/>
        </p:nvCxnSpPr>
        <p:spPr>
          <a:xfrm flipH="1">
            <a:off x="3049588" y="2698750"/>
            <a:ext cx="3621087" cy="11731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直線コネクタ 84"/>
          <p:cNvCxnSpPr>
            <a:stCxn id="74" idx="3"/>
            <a:endCxn id="72" idx="4"/>
          </p:cNvCxnSpPr>
          <p:nvPr/>
        </p:nvCxnSpPr>
        <p:spPr>
          <a:xfrm flipH="1">
            <a:off x="3240088" y="2698750"/>
            <a:ext cx="3430587" cy="18097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線コネクタ 85"/>
          <p:cNvCxnSpPr>
            <a:stCxn id="74" idx="3"/>
            <a:endCxn id="63" idx="7"/>
          </p:cNvCxnSpPr>
          <p:nvPr/>
        </p:nvCxnSpPr>
        <p:spPr>
          <a:xfrm flipH="1">
            <a:off x="3841750" y="2698750"/>
            <a:ext cx="2828925" cy="22526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線コネクタ 86"/>
          <p:cNvCxnSpPr>
            <a:stCxn id="74" idx="3"/>
            <a:endCxn id="73" idx="7"/>
          </p:cNvCxnSpPr>
          <p:nvPr/>
        </p:nvCxnSpPr>
        <p:spPr>
          <a:xfrm flipH="1">
            <a:off x="4633913" y="2698750"/>
            <a:ext cx="2036762" cy="26130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線コネクタ 87"/>
          <p:cNvCxnSpPr>
            <a:stCxn id="74" idx="5"/>
            <a:endCxn id="60" idx="0"/>
          </p:cNvCxnSpPr>
          <p:nvPr/>
        </p:nvCxnSpPr>
        <p:spPr>
          <a:xfrm flipH="1">
            <a:off x="5616575" y="2698750"/>
            <a:ext cx="1104900" cy="24590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直線コネクタ 88"/>
          <p:cNvCxnSpPr>
            <a:stCxn id="74" idx="1"/>
            <a:endCxn id="76" idx="0"/>
          </p:cNvCxnSpPr>
          <p:nvPr/>
        </p:nvCxnSpPr>
        <p:spPr>
          <a:xfrm flipH="1">
            <a:off x="6335713" y="2647950"/>
            <a:ext cx="334962" cy="20050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直線コネクタ 89"/>
          <p:cNvCxnSpPr>
            <a:stCxn id="74" idx="3"/>
            <a:endCxn id="77" idx="2"/>
          </p:cNvCxnSpPr>
          <p:nvPr/>
        </p:nvCxnSpPr>
        <p:spPr>
          <a:xfrm flipH="1">
            <a:off x="6659563" y="2698750"/>
            <a:ext cx="11112" cy="148590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直線コネクタ 90"/>
          <p:cNvCxnSpPr>
            <a:stCxn id="74" idx="3"/>
            <a:endCxn id="75" idx="0"/>
          </p:cNvCxnSpPr>
          <p:nvPr/>
        </p:nvCxnSpPr>
        <p:spPr>
          <a:xfrm>
            <a:off x="6670675" y="2698750"/>
            <a:ext cx="169863" cy="658813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直線コネクタ 91"/>
          <p:cNvCxnSpPr>
            <a:stCxn id="75" idx="3"/>
            <a:endCxn id="57" idx="3"/>
          </p:cNvCxnSpPr>
          <p:nvPr/>
        </p:nvCxnSpPr>
        <p:spPr>
          <a:xfrm flipH="1" flipV="1">
            <a:off x="6310313" y="2122488"/>
            <a:ext cx="504825" cy="129540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直線コネクタ 92"/>
          <p:cNvCxnSpPr>
            <a:stCxn id="75" idx="3"/>
            <a:endCxn id="52" idx="1"/>
          </p:cNvCxnSpPr>
          <p:nvPr/>
        </p:nvCxnSpPr>
        <p:spPr>
          <a:xfrm flipH="1" flipV="1">
            <a:off x="5734050" y="1639888"/>
            <a:ext cx="1081088" cy="177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直線コネクタ 93"/>
          <p:cNvCxnSpPr>
            <a:stCxn id="75" idx="3"/>
            <a:endCxn id="50" idx="6"/>
          </p:cNvCxnSpPr>
          <p:nvPr/>
        </p:nvCxnSpPr>
        <p:spPr>
          <a:xfrm flipH="1" flipV="1">
            <a:off x="4859338" y="1444625"/>
            <a:ext cx="1955800" cy="19732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直線コネクタ 94"/>
          <p:cNvCxnSpPr>
            <a:stCxn id="75" idx="3"/>
            <a:endCxn id="40" idx="4"/>
          </p:cNvCxnSpPr>
          <p:nvPr/>
        </p:nvCxnSpPr>
        <p:spPr>
          <a:xfrm flipH="1" flipV="1">
            <a:off x="3887788" y="1773238"/>
            <a:ext cx="2927350" cy="16446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直線コネクタ 95"/>
          <p:cNvCxnSpPr>
            <a:stCxn id="75" idx="5"/>
            <a:endCxn id="44" idx="3"/>
          </p:cNvCxnSpPr>
          <p:nvPr/>
        </p:nvCxnSpPr>
        <p:spPr>
          <a:xfrm flipH="1" flipV="1">
            <a:off x="3214688" y="2338388"/>
            <a:ext cx="3651250" cy="1079500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直線コネクタ 96"/>
          <p:cNvCxnSpPr>
            <a:stCxn id="75" idx="5"/>
            <a:endCxn id="47" idx="4"/>
          </p:cNvCxnSpPr>
          <p:nvPr/>
        </p:nvCxnSpPr>
        <p:spPr>
          <a:xfrm flipH="1" flipV="1">
            <a:off x="2951163" y="3213100"/>
            <a:ext cx="3914775" cy="2047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直線コネクタ 97"/>
          <p:cNvCxnSpPr>
            <a:stCxn id="75" idx="4"/>
            <a:endCxn id="71" idx="7"/>
          </p:cNvCxnSpPr>
          <p:nvPr/>
        </p:nvCxnSpPr>
        <p:spPr>
          <a:xfrm flipH="1">
            <a:off x="3049588" y="3429000"/>
            <a:ext cx="3790950" cy="4429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線コネクタ 98"/>
          <p:cNvCxnSpPr>
            <a:stCxn id="75" idx="3"/>
            <a:endCxn id="72" idx="7"/>
          </p:cNvCxnSpPr>
          <p:nvPr/>
        </p:nvCxnSpPr>
        <p:spPr>
          <a:xfrm flipH="1">
            <a:off x="3265488" y="3417888"/>
            <a:ext cx="3549650" cy="10302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直線コネクタ 99"/>
          <p:cNvCxnSpPr>
            <a:stCxn id="75" idx="3"/>
            <a:endCxn id="63" idx="6"/>
          </p:cNvCxnSpPr>
          <p:nvPr/>
        </p:nvCxnSpPr>
        <p:spPr>
          <a:xfrm flipH="1">
            <a:off x="3851275" y="3417888"/>
            <a:ext cx="2963863" cy="15589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直線コネクタ 100"/>
          <p:cNvCxnSpPr>
            <a:stCxn id="75" idx="3"/>
            <a:endCxn id="73" idx="6"/>
          </p:cNvCxnSpPr>
          <p:nvPr/>
        </p:nvCxnSpPr>
        <p:spPr>
          <a:xfrm flipH="1">
            <a:off x="4643438" y="3417888"/>
            <a:ext cx="2171700" cy="19192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直線コネクタ 101"/>
          <p:cNvCxnSpPr>
            <a:stCxn id="75" idx="3"/>
            <a:endCxn id="60" idx="0"/>
          </p:cNvCxnSpPr>
          <p:nvPr/>
        </p:nvCxnSpPr>
        <p:spPr>
          <a:xfrm flipH="1">
            <a:off x="5616575" y="3417888"/>
            <a:ext cx="1198563" cy="17399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直線コネクタ 102"/>
          <p:cNvCxnSpPr>
            <a:stCxn id="75" idx="3"/>
            <a:endCxn id="76" idx="0"/>
          </p:cNvCxnSpPr>
          <p:nvPr/>
        </p:nvCxnSpPr>
        <p:spPr>
          <a:xfrm flipH="1">
            <a:off x="6335713" y="3417888"/>
            <a:ext cx="479425" cy="12350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直線コネクタ 103"/>
          <p:cNvCxnSpPr>
            <a:stCxn id="77" idx="1"/>
            <a:endCxn id="57" idx="3"/>
          </p:cNvCxnSpPr>
          <p:nvPr/>
        </p:nvCxnSpPr>
        <p:spPr>
          <a:xfrm flipH="1" flipV="1">
            <a:off x="6310313" y="2122488"/>
            <a:ext cx="360362" cy="2036762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直線コネクタ 104"/>
          <p:cNvCxnSpPr>
            <a:stCxn id="77" idx="1"/>
            <a:endCxn id="52" idx="3"/>
          </p:cNvCxnSpPr>
          <p:nvPr/>
        </p:nvCxnSpPr>
        <p:spPr>
          <a:xfrm flipH="1" flipV="1">
            <a:off x="5734050" y="1690688"/>
            <a:ext cx="936625" cy="24685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直線矢印コネクタ 105"/>
          <p:cNvCxnSpPr>
            <a:stCxn id="77" idx="1"/>
            <a:endCxn id="50" idx="0"/>
          </p:cNvCxnSpPr>
          <p:nvPr/>
        </p:nvCxnSpPr>
        <p:spPr>
          <a:xfrm flipH="1" flipV="1">
            <a:off x="4824413" y="1408113"/>
            <a:ext cx="1846262" cy="27511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直線矢印コネクタ 106"/>
          <p:cNvCxnSpPr>
            <a:stCxn id="77" idx="1"/>
            <a:endCxn id="40" idx="5"/>
          </p:cNvCxnSpPr>
          <p:nvPr/>
        </p:nvCxnSpPr>
        <p:spPr>
          <a:xfrm flipH="1" flipV="1">
            <a:off x="3913188" y="1762125"/>
            <a:ext cx="2757487" cy="23971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直線コネクタ 107"/>
          <p:cNvCxnSpPr>
            <a:stCxn id="77" idx="1"/>
            <a:endCxn id="44" idx="6"/>
          </p:cNvCxnSpPr>
          <p:nvPr/>
        </p:nvCxnSpPr>
        <p:spPr>
          <a:xfrm flipH="1" flipV="1">
            <a:off x="3276600" y="2312988"/>
            <a:ext cx="3394075" cy="18462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直線コネクタ 108"/>
          <p:cNvCxnSpPr>
            <a:stCxn id="77" idx="1"/>
            <a:endCxn id="47" idx="5"/>
          </p:cNvCxnSpPr>
          <p:nvPr/>
        </p:nvCxnSpPr>
        <p:spPr>
          <a:xfrm flipH="1" flipV="1">
            <a:off x="2976563" y="3201988"/>
            <a:ext cx="3694112" cy="9572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直線コネクタ 109"/>
          <p:cNvCxnSpPr>
            <a:stCxn id="77" idx="1"/>
            <a:endCxn id="71" idx="6"/>
          </p:cNvCxnSpPr>
          <p:nvPr/>
        </p:nvCxnSpPr>
        <p:spPr>
          <a:xfrm flipH="1" flipV="1">
            <a:off x="3059113" y="3897313"/>
            <a:ext cx="3611562" cy="2619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直線コネクタ 110"/>
          <p:cNvCxnSpPr>
            <a:stCxn id="77" idx="1"/>
            <a:endCxn id="72" idx="7"/>
          </p:cNvCxnSpPr>
          <p:nvPr/>
        </p:nvCxnSpPr>
        <p:spPr>
          <a:xfrm flipH="1">
            <a:off x="3265488" y="4159250"/>
            <a:ext cx="3405187" cy="2889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直線コネクタ 111"/>
          <p:cNvCxnSpPr>
            <a:stCxn id="77" idx="3"/>
            <a:endCxn id="63" idx="6"/>
          </p:cNvCxnSpPr>
          <p:nvPr/>
        </p:nvCxnSpPr>
        <p:spPr>
          <a:xfrm flipH="1">
            <a:off x="3851275" y="4210050"/>
            <a:ext cx="2819400" cy="7667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直線矢印コネクタ 112"/>
          <p:cNvCxnSpPr>
            <a:stCxn id="77" idx="3"/>
            <a:endCxn id="73" idx="7"/>
          </p:cNvCxnSpPr>
          <p:nvPr/>
        </p:nvCxnSpPr>
        <p:spPr>
          <a:xfrm flipH="1">
            <a:off x="4633913" y="4210050"/>
            <a:ext cx="2036762" cy="11017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直線コネクタ 113"/>
          <p:cNvCxnSpPr>
            <a:stCxn id="77" idx="3"/>
            <a:endCxn id="60" idx="0"/>
          </p:cNvCxnSpPr>
          <p:nvPr/>
        </p:nvCxnSpPr>
        <p:spPr>
          <a:xfrm flipH="1">
            <a:off x="5616575" y="4210050"/>
            <a:ext cx="1054100" cy="9477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直線コネクタ 114"/>
          <p:cNvCxnSpPr>
            <a:stCxn id="77" idx="3"/>
            <a:endCxn id="76" idx="7"/>
          </p:cNvCxnSpPr>
          <p:nvPr/>
        </p:nvCxnSpPr>
        <p:spPr>
          <a:xfrm flipH="1">
            <a:off x="6361113" y="4210050"/>
            <a:ext cx="309562" cy="4540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直線コネクタ 115"/>
          <p:cNvCxnSpPr>
            <a:stCxn id="76" idx="1"/>
            <a:endCxn id="57" idx="3"/>
          </p:cNvCxnSpPr>
          <p:nvPr/>
        </p:nvCxnSpPr>
        <p:spPr>
          <a:xfrm flipV="1">
            <a:off x="6310313" y="2122488"/>
            <a:ext cx="0" cy="2541587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直線コネクタ 116"/>
          <p:cNvCxnSpPr>
            <a:stCxn id="76" idx="1"/>
            <a:endCxn id="52" idx="3"/>
          </p:cNvCxnSpPr>
          <p:nvPr/>
        </p:nvCxnSpPr>
        <p:spPr>
          <a:xfrm flipH="1" flipV="1">
            <a:off x="5734050" y="1690688"/>
            <a:ext cx="576263" cy="29733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直線コネクタ 117"/>
          <p:cNvCxnSpPr>
            <a:stCxn id="76" idx="1"/>
            <a:endCxn id="50" idx="6"/>
          </p:cNvCxnSpPr>
          <p:nvPr/>
        </p:nvCxnSpPr>
        <p:spPr>
          <a:xfrm flipH="1" flipV="1">
            <a:off x="4859338" y="1444625"/>
            <a:ext cx="1450975" cy="3219450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直線コネクタ 118"/>
          <p:cNvCxnSpPr>
            <a:stCxn id="76" idx="1"/>
            <a:endCxn id="40" idx="6"/>
          </p:cNvCxnSpPr>
          <p:nvPr/>
        </p:nvCxnSpPr>
        <p:spPr>
          <a:xfrm flipH="1" flipV="1">
            <a:off x="3924300" y="1736725"/>
            <a:ext cx="2386013" cy="29273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直線コネクタ 119"/>
          <p:cNvCxnSpPr>
            <a:stCxn id="76" idx="1"/>
            <a:endCxn id="44" idx="5"/>
          </p:cNvCxnSpPr>
          <p:nvPr/>
        </p:nvCxnSpPr>
        <p:spPr>
          <a:xfrm flipH="1" flipV="1">
            <a:off x="3265488" y="2338388"/>
            <a:ext cx="3044825" cy="23256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直線コネクタ 120"/>
          <p:cNvCxnSpPr>
            <a:stCxn id="76" idx="1"/>
            <a:endCxn id="47" idx="6"/>
          </p:cNvCxnSpPr>
          <p:nvPr/>
        </p:nvCxnSpPr>
        <p:spPr>
          <a:xfrm flipH="1" flipV="1">
            <a:off x="2987675" y="3176588"/>
            <a:ext cx="3322638" cy="14874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直線コネクタ 121"/>
          <p:cNvCxnSpPr>
            <a:stCxn id="76" idx="1"/>
            <a:endCxn id="71" idx="5"/>
          </p:cNvCxnSpPr>
          <p:nvPr/>
        </p:nvCxnSpPr>
        <p:spPr>
          <a:xfrm flipH="1" flipV="1">
            <a:off x="3049588" y="3922713"/>
            <a:ext cx="3260725" cy="7413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直線コネクタ 122"/>
          <p:cNvCxnSpPr>
            <a:stCxn id="76" idx="3"/>
            <a:endCxn id="72" idx="7"/>
          </p:cNvCxnSpPr>
          <p:nvPr/>
        </p:nvCxnSpPr>
        <p:spPr>
          <a:xfrm flipH="1" flipV="1">
            <a:off x="3265488" y="4448175"/>
            <a:ext cx="3044825" cy="2667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直線コネクタ 123"/>
          <p:cNvCxnSpPr>
            <a:stCxn id="76" idx="3"/>
            <a:endCxn id="63" idx="7"/>
          </p:cNvCxnSpPr>
          <p:nvPr/>
        </p:nvCxnSpPr>
        <p:spPr>
          <a:xfrm flipH="1">
            <a:off x="3841750" y="4714875"/>
            <a:ext cx="2468563" cy="2365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直線コネクタ 124"/>
          <p:cNvCxnSpPr>
            <a:stCxn id="76" idx="3"/>
            <a:endCxn id="60" idx="6"/>
          </p:cNvCxnSpPr>
          <p:nvPr/>
        </p:nvCxnSpPr>
        <p:spPr>
          <a:xfrm flipH="1">
            <a:off x="5651500" y="4714875"/>
            <a:ext cx="658813" cy="477838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直線コネクタ 125"/>
          <p:cNvCxnSpPr>
            <a:stCxn id="76" idx="3"/>
            <a:endCxn id="73" idx="6"/>
          </p:cNvCxnSpPr>
          <p:nvPr/>
        </p:nvCxnSpPr>
        <p:spPr>
          <a:xfrm flipH="1">
            <a:off x="4643438" y="4714875"/>
            <a:ext cx="1666875" cy="62230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直線コネクタ 126"/>
          <p:cNvCxnSpPr>
            <a:stCxn id="73" idx="7"/>
            <a:endCxn id="57" idx="2"/>
          </p:cNvCxnSpPr>
          <p:nvPr/>
        </p:nvCxnSpPr>
        <p:spPr>
          <a:xfrm flipV="1">
            <a:off x="4633913" y="2097088"/>
            <a:ext cx="1666875" cy="32146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直線コネクタ 127"/>
          <p:cNvCxnSpPr>
            <a:stCxn id="73" idx="7"/>
            <a:endCxn id="52" idx="1"/>
          </p:cNvCxnSpPr>
          <p:nvPr/>
        </p:nvCxnSpPr>
        <p:spPr>
          <a:xfrm flipV="1">
            <a:off x="4633913" y="1639888"/>
            <a:ext cx="1100137" cy="36718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直線コネクタ 128"/>
          <p:cNvCxnSpPr>
            <a:stCxn id="73" idx="7"/>
            <a:endCxn id="50" idx="4"/>
          </p:cNvCxnSpPr>
          <p:nvPr/>
        </p:nvCxnSpPr>
        <p:spPr>
          <a:xfrm flipV="1">
            <a:off x="4633913" y="1481138"/>
            <a:ext cx="190500" cy="38306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直線コネクタ 129"/>
          <p:cNvCxnSpPr>
            <a:stCxn id="73" idx="7"/>
            <a:endCxn id="40" idx="0"/>
          </p:cNvCxnSpPr>
          <p:nvPr/>
        </p:nvCxnSpPr>
        <p:spPr>
          <a:xfrm flipH="1" flipV="1">
            <a:off x="3887788" y="1700213"/>
            <a:ext cx="746125" cy="36115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直線コネクタ 130"/>
          <p:cNvCxnSpPr>
            <a:stCxn id="73" idx="1"/>
            <a:endCxn id="44" idx="6"/>
          </p:cNvCxnSpPr>
          <p:nvPr/>
        </p:nvCxnSpPr>
        <p:spPr>
          <a:xfrm flipH="1" flipV="1">
            <a:off x="3276600" y="2312988"/>
            <a:ext cx="1306513" cy="29987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直線コネクタ 131"/>
          <p:cNvCxnSpPr>
            <a:stCxn id="73" idx="1"/>
            <a:endCxn id="47" idx="5"/>
          </p:cNvCxnSpPr>
          <p:nvPr/>
        </p:nvCxnSpPr>
        <p:spPr>
          <a:xfrm flipH="1" flipV="1">
            <a:off x="2976563" y="3201988"/>
            <a:ext cx="1606550" cy="21097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直線コネクタ 132"/>
          <p:cNvCxnSpPr>
            <a:stCxn id="73" idx="1"/>
            <a:endCxn id="71" idx="6"/>
          </p:cNvCxnSpPr>
          <p:nvPr/>
        </p:nvCxnSpPr>
        <p:spPr>
          <a:xfrm flipH="1" flipV="1">
            <a:off x="3059113" y="3897313"/>
            <a:ext cx="1524000" cy="14144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直線コネクタ 133"/>
          <p:cNvCxnSpPr>
            <a:stCxn id="73" idx="1"/>
            <a:endCxn id="72" idx="7"/>
          </p:cNvCxnSpPr>
          <p:nvPr/>
        </p:nvCxnSpPr>
        <p:spPr>
          <a:xfrm flipH="1" flipV="1">
            <a:off x="3265488" y="4448175"/>
            <a:ext cx="1317625" cy="863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直線コネクタ 683"/>
          <p:cNvCxnSpPr>
            <a:cxnSpLocks noChangeShapeType="1"/>
            <a:stCxn id="73" idx="1"/>
            <a:endCxn id="63" idx="6"/>
          </p:cNvCxnSpPr>
          <p:nvPr/>
        </p:nvCxnSpPr>
        <p:spPr bwMode="auto">
          <a:xfrm flipH="1" flipV="1">
            <a:off x="3851275" y="4976813"/>
            <a:ext cx="731838" cy="334962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</p:cxnSp>
      <p:cxnSp>
        <p:nvCxnSpPr>
          <p:cNvPr id="136" name="直線コネクタ 135"/>
          <p:cNvCxnSpPr>
            <a:stCxn id="72" idx="7"/>
            <a:endCxn id="60" idx="2"/>
          </p:cNvCxnSpPr>
          <p:nvPr/>
        </p:nvCxnSpPr>
        <p:spPr>
          <a:xfrm>
            <a:off x="3265488" y="4448175"/>
            <a:ext cx="2314575" cy="7445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直線コネクタ 136"/>
          <p:cNvCxnSpPr>
            <a:stCxn id="72" idx="7"/>
            <a:endCxn id="63" idx="1"/>
          </p:cNvCxnSpPr>
          <p:nvPr/>
        </p:nvCxnSpPr>
        <p:spPr>
          <a:xfrm>
            <a:off x="3265488" y="4448175"/>
            <a:ext cx="525462" cy="503238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直線コネクタ 137"/>
          <p:cNvCxnSpPr>
            <a:stCxn id="72" idx="7"/>
            <a:endCxn id="57" idx="2"/>
          </p:cNvCxnSpPr>
          <p:nvPr/>
        </p:nvCxnSpPr>
        <p:spPr>
          <a:xfrm flipV="1">
            <a:off x="3265488" y="2097088"/>
            <a:ext cx="3035300" cy="23510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直線コネクタ 138"/>
          <p:cNvCxnSpPr>
            <a:stCxn id="72" idx="1"/>
            <a:endCxn id="52" idx="3"/>
          </p:cNvCxnSpPr>
          <p:nvPr/>
        </p:nvCxnSpPr>
        <p:spPr>
          <a:xfrm flipV="1">
            <a:off x="3214688" y="1690688"/>
            <a:ext cx="2519362" cy="27574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直線コネクタ 139"/>
          <p:cNvCxnSpPr>
            <a:stCxn id="72" idx="7"/>
            <a:endCxn id="50" idx="5"/>
          </p:cNvCxnSpPr>
          <p:nvPr/>
        </p:nvCxnSpPr>
        <p:spPr>
          <a:xfrm flipV="1">
            <a:off x="3265488" y="1470025"/>
            <a:ext cx="1584325" cy="29781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直線コネクタ 140"/>
          <p:cNvCxnSpPr>
            <a:stCxn id="72" idx="7"/>
            <a:endCxn id="40" idx="5"/>
          </p:cNvCxnSpPr>
          <p:nvPr/>
        </p:nvCxnSpPr>
        <p:spPr>
          <a:xfrm flipV="1">
            <a:off x="3265488" y="1762125"/>
            <a:ext cx="647700" cy="26860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直線コネクタ 141"/>
          <p:cNvCxnSpPr>
            <a:stCxn id="72" idx="7"/>
            <a:endCxn id="44" idx="4"/>
          </p:cNvCxnSpPr>
          <p:nvPr/>
        </p:nvCxnSpPr>
        <p:spPr>
          <a:xfrm flipH="1" flipV="1">
            <a:off x="3240088" y="2349500"/>
            <a:ext cx="25400" cy="20986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直線コネクタ 142"/>
          <p:cNvCxnSpPr>
            <a:stCxn id="72" idx="7"/>
            <a:endCxn id="47" idx="5"/>
          </p:cNvCxnSpPr>
          <p:nvPr/>
        </p:nvCxnSpPr>
        <p:spPr>
          <a:xfrm flipH="1" flipV="1">
            <a:off x="2976563" y="3201988"/>
            <a:ext cx="288925" cy="1246187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直線コネクタ 143"/>
          <p:cNvCxnSpPr>
            <a:stCxn id="72" idx="7"/>
            <a:endCxn id="71" idx="5"/>
          </p:cNvCxnSpPr>
          <p:nvPr/>
        </p:nvCxnSpPr>
        <p:spPr>
          <a:xfrm flipH="1" flipV="1">
            <a:off x="3049588" y="3922713"/>
            <a:ext cx="215900" cy="525462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直線コネクタ 144"/>
          <p:cNvCxnSpPr>
            <a:stCxn id="71" idx="7"/>
            <a:endCxn id="63" idx="4"/>
          </p:cNvCxnSpPr>
          <p:nvPr/>
        </p:nvCxnSpPr>
        <p:spPr>
          <a:xfrm>
            <a:off x="3049588" y="3871913"/>
            <a:ext cx="766762" cy="1141412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直線コネクタ 145"/>
          <p:cNvCxnSpPr>
            <a:stCxn id="71" idx="5"/>
            <a:endCxn id="60" idx="2"/>
          </p:cNvCxnSpPr>
          <p:nvPr/>
        </p:nvCxnSpPr>
        <p:spPr>
          <a:xfrm>
            <a:off x="3049588" y="3922713"/>
            <a:ext cx="2530475" cy="127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直線コネクタ 146"/>
          <p:cNvCxnSpPr>
            <a:stCxn id="71" idx="7"/>
            <a:endCxn id="57" idx="4"/>
          </p:cNvCxnSpPr>
          <p:nvPr/>
        </p:nvCxnSpPr>
        <p:spPr>
          <a:xfrm flipV="1">
            <a:off x="3049588" y="2133600"/>
            <a:ext cx="3286125" cy="17383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直線コネクタ 147"/>
          <p:cNvCxnSpPr>
            <a:stCxn id="71" idx="7"/>
            <a:endCxn id="52" idx="1"/>
          </p:cNvCxnSpPr>
          <p:nvPr/>
        </p:nvCxnSpPr>
        <p:spPr>
          <a:xfrm flipV="1">
            <a:off x="3049588" y="1639888"/>
            <a:ext cx="2684462" cy="22320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直線コネクタ 148"/>
          <p:cNvCxnSpPr>
            <a:stCxn id="71" idx="7"/>
            <a:endCxn id="50" idx="3"/>
          </p:cNvCxnSpPr>
          <p:nvPr/>
        </p:nvCxnSpPr>
        <p:spPr>
          <a:xfrm flipV="1">
            <a:off x="3049588" y="1470025"/>
            <a:ext cx="1749425" cy="24018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直線コネクタ 149"/>
          <p:cNvCxnSpPr>
            <a:stCxn id="71" idx="7"/>
            <a:endCxn id="47" idx="5"/>
          </p:cNvCxnSpPr>
          <p:nvPr/>
        </p:nvCxnSpPr>
        <p:spPr>
          <a:xfrm flipH="1" flipV="1">
            <a:off x="2976563" y="3201988"/>
            <a:ext cx="73025" cy="669925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直線コネクタ 150"/>
          <p:cNvCxnSpPr>
            <a:stCxn id="67" idx="0"/>
            <a:endCxn id="73" idx="4"/>
          </p:cNvCxnSpPr>
          <p:nvPr/>
        </p:nvCxnSpPr>
        <p:spPr>
          <a:xfrm flipV="1">
            <a:off x="4530725" y="5373688"/>
            <a:ext cx="77788" cy="71437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直線コネクタ 151"/>
          <p:cNvCxnSpPr>
            <a:stCxn id="66" idx="1"/>
            <a:endCxn id="76" idx="2"/>
          </p:cNvCxnSpPr>
          <p:nvPr/>
        </p:nvCxnSpPr>
        <p:spPr>
          <a:xfrm flipH="1" flipV="1">
            <a:off x="6300788" y="4689475"/>
            <a:ext cx="439737" cy="328613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直線コネクタ 152"/>
          <p:cNvCxnSpPr>
            <a:stCxn id="68" idx="1"/>
            <a:endCxn id="77" idx="5"/>
          </p:cNvCxnSpPr>
          <p:nvPr/>
        </p:nvCxnSpPr>
        <p:spPr>
          <a:xfrm flipH="1" flipV="1">
            <a:off x="6721475" y="4210050"/>
            <a:ext cx="422275" cy="15875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直線コネクタ 153"/>
          <p:cNvCxnSpPr>
            <a:stCxn id="65" idx="1"/>
            <a:endCxn id="75" idx="5"/>
          </p:cNvCxnSpPr>
          <p:nvPr/>
        </p:nvCxnSpPr>
        <p:spPr>
          <a:xfrm flipH="1" flipV="1">
            <a:off x="6865938" y="3417888"/>
            <a:ext cx="442912" cy="15875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直線コネクタ 154"/>
          <p:cNvCxnSpPr>
            <a:stCxn id="55" idx="1"/>
            <a:endCxn id="74" idx="6"/>
          </p:cNvCxnSpPr>
          <p:nvPr/>
        </p:nvCxnSpPr>
        <p:spPr>
          <a:xfrm flipH="1">
            <a:off x="6732588" y="2641600"/>
            <a:ext cx="360362" cy="31750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直線コネクタ 155"/>
          <p:cNvCxnSpPr>
            <a:stCxn id="69" idx="3"/>
            <a:endCxn id="71" idx="1"/>
          </p:cNvCxnSpPr>
          <p:nvPr/>
        </p:nvCxnSpPr>
        <p:spPr>
          <a:xfrm>
            <a:off x="2443163" y="3721100"/>
            <a:ext cx="555625" cy="150813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直線コネクタ 156"/>
          <p:cNvCxnSpPr>
            <a:stCxn id="70" idx="3"/>
            <a:endCxn id="72" idx="0"/>
          </p:cNvCxnSpPr>
          <p:nvPr/>
        </p:nvCxnSpPr>
        <p:spPr>
          <a:xfrm flipV="1">
            <a:off x="2473325" y="4437063"/>
            <a:ext cx="766763" cy="147637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直線コネクタ 157"/>
          <p:cNvCxnSpPr>
            <a:stCxn id="44" idx="3"/>
            <a:endCxn id="71" idx="6"/>
          </p:cNvCxnSpPr>
          <p:nvPr/>
        </p:nvCxnSpPr>
        <p:spPr>
          <a:xfrm flipH="1">
            <a:off x="3059113" y="2338388"/>
            <a:ext cx="155575" cy="15589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直線コネクタ 158"/>
          <p:cNvCxnSpPr>
            <a:stCxn id="77" idx="1"/>
            <a:endCxn id="75" idx="4"/>
          </p:cNvCxnSpPr>
          <p:nvPr/>
        </p:nvCxnSpPr>
        <p:spPr>
          <a:xfrm flipV="1">
            <a:off x="6670675" y="3429000"/>
            <a:ext cx="169863" cy="73025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直線コネクタ 159"/>
          <p:cNvCxnSpPr>
            <a:stCxn id="73" idx="7"/>
            <a:endCxn id="60" idx="2"/>
          </p:cNvCxnSpPr>
          <p:nvPr/>
        </p:nvCxnSpPr>
        <p:spPr>
          <a:xfrm flipV="1">
            <a:off x="4633913" y="5192713"/>
            <a:ext cx="946150" cy="119062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3" name="テキスト ボックス 846"/>
          <p:cNvSpPr txBox="1">
            <a:spLocks noChangeArrowheads="1"/>
          </p:cNvSpPr>
          <p:nvPr/>
        </p:nvSpPr>
        <p:spPr bwMode="auto">
          <a:xfrm>
            <a:off x="3492500" y="2997200"/>
            <a:ext cx="2859088" cy="522288"/>
          </a:xfrm>
          <a:prstGeom prst="rect">
            <a:avLst/>
          </a:prstGeom>
          <a:solidFill>
            <a:srgbClr val="FFFF00">
              <a:alpha val="38039"/>
            </a:srgb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ja-JP" sz="2800">
                <a:latin typeface="Calibri" pitchFamily="34" charset="0"/>
              </a:rPr>
              <a:t>WIS Core Network</a:t>
            </a:r>
            <a:endParaRPr lang="ja-JP" altLang="en-US" sz="2800">
              <a:latin typeface="Calibri" pitchFamily="34" charset="0"/>
            </a:endParaRPr>
          </a:p>
        </p:txBody>
      </p:sp>
      <p:sp>
        <p:nvSpPr>
          <p:cNvPr id="161" name="正方形/長方形 160"/>
          <p:cNvSpPr/>
          <p:nvPr/>
        </p:nvSpPr>
        <p:spPr>
          <a:xfrm>
            <a:off x="179512" y="188640"/>
            <a:ext cx="27835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b="1" i="1" u="sng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ＭＳ Ｐゴシック" pitchFamily="50" charset="-128"/>
              </a:rPr>
              <a:t>GISC Full Mesh connections</a:t>
            </a:r>
            <a:endParaRPr lang="ja-JP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線コネクタ 7"/>
          <p:cNvCxnSpPr>
            <a:stCxn id="50" idx="5"/>
            <a:endCxn id="52" idx="3"/>
          </p:cNvCxnSpPr>
          <p:nvPr/>
        </p:nvCxnSpPr>
        <p:spPr>
          <a:xfrm>
            <a:off x="4849813" y="1470025"/>
            <a:ext cx="884237" cy="2206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線コネクタ 8"/>
          <p:cNvCxnSpPr>
            <a:stCxn id="40" idx="5"/>
            <a:endCxn id="52" idx="2"/>
          </p:cNvCxnSpPr>
          <p:nvPr/>
        </p:nvCxnSpPr>
        <p:spPr>
          <a:xfrm flipV="1">
            <a:off x="3913188" y="1665288"/>
            <a:ext cx="1811337" cy="968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線コネクタ 9"/>
          <p:cNvCxnSpPr>
            <a:stCxn id="44" idx="4"/>
            <a:endCxn id="52" idx="3"/>
          </p:cNvCxnSpPr>
          <p:nvPr/>
        </p:nvCxnSpPr>
        <p:spPr>
          <a:xfrm flipV="1">
            <a:off x="3240088" y="1690688"/>
            <a:ext cx="2493962" cy="65881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コネクタ 10"/>
          <p:cNvCxnSpPr>
            <a:stCxn id="47" idx="1"/>
            <a:endCxn id="52" idx="3"/>
          </p:cNvCxnSpPr>
          <p:nvPr/>
        </p:nvCxnSpPr>
        <p:spPr>
          <a:xfrm flipV="1">
            <a:off x="2925763" y="1690688"/>
            <a:ext cx="2808287" cy="14605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コネクタ 11"/>
          <p:cNvCxnSpPr>
            <a:stCxn id="63" idx="7"/>
            <a:endCxn id="52" idx="3"/>
          </p:cNvCxnSpPr>
          <p:nvPr/>
        </p:nvCxnSpPr>
        <p:spPr>
          <a:xfrm flipV="1">
            <a:off x="3841750" y="1690688"/>
            <a:ext cx="1892300" cy="32607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コネクタ 12"/>
          <p:cNvCxnSpPr>
            <a:stCxn id="60" idx="2"/>
            <a:endCxn id="52" idx="3"/>
          </p:cNvCxnSpPr>
          <p:nvPr/>
        </p:nvCxnSpPr>
        <p:spPr>
          <a:xfrm flipV="1">
            <a:off x="5580063" y="1690688"/>
            <a:ext cx="153987" cy="35020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コネクタ 13"/>
          <p:cNvCxnSpPr>
            <a:stCxn id="57" idx="2"/>
            <a:endCxn id="52" idx="3"/>
          </p:cNvCxnSpPr>
          <p:nvPr/>
        </p:nvCxnSpPr>
        <p:spPr>
          <a:xfrm flipH="1" flipV="1">
            <a:off x="5734050" y="1690688"/>
            <a:ext cx="566738" cy="4064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コネクタ 14"/>
          <p:cNvCxnSpPr>
            <a:stCxn id="50" idx="5"/>
            <a:endCxn id="57" idx="2"/>
          </p:cNvCxnSpPr>
          <p:nvPr/>
        </p:nvCxnSpPr>
        <p:spPr>
          <a:xfrm>
            <a:off x="4849813" y="1470025"/>
            <a:ext cx="1450975" cy="6270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コネクタ 15"/>
          <p:cNvCxnSpPr>
            <a:stCxn id="50" idx="6"/>
            <a:endCxn id="60" idx="2"/>
          </p:cNvCxnSpPr>
          <p:nvPr/>
        </p:nvCxnSpPr>
        <p:spPr>
          <a:xfrm>
            <a:off x="4859338" y="1444625"/>
            <a:ext cx="720725" cy="3748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コネクタ 16"/>
          <p:cNvCxnSpPr>
            <a:stCxn id="50" idx="5"/>
            <a:endCxn id="63" idx="7"/>
          </p:cNvCxnSpPr>
          <p:nvPr/>
        </p:nvCxnSpPr>
        <p:spPr>
          <a:xfrm flipH="1">
            <a:off x="3841750" y="1470025"/>
            <a:ext cx="1008063" cy="34813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コネクタ 17"/>
          <p:cNvCxnSpPr>
            <a:stCxn id="50" idx="2"/>
            <a:endCxn id="47" idx="6"/>
          </p:cNvCxnSpPr>
          <p:nvPr/>
        </p:nvCxnSpPr>
        <p:spPr>
          <a:xfrm flipH="1">
            <a:off x="2987675" y="1444625"/>
            <a:ext cx="1800225" cy="17319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コネクタ 18"/>
          <p:cNvCxnSpPr>
            <a:stCxn id="50" idx="3"/>
            <a:endCxn id="44" idx="7"/>
          </p:cNvCxnSpPr>
          <p:nvPr/>
        </p:nvCxnSpPr>
        <p:spPr>
          <a:xfrm flipH="1">
            <a:off x="3265488" y="1470025"/>
            <a:ext cx="1533525" cy="8175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コネクタ 19"/>
          <p:cNvCxnSpPr>
            <a:stCxn id="50" idx="3"/>
            <a:endCxn id="40" idx="5"/>
          </p:cNvCxnSpPr>
          <p:nvPr/>
        </p:nvCxnSpPr>
        <p:spPr>
          <a:xfrm flipH="1">
            <a:off x="3913188" y="1470025"/>
            <a:ext cx="885825" cy="2921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コネクタ 20"/>
          <p:cNvCxnSpPr>
            <a:stCxn id="40" idx="4"/>
            <a:endCxn id="57" idx="3"/>
          </p:cNvCxnSpPr>
          <p:nvPr/>
        </p:nvCxnSpPr>
        <p:spPr>
          <a:xfrm>
            <a:off x="3887788" y="1773238"/>
            <a:ext cx="2422525" cy="34925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コネクタ 21"/>
          <p:cNvCxnSpPr>
            <a:stCxn id="40" idx="4"/>
            <a:endCxn id="60" idx="2"/>
          </p:cNvCxnSpPr>
          <p:nvPr/>
        </p:nvCxnSpPr>
        <p:spPr>
          <a:xfrm>
            <a:off x="3887788" y="1773238"/>
            <a:ext cx="1692275" cy="341947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コネクタ 22"/>
          <p:cNvCxnSpPr>
            <a:stCxn id="40" idx="5"/>
            <a:endCxn id="63" idx="7"/>
          </p:cNvCxnSpPr>
          <p:nvPr/>
        </p:nvCxnSpPr>
        <p:spPr>
          <a:xfrm flipH="1">
            <a:off x="3841750" y="1762125"/>
            <a:ext cx="71438" cy="318928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コネクタ 23"/>
          <p:cNvCxnSpPr>
            <a:stCxn id="40" idx="7"/>
            <a:endCxn id="47" idx="7"/>
          </p:cNvCxnSpPr>
          <p:nvPr/>
        </p:nvCxnSpPr>
        <p:spPr>
          <a:xfrm flipH="1">
            <a:off x="2976563" y="1711325"/>
            <a:ext cx="936625" cy="143986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コネクタ 24"/>
          <p:cNvCxnSpPr>
            <a:stCxn id="44" idx="7"/>
            <a:endCxn id="47" idx="7"/>
          </p:cNvCxnSpPr>
          <p:nvPr/>
        </p:nvCxnSpPr>
        <p:spPr>
          <a:xfrm flipH="1">
            <a:off x="2976563" y="2287588"/>
            <a:ext cx="288925" cy="8636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コネクタ 25"/>
          <p:cNvCxnSpPr>
            <a:stCxn id="40" idx="5"/>
            <a:endCxn id="44" idx="6"/>
          </p:cNvCxnSpPr>
          <p:nvPr/>
        </p:nvCxnSpPr>
        <p:spPr>
          <a:xfrm flipH="1">
            <a:off x="3276600" y="1762125"/>
            <a:ext cx="636588" cy="5508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線コネクタ 26"/>
          <p:cNvCxnSpPr>
            <a:stCxn id="44" idx="7"/>
            <a:endCxn id="57" idx="2"/>
          </p:cNvCxnSpPr>
          <p:nvPr/>
        </p:nvCxnSpPr>
        <p:spPr>
          <a:xfrm flipV="1">
            <a:off x="3265488" y="2097088"/>
            <a:ext cx="3035300" cy="1905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コネクタ 27"/>
          <p:cNvCxnSpPr>
            <a:stCxn id="44" idx="5"/>
            <a:endCxn id="60" idx="3"/>
          </p:cNvCxnSpPr>
          <p:nvPr/>
        </p:nvCxnSpPr>
        <p:spPr>
          <a:xfrm>
            <a:off x="3265488" y="2338388"/>
            <a:ext cx="2325687" cy="28797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線コネクタ 28"/>
          <p:cNvCxnSpPr>
            <a:stCxn id="44" idx="7"/>
            <a:endCxn id="63" idx="0"/>
          </p:cNvCxnSpPr>
          <p:nvPr/>
        </p:nvCxnSpPr>
        <p:spPr>
          <a:xfrm>
            <a:off x="3265488" y="2287588"/>
            <a:ext cx="550862" cy="2654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線コネクタ 29"/>
          <p:cNvCxnSpPr>
            <a:stCxn id="47" idx="4"/>
            <a:endCxn id="63" idx="0"/>
          </p:cNvCxnSpPr>
          <p:nvPr/>
        </p:nvCxnSpPr>
        <p:spPr>
          <a:xfrm>
            <a:off x="2951163" y="3213100"/>
            <a:ext cx="865187" cy="1728788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コネクタ 30"/>
          <p:cNvCxnSpPr>
            <a:stCxn id="47" idx="2"/>
            <a:endCxn id="60" idx="2"/>
          </p:cNvCxnSpPr>
          <p:nvPr/>
        </p:nvCxnSpPr>
        <p:spPr>
          <a:xfrm>
            <a:off x="2916238" y="3176588"/>
            <a:ext cx="2663825" cy="20161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線コネクタ 31"/>
          <p:cNvCxnSpPr>
            <a:stCxn id="47" idx="6"/>
            <a:endCxn id="57" idx="3"/>
          </p:cNvCxnSpPr>
          <p:nvPr/>
        </p:nvCxnSpPr>
        <p:spPr>
          <a:xfrm flipV="1">
            <a:off x="2987675" y="2122488"/>
            <a:ext cx="3322638" cy="10541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線コネクタ 32"/>
          <p:cNvCxnSpPr>
            <a:stCxn id="63" idx="6"/>
            <a:endCxn id="60" idx="2"/>
          </p:cNvCxnSpPr>
          <p:nvPr/>
        </p:nvCxnSpPr>
        <p:spPr>
          <a:xfrm>
            <a:off x="3851275" y="4976813"/>
            <a:ext cx="1728788" cy="2159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コネクタ 33"/>
          <p:cNvCxnSpPr>
            <a:stCxn id="63" idx="6"/>
            <a:endCxn id="57" idx="3"/>
          </p:cNvCxnSpPr>
          <p:nvPr/>
        </p:nvCxnSpPr>
        <p:spPr>
          <a:xfrm flipV="1">
            <a:off x="3851275" y="2122488"/>
            <a:ext cx="2459038" cy="285432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コネクタ 34"/>
          <p:cNvCxnSpPr>
            <a:stCxn id="60" idx="2"/>
            <a:endCxn id="57" idx="4"/>
          </p:cNvCxnSpPr>
          <p:nvPr/>
        </p:nvCxnSpPr>
        <p:spPr>
          <a:xfrm flipV="1">
            <a:off x="5580063" y="2133600"/>
            <a:ext cx="755650" cy="305911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円/楕円 39"/>
          <p:cNvSpPr/>
          <p:nvPr/>
        </p:nvSpPr>
        <p:spPr>
          <a:xfrm>
            <a:off x="3851275" y="1700213"/>
            <a:ext cx="73025" cy="73025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sp>
        <p:nvSpPr>
          <p:cNvPr id="41" name="テキスト ボックス 110"/>
          <p:cNvSpPr txBox="1">
            <a:spLocks noChangeArrowheads="1"/>
          </p:cNvSpPr>
          <p:nvPr/>
        </p:nvSpPr>
        <p:spPr bwMode="auto">
          <a:xfrm>
            <a:off x="2987675" y="908050"/>
            <a:ext cx="711200" cy="585788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Exeter</a:t>
            </a:r>
            <a:endParaRPr lang="ja-JP" altLang="en-US" sz="1600">
              <a:latin typeface="Calibri" pitchFamily="34" charset="0"/>
            </a:endParaRPr>
          </a:p>
        </p:txBody>
      </p:sp>
      <p:cxnSp>
        <p:nvCxnSpPr>
          <p:cNvPr id="42" name="直線コネクタ 41"/>
          <p:cNvCxnSpPr>
            <a:stCxn id="41" idx="2"/>
            <a:endCxn id="40" idx="1"/>
          </p:cNvCxnSpPr>
          <p:nvPr/>
        </p:nvCxnSpPr>
        <p:spPr>
          <a:xfrm>
            <a:off x="3343275" y="1493838"/>
            <a:ext cx="519113" cy="217487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テキスト ボックス 118"/>
          <p:cNvSpPr txBox="1">
            <a:spLocks noChangeArrowheads="1"/>
          </p:cNvSpPr>
          <p:nvPr/>
        </p:nvSpPr>
        <p:spPr bwMode="auto">
          <a:xfrm>
            <a:off x="1763713" y="1773238"/>
            <a:ext cx="1047750" cy="584200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Offenbach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44" name="円/楕円 43"/>
          <p:cNvSpPr/>
          <p:nvPr/>
        </p:nvSpPr>
        <p:spPr>
          <a:xfrm>
            <a:off x="3203575" y="2276475"/>
            <a:ext cx="73025" cy="73025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cxnSp>
        <p:nvCxnSpPr>
          <p:cNvPr id="45" name="直線コネクタ 44"/>
          <p:cNvCxnSpPr>
            <a:stCxn id="43" idx="3"/>
            <a:endCxn id="44" idx="1"/>
          </p:cNvCxnSpPr>
          <p:nvPr/>
        </p:nvCxnSpPr>
        <p:spPr>
          <a:xfrm>
            <a:off x="2811463" y="2065338"/>
            <a:ext cx="403225" cy="222250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テキスト ボックス 142"/>
          <p:cNvSpPr txBox="1">
            <a:spLocks noChangeArrowheads="1"/>
          </p:cNvSpPr>
          <p:nvPr/>
        </p:nvSpPr>
        <p:spPr bwMode="auto">
          <a:xfrm>
            <a:off x="1619250" y="2636838"/>
            <a:ext cx="928688" cy="584200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Toulouse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47" name="円/楕円 46"/>
          <p:cNvSpPr/>
          <p:nvPr/>
        </p:nvSpPr>
        <p:spPr>
          <a:xfrm>
            <a:off x="2916238" y="3141663"/>
            <a:ext cx="71437" cy="71437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cxnSp>
        <p:nvCxnSpPr>
          <p:cNvPr id="48" name="直線コネクタ 47"/>
          <p:cNvCxnSpPr>
            <a:stCxn id="46" idx="3"/>
            <a:endCxn id="47" idx="1"/>
          </p:cNvCxnSpPr>
          <p:nvPr/>
        </p:nvCxnSpPr>
        <p:spPr>
          <a:xfrm>
            <a:off x="2547938" y="2928938"/>
            <a:ext cx="377825" cy="222250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テキスト ボックス 186"/>
          <p:cNvSpPr txBox="1">
            <a:spLocks noChangeArrowheads="1"/>
          </p:cNvSpPr>
          <p:nvPr/>
        </p:nvSpPr>
        <p:spPr bwMode="auto">
          <a:xfrm>
            <a:off x="4427538" y="549275"/>
            <a:ext cx="889000" cy="584200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Moscow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50" name="円/楕円 49"/>
          <p:cNvSpPr/>
          <p:nvPr/>
        </p:nvSpPr>
        <p:spPr>
          <a:xfrm>
            <a:off x="4787900" y="1408113"/>
            <a:ext cx="71438" cy="73025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cxnSp>
        <p:nvCxnSpPr>
          <p:cNvPr id="51" name="直線コネクタ 50"/>
          <p:cNvCxnSpPr>
            <a:stCxn id="49" idx="2"/>
            <a:endCxn id="50" idx="1"/>
          </p:cNvCxnSpPr>
          <p:nvPr/>
        </p:nvCxnSpPr>
        <p:spPr>
          <a:xfrm flipH="1">
            <a:off x="4799013" y="1133475"/>
            <a:ext cx="73025" cy="285750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円/楕円 51"/>
          <p:cNvSpPr/>
          <p:nvPr/>
        </p:nvSpPr>
        <p:spPr>
          <a:xfrm>
            <a:off x="5724525" y="1628775"/>
            <a:ext cx="71438" cy="71438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cxnSp>
        <p:nvCxnSpPr>
          <p:cNvPr id="53" name="直線コネクタ 52"/>
          <p:cNvCxnSpPr>
            <a:stCxn id="54" idx="1"/>
            <a:endCxn id="52" idx="0"/>
          </p:cNvCxnSpPr>
          <p:nvPr/>
        </p:nvCxnSpPr>
        <p:spPr>
          <a:xfrm flipH="1">
            <a:off x="5759450" y="1273175"/>
            <a:ext cx="396875" cy="355600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テキスト ボックス 232"/>
          <p:cNvSpPr txBox="1">
            <a:spLocks noChangeArrowheads="1"/>
          </p:cNvSpPr>
          <p:nvPr/>
        </p:nvSpPr>
        <p:spPr bwMode="auto">
          <a:xfrm>
            <a:off x="6156325" y="981075"/>
            <a:ext cx="746125" cy="584200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Beijing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55" name="テキスト ボックス 246"/>
          <p:cNvSpPr txBox="1">
            <a:spLocks noChangeArrowheads="1"/>
          </p:cNvSpPr>
          <p:nvPr/>
        </p:nvSpPr>
        <p:spPr bwMode="auto">
          <a:xfrm>
            <a:off x="7092950" y="2349500"/>
            <a:ext cx="644525" cy="584200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Seoul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56" name="テキスト ボックス 249"/>
          <p:cNvSpPr txBox="1">
            <a:spLocks noChangeArrowheads="1"/>
          </p:cNvSpPr>
          <p:nvPr/>
        </p:nvSpPr>
        <p:spPr bwMode="auto">
          <a:xfrm>
            <a:off x="6875463" y="1628775"/>
            <a:ext cx="668337" cy="584200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Tokyo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57" name="円/楕円 56"/>
          <p:cNvSpPr/>
          <p:nvPr/>
        </p:nvSpPr>
        <p:spPr>
          <a:xfrm>
            <a:off x="6300788" y="2060575"/>
            <a:ext cx="71437" cy="73025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cxnSp>
        <p:nvCxnSpPr>
          <p:cNvPr id="58" name="直線コネクタ 57"/>
          <p:cNvCxnSpPr>
            <a:stCxn id="56" idx="1"/>
            <a:endCxn id="57" idx="6"/>
          </p:cNvCxnSpPr>
          <p:nvPr/>
        </p:nvCxnSpPr>
        <p:spPr>
          <a:xfrm flipH="1">
            <a:off x="6372225" y="1920875"/>
            <a:ext cx="503238" cy="176213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テキスト ボックス 290"/>
          <p:cNvSpPr txBox="1">
            <a:spLocks noChangeArrowheads="1"/>
          </p:cNvSpPr>
          <p:nvPr/>
        </p:nvSpPr>
        <p:spPr bwMode="auto">
          <a:xfrm>
            <a:off x="5364163" y="5445125"/>
            <a:ext cx="1114425" cy="584200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Melbourne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60" name="円/楕円 59"/>
          <p:cNvSpPr/>
          <p:nvPr/>
        </p:nvSpPr>
        <p:spPr>
          <a:xfrm>
            <a:off x="5580063" y="5157788"/>
            <a:ext cx="71437" cy="71437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cxnSp>
        <p:nvCxnSpPr>
          <p:cNvPr id="61" name="直線コネクタ 60"/>
          <p:cNvCxnSpPr>
            <a:stCxn id="59" idx="0"/>
            <a:endCxn id="60" idx="5"/>
          </p:cNvCxnSpPr>
          <p:nvPr/>
        </p:nvCxnSpPr>
        <p:spPr>
          <a:xfrm flipH="1" flipV="1">
            <a:off x="5641975" y="5218113"/>
            <a:ext cx="279400" cy="227012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テキスト ボックス 341"/>
          <p:cNvSpPr txBox="1">
            <a:spLocks noChangeArrowheads="1"/>
          </p:cNvSpPr>
          <p:nvPr/>
        </p:nvSpPr>
        <p:spPr bwMode="auto">
          <a:xfrm>
            <a:off x="2771775" y="5300663"/>
            <a:ext cx="1176338" cy="585787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Washington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63" name="円/楕円 62"/>
          <p:cNvSpPr/>
          <p:nvPr/>
        </p:nvSpPr>
        <p:spPr>
          <a:xfrm>
            <a:off x="3779838" y="4941888"/>
            <a:ext cx="71437" cy="71437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cxnSp>
        <p:nvCxnSpPr>
          <p:cNvPr id="64" name="直線コネクタ 63"/>
          <p:cNvCxnSpPr>
            <a:stCxn id="62" idx="0"/>
            <a:endCxn id="63" idx="5"/>
          </p:cNvCxnSpPr>
          <p:nvPr/>
        </p:nvCxnSpPr>
        <p:spPr>
          <a:xfrm flipV="1">
            <a:off x="3359150" y="5002213"/>
            <a:ext cx="482600" cy="298450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テキスト ボックス 382"/>
          <p:cNvSpPr txBox="1">
            <a:spLocks noChangeArrowheads="1"/>
          </p:cNvSpPr>
          <p:nvPr/>
        </p:nvSpPr>
        <p:spPr bwMode="auto">
          <a:xfrm>
            <a:off x="7308850" y="3141663"/>
            <a:ext cx="773113" cy="584200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Jeddah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66" name="テキスト ボックス 383"/>
          <p:cNvSpPr txBox="1">
            <a:spLocks noChangeArrowheads="1"/>
          </p:cNvSpPr>
          <p:nvPr/>
        </p:nvSpPr>
        <p:spPr bwMode="auto">
          <a:xfrm>
            <a:off x="6740525" y="4724400"/>
            <a:ext cx="1042988" cy="585788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New Delhi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67" name="テキスト ボックス 385"/>
          <p:cNvSpPr txBox="1">
            <a:spLocks noChangeArrowheads="1"/>
          </p:cNvSpPr>
          <p:nvPr/>
        </p:nvSpPr>
        <p:spPr bwMode="auto">
          <a:xfrm>
            <a:off x="4140200" y="5445125"/>
            <a:ext cx="781050" cy="584200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Brasilia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68" name="テキスト ボックス 386"/>
          <p:cNvSpPr txBox="1">
            <a:spLocks noChangeArrowheads="1"/>
          </p:cNvSpPr>
          <p:nvPr/>
        </p:nvSpPr>
        <p:spPr bwMode="auto">
          <a:xfrm>
            <a:off x="7143750" y="3933825"/>
            <a:ext cx="749300" cy="584200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Tehran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69" name="テキスト ボックス 387"/>
          <p:cNvSpPr txBox="1">
            <a:spLocks noChangeArrowheads="1"/>
          </p:cNvSpPr>
          <p:nvPr/>
        </p:nvSpPr>
        <p:spPr bwMode="auto">
          <a:xfrm>
            <a:off x="1331913" y="3429000"/>
            <a:ext cx="1111250" cy="584200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Casablanca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70" name="テキスト ボックス 388"/>
          <p:cNvSpPr txBox="1">
            <a:spLocks noChangeArrowheads="1"/>
          </p:cNvSpPr>
          <p:nvPr/>
        </p:nvSpPr>
        <p:spPr bwMode="auto">
          <a:xfrm>
            <a:off x="1619250" y="4292600"/>
            <a:ext cx="854075" cy="585788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Pretoria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71" name="円/楕円 70"/>
          <p:cNvSpPr/>
          <p:nvPr/>
        </p:nvSpPr>
        <p:spPr>
          <a:xfrm>
            <a:off x="2987675" y="3860800"/>
            <a:ext cx="71438" cy="73025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sp>
        <p:nvSpPr>
          <p:cNvPr id="72" name="円/楕円 71"/>
          <p:cNvSpPr/>
          <p:nvPr/>
        </p:nvSpPr>
        <p:spPr>
          <a:xfrm>
            <a:off x="3203575" y="4437063"/>
            <a:ext cx="73025" cy="71437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sp>
        <p:nvSpPr>
          <p:cNvPr id="73" name="円/楕円 72"/>
          <p:cNvSpPr/>
          <p:nvPr/>
        </p:nvSpPr>
        <p:spPr>
          <a:xfrm>
            <a:off x="4572000" y="5300663"/>
            <a:ext cx="71438" cy="73025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sp>
        <p:nvSpPr>
          <p:cNvPr id="74" name="円/楕円 73"/>
          <p:cNvSpPr/>
          <p:nvPr/>
        </p:nvSpPr>
        <p:spPr>
          <a:xfrm>
            <a:off x="6659563" y="2636838"/>
            <a:ext cx="73025" cy="71437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sp>
        <p:nvSpPr>
          <p:cNvPr id="75" name="円/楕円 74"/>
          <p:cNvSpPr/>
          <p:nvPr/>
        </p:nvSpPr>
        <p:spPr>
          <a:xfrm>
            <a:off x="6804025" y="3357563"/>
            <a:ext cx="71438" cy="71437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sp>
        <p:nvSpPr>
          <p:cNvPr id="76" name="円/楕円 75"/>
          <p:cNvSpPr/>
          <p:nvPr/>
        </p:nvSpPr>
        <p:spPr>
          <a:xfrm>
            <a:off x="6300788" y="4652963"/>
            <a:ext cx="71437" cy="71437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sp>
        <p:nvSpPr>
          <p:cNvPr id="77" name="円/楕円 76"/>
          <p:cNvSpPr/>
          <p:nvPr/>
        </p:nvSpPr>
        <p:spPr>
          <a:xfrm>
            <a:off x="6659563" y="4149725"/>
            <a:ext cx="73025" cy="71438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cxnSp>
        <p:nvCxnSpPr>
          <p:cNvPr id="78" name="直線コネクタ 77"/>
          <p:cNvCxnSpPr>
            <a:stCxn id="74" idx="1"/>
            <a:endCxn id="57" idx="4"/>
          </p:cNvCxnSpPr>
          <p:nvPr/>
        </p:nvCxnSpPr>
        <p:spPr>
          <a:xfrm flipH="1" flipV="1">
            <a:off x="6335713" y="2133600"/>
            <a:ext cx="334962" cy="51435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直線コネクタ 78"/>
          <p:cNvCxnSpPr>
            <a:stCxn id="74" idx="3"/>
            <a:endCxn id="52" idx="3"/>
          </p:cNvCxnSpPr>
          <p:nvPr/>
        </p:nvCxnSpPr>
        <p:spPr>
          <a:xfrm flipH="1" flipV="1">
            <a:off x="5734050" y="1690688"/>
            <a:ext cx="936625" cy="10080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直線コネクタ 79"/>
          <p:cNvCxnSpPr>
            <a:stCxn id="74" idx="3"/>
            <a:endCxn id="50" idx="1"/>
          </p:cNvCxnSpPr>
          <p:nvPr/>
        </p:nvCxnSpPr>
        <p:spPr>
          <a:xfrm flipH="1" flipV="1">
            <a:off x="4799013" y="1419225"/>
            <a:ext cx="1871662" cy="12795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線コネクタ 80"/>
          <p:cNvCxnSpPr>
            <a:stCxn id="74" idx="3"/>
            <a:endCxn id="40" idx="6"/>
          </p:cNvCxnSpPr>
          <p:nvPr/>
        </p:nvCxnSpPr>
        <p:spPr>
          <a:xfrm flipH="1" flipV="1">
            <a:off x="3924300" y="1736725"/>
            <a:ext cx="2746375" cy="9620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線コネクタ 81"/>
          <p:cNvCxnSpPr>
            <a:stCxn id="74" idx="1"/>
            <a:endCxn id="44" idx="2"/>
          </p:cNvCxnSpPr>
          <p:nvPr/>
        </p:nvCxnSpPr>
        <p:spPr>
          <a:xfrm flipH="1" flipV="1">
            <a:off x="3203575" y="2312988"/>
            <a:ext cx="3467100" cy="3349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線コネクタ 82"/>
          <p:cNvCxnSpPr>
            <a:stCxn id="74" idx="2"/>
            <a:endCxn id="47" idx="6"/>
          </p:cNvCxnSpPr>
          <p:nvPr/>
        </p:nvCxnSpPr>
        <p:spPr>
          <a:xfrm flipH="1">
            <a:off x="2987675" y="2673350"/>
            <a:ext cx="3671888" cy="5032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線コネクタ 83"/>
          <p:cNvCxnSpPr>
            <a:stCxn id="74" idx="3"/>
            <a:endCxn id="71" idx="7"/>
          </p:cNvCxnSpPr>
          <p:nvPr/>
        </p:nvCxnSpPr>
        <p:spPr>
          <a:xfrm flipH="1">
            <a:off x="3049588" y="2698750"/>
            <a:ext cx="3621087" cy="11731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直線コネクタ 84"/>
          <p:cNvCxnSpPr>
            <a:stCxn id="74" idx="3"/>
            <a:endCxn id="72" idx="4"/>
          </p:cNvCxnSpPr>
          <p:nvPr/>
        </p:nvCxnSpPr>
        <p:spPr>
          <a:xfrm flipH="1">
            <a:off x="3240088" y="2698750"/>
            <a:ext cx="3430587" cy="18097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線コネクタ 85"/>
          <p:cNvCxnSpPr>
            <a:stCxn id="74" idx="3"/>
            <a:endCxn id="63" idx="7"/>
          </p:cNvCxnSpPr>
          <p:nvPr/>
        </p:nvCxnSpPr>
        <p:spPr>
          <a:xfrm flipH="1">
            <a:off x="3841750" y="2698750"/>
            <a:ext cx="2828925" cy="22526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線コネクタ 86"/>
          <p:cNvCxnSpPr>
            <a:stCxn id="74" idx="3"/>
            <a:endCxn id="73" idx="7"/>
          </p:cNvCxnSpPr>
          <p:nvPr/>
        </p:nvCxnSpPr>
        <p:spPr>
          <a:xfrm flipH="1">
            <a:off x="4633913" y="2698750"/>
            <a:ext cx="2036762" cy="26130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線コネクタ 87"/>
          <p:cNvCxnSpPr>
            <a:stCxn id="74" idx="5"/>
            <a:endCxn id="60" idx="0"/>
          </p:cNvCxnSpPr>
          <p:nvPr/>
        </p:nvCxnSpPr>
        <p:spPr>
          <a:xfrm flipH="1">
            <a:off x="5616575" y="2698750"/>
            <a:ext cx="1104900" cy="24590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直線コネクタ 88"/>
          <p:cNvCxnSpPr>
            <a:stCxn id="74" idx="1"/>
            <a:endCxn id="76" idx="0"/>
          </p:cNvCxnSpPr>
          <p:nvPr/>
        </p:nvCxnSpPr>
        <p:spPr>
          <a:xfrm flipH="1">
            <a:off x="6335713" y="2647950"/>
            <a:ext cx="334962" cy="20050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直線コネクタ 89"/>
          <p:cNvCxnSpPr>
            <a:stCxn id="74" idx="3"/>
            <a:endCxn id="77" idx="2"/>
          </p:cNvCxnSpPr>
          <p:nvPr/>
        </p:nvCxnSpPr>
        <p:spPr>
          <a:xfrm flipH="1">
            <a:off x="6659563" y="2698750"/>
            <a:ext cx="11112" cy="148590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直線コネクタ 90"/>
          <p:cNvCxnSpPr>
            <a:stCxn id="74" idx="3"/>
            <a:endCxn id="75" idx="0"/>
          </p:cNvCxnSpPr>
          <p:nvPr/>
        </p:nvCxnSpPr>
        <p:spPr>
          <a:xfrm>
            <a:off x="6670675" y="2698750"/>
            <a:ext cx="169863" cy="658813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直線コネクタ 91"/>
          <p:cNvCxnSpPr>
            <a:stCxn id="75" idx="3"/>
            <a:endCxn id="57" idx="3"/>
          </p:cNvCxnSpPr>
          <p:nvPr/>
        </p:nvCxnSpPr>
        <p:spPr>
          <a:xfrm flipH="1" flipV="1">
            <a:off x="6310313" y="2122488"/>
            <a:ext cx="504825" cy="129540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直線コネクタ 92"/>
          <p:cNvCxnSpPr>
            <a:stCxn id="75" idx="3"/>
            <a:endCxn id="52" idx="1"/>
          </p:cNvCxnSpPr>
          <p:nvPr/>
        </p:nvCxnSpPr>
        <p:spPr>
          <a:xfrm flipH="1" flipV="1">
            <a:off x="5734050" y="1639888"/>
            <a:ext cx="1081088" cy="177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直線コネクタ 93"/>
          <p:cNvCxnSpPr>
            <a:stCxn id="75" idx="3"/>
            <a:endCxn id="50" idx="6"/>
          </p:cNvCxnSpPr>
          <p:nvPr/>
        </p:nvCxnSpPr>
        <p:spPr>
          <a:xfrm flipH="1" flipV="1">
            <a:off x="4859338" y="1444625"/>
            <a:ext cx="1955800" cy="19732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直線コネクタ 94"/>
          <p:cNvCxnSpPr>
            <a:stCxn id="75" idx="3"/>
            <a:endCxn id="40" idx="4"/>
          </p:cNvCxnSpPr>
          <p:nvPr/>
        </p:nvCxnSpPr>
        <p:spPr>
          <a:xfrm flipH="1" flipV="1">
            <a:off x="3887788" y="1773238"/>
            <a:ext cx="2927350" cy="16446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直線コネクタ 95"/>
          <p:cNvCxnSpPr>
            <a:stCxn id="75" idx="5"/>
            <a:endCxn id="44" idx="3"/>
          </p:cNvCxnSpPr>
          <p:nvPr/>
        </p:nvCxnSpPr>
        <p:spPr>
          <a:xfrm flipH="1" flipV="1">
            <a:off x="3214688" y="2338388"/>
            <a:ext cx="3651250" cy="10795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直線コネクタ 96"/>
          <p:cNvCxnSpPr>
            <a:stCxn id="75" idx="5"/>
            <a:endCxn id="47" idx="4"/>
          </p:cNvCxnSpPr>
          <p:nvPr/>
        </p:nvCxnSpPr>
        <p:spPr>
          <a:xfrm flipH="1" flipV="1">
            <a:off x="2951163" y="3213100"/>
            <a:ext cx="3914775" cy="2047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直線コネクタ 97"/>
          <p:cNvCxnSpPr>
            <a:stCxn id="75" idx="4"/>
            <a:endCxn id="71" idx="7"/>
          </p:cNvCxnSpPr>
          <p:nvPr/>
        </p:nvCxnSpPr>
        <p:spPr>
          <a:xfrm flipH="1">
            <a:off x="3049588" y="3429000"/>
            <a:ext cx="3790950" cy="4429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線コネクタ 98"/>
          <p:cNvCxnSpPr>
            <a:stCxn id="75" idx="3"/>
            <a:endCxn id="72" idx="7"/>
          </p:cNvCxnSpPr>
          <p:nvPr/>
        </p:nvCxnSpPr>
        <p:spPr>
          <a:xfrm flipH="1">
            <a:off x="3265488" y="3417888"/>
            <a:ext cx="3549650" cy="10302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直線コネクタ 99"/>
          <p:cNvCxnSpPr>
            <a:stCxn id="75" idx="3"/>
            <a:endCxn id="63" idx="6"/>
          </p:cNvCxnSpPr>
          <p:nvPr/>
        </p:nvCxnSpPr>
        <p:spPr>
          <a:xfrm flipH="1">
            <a:off x="3851275" y="3417888"/>
            <a:ext cx="2963863" cy="15589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直線コネクタ 100"/>
          <p:cNvCxnSpPr>
            <a:stCxn id="75" idx="3"/>
            <a:endCxn id="73" idx="6"/>
          </p:cNvCxnSpPr>
          <p:nvPr/>
        </p:nvCxnSpPr>
        <p:spPr>
          <a:xfrm flipH="1">
            <a:off x="4643438" y="3417888"/>
            <a:ext cx="2171700" cy="19192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直線コネクタ 101"/>
          <p:cNvCxnSpPr>
            <a:stCxn id="75" idx="3"/>
            <a:endCxn id="60" idx="0"/>
          </p:cNvCxnSpPr>
          <p:nvPr/>
        </p:nvCxnSpPr>
        <p:spPr>
          <a:xfrm flipH="1">
            <a:off x="5616575" y="3417888"/>
            <a:ext cx="1198563" cy="17399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直線コネクタ 102"/>
          <p:cNvCxnSpPr>
            <a:stCxn id="75" idx="3"/>
            <a:endCxn id="76" idx="0"/>
          </p:cNvCxnSpPr>
          <p:nvPr/>
        </p:nvCxnSpPr>
        <p:spPr>
          <a:xfrm flipH="1">
            <a:off x="6335713" y="3417888"/>
            <a:ext cx="479425" cy="12350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直線コネクタ 103"/>
          <p:cNvCxnSpPr>
            <a:stCxn id="77" idx="1"/>
            <a:endCxn id="57" idx="3"/>
          </p:cNvCxnSpPr>
          <p:nvPr/>
        </p:nvCxnSpPr>
        <p:spPr>
          <a:xfrm flipH="1" flipV="1">
            <a:off x="6310313" y="2122488"/>
            <a:ext cx="360362" cy="2036762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直線コネクタ 104"/>
          <p:cNvCxnSpPr>
            <a:stCxn id="77" idx="1"/>
            <a:endCxn id="52" idx="3"/>
          </p:cNvCxnSpPr>
          <p:nvPr/>
        </p:nvCxnSpPr>
        <p:spPr>
          <a:xfrm flipH="1" flipV="1">
            <a:off x="5734050" y="1690688"/>
            <a:ext cx="936625" cy="24685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直線矢印コネクタ 105"/>
          <p:cNvCxnSpPr>
            <a:stCxn id="77" idx="1"/>
            <a:endCxn id="50" idx="0"/>
          </p:cNvCxnSpPr>
          <p:nvPr/>
        </p:nvCxnSpPr>
        <p:spPr>
          <a:xfrm flipH="1" flipV="1">
            <a:off x="4824413" y="1408113"/>
            <a:ext cx="1846262" cy="27511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直線矢印コネクタ 106"/>
          <p:cNvCxnSpPr>
            <a:stCxn id="77" idx="1"/>
            <a:endCxn id="40" idx="5"/>
          </p:cNvCxnSpPr>
          <p:nvPr/>
        </p:nvCxnSpPr>
        <p:spPr>
          <a:xfrm flipH="1" flipV="1">
            <a:off x="3913188" y="1762125"/>
            <a:ext cx="2757487" cy="23971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直線コネクタ 107"/>
          <p:cNvCxnSpPr>
            <a:stCxn id="77" idx="1"/>
            <a:endCxn id="44" idx="6"/>
          </p:cNvCxnSpPr>
          <p:nvPr/>
        </p:nvCxnSpPr>
        <p:spPr>
          <a:xfrm flipH="1" flipV="1">
            <a:off x="3276600" y="2312988"/>
            <a:ext cx="3394075" cy="18462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直線コネクタ 108"/>
          <p:cNvCxnSpPr>
            <a:stCxn id="77" idx="1"/>
            <a:endCxn id="47" idx="5"/>
          </p:cNvCxnSpPr>
          <p:nvPr/>
        </p:nvCxnSpPr>
        <p:spPr>
          <a:xfrm flipH="1" flipV="1">
            <a:off x="2976563" y="3201988"/>
            <a:ext cx="3694112" cy="9572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直線コネクタ 109"/>
          <p:cNvCxnSpPr>
            <a:stCxn id="77" idx="1"/>
            <a:endCxn id="71" idx="6"/>
          </p:cNvCxnSpPr>
          <p:nvPr/>
        </p:nvCxnSpPr>
        <p:spPr>
          <a:xfrm flipH="1" flipV="1">
            <a:off x="3059113" y="3897313"/>
            <a:ext cx="3611562" cy="2619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直線コネクタ 110"/>
          <p:cNvCxnSpPr>
            <a:stCxn id="77" idx="1"/>
            <a:endCxn id="72" idx="7"/>
          </p:cNvCxnSpPr>
          <p:nvPr/>
        </p:nvCxnSpPr>
        <p:spPr>
          <a:xfrm flipH="1">
            <a:off x="3265488" y="4159250"/>
            <a:ext cx="3405187" cy="2889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直線コネクタ 111"/>
          <p:cNvCxnSpPr>
            <a:stCxn id="77" idx="3"/>
            <a:endCxn id="63" idx="6"/>
          </p:cNvCxnSpPr>
          <p:nvPr/>
        </p:nvCxnSpPr>
        <p:spPr>
          <a:xfrm flipH="1">
            <a:off x="3851275" y="4210050"/>
            <a:ext cx="2819400" cy="7667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直線矢印コネクタ 112"/>
          <p:cNvCxnSpPr>
            <a:stCxn id="77" idx="3"/>
            <a:endCxn id="73" idx="7"/>
          </p:cNvCxnSpPr>
          <p:nvPr/>
        </p:nvCxnSpPr>
        <p:spPr>
          <a:xfrm flipH="1">
            <a:off x="4633913" y="4210050"/>
            <a:ext cx="2036762" cy="11017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直線コネクタ 113"/>
          <p:cNvCxnSpPr>
            <a:stCxn id="77" idx="3"/>
            <a:endCxn id="60" idx="0"/>
          </p:cNvCxnSpPr>
          <p:nvPr/>
        </p:nvCxnSpPr>
        <p:spPr>
          <a:xfrm flipH="1">
            <a:off x="5616575" y="4210050"/>
            <a:ext cx="1054100" cy="9477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直線コネクタ 114"/>
          <p:cNvCxnSpPr>
            <a:stCxn id="77" idx="3"/>
            <a:endCxn id="76" idx="7"/>
          </p:cNvCxnSpPr>
          <p:nvPr/>
        </p:nvCxnSpPr>
        <p:spPr>
          <a:xfrm flipH="1">
            <a:off x="6361113" y="4210050"/>
            <a:ext cx="309562" cy="4540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直線コネクタ 115"/>
          <p:cNvCxnSpPr>
            <a:stCxn id="76" idx="1"/>
            <a:endCxn id="57" idx="3"/>
          </p:cNvCxnSpPr>
          <p:nvPr/>
        </p:nvCxnSpPr>
        <p:spPr>
          <a:xfrm flipV="1">
            <a:off x="6310313" y="2122488"/>
            <a:ext cx="0" cy="2541587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直線コネクタ 116"/>
          <p:cNvCxnSpPr>
            <a:stCxn id="76" idx="1"/>
            <a:endCxn id="52" idx="3"/>
          </p:cNvCxnSpPr>
          <p:nvPr/>
        </p:nvCxnSpPr>
        <p:spPr>
          <a:xfrm flipH="1" flipV="1">
            <a:off x="5734050" y="1690688"/>
            <a:ext cx="576263" cy="29733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直線コネクタ 117"/>
          <p:cNvCxnSpPr>
            <a:stCxn id="76" idx="1"/>
            <a:endCxn id="50" idx="6"/>
          </p:cNvCxnSpPr>
          <p:nvPr/>
        </p:nvCxnSpPr>
        <p:spPr>
          <a:xfrm flipH="1" flipV="1">
            <a:off x="4859338" y="1444625"/>
            <a:ext cx="1450975" cy="321945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直線コネクタ 118"/>
          <p:cNvCxnSpPr>
            <a:stCxn id="76" idx="1"/>
            <a:endCxn id="40" idx="6"/>
          </p:cNvCxnSpPr>
          <p:nvPr/>
        </p:nvCxnSpPr>
        <p:spPr>
          <a:xfrm flipH="1" flipV="1">
            <a:off x="3924300" y="1736725"/>
            <a:ext cx="2386013" cy="29273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直線コネクタ 119"/>
          <p:cNvCxnSpPr>
            <a:stCxn id="76" idx="1"/>
            <a:endCxn id="44" idx="5"/>
          </p:cNvCxnSpPr>
          <p:nvPr/>
        </p:nvCxnSpPr>
        <p:spPr>
          <a:xfrm flipH="1" flipV="1">
            <a:off x="3265488" y="2338388"/>
            <a:ext cx="3044825" cy="23256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直線コネクタ 120"/>
          <p:cNvCxnSpPr>
            <a:stCxn id="76" idx="1"/>
            <a:endCxn id="47" idx="6"/>
          </p:cNvCxnSpPr>
          <p:nvPr/>
        </p:nvCxnSpPr>
        <p:spPr>
          <a:xfrm flipH="1" flipV="1">
            <a:off x="2987675" y="3176588"/>
            <a:ext cx="3322638" cy="14874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直線コネクタ 121"/>
          <p:cNvCxnSpPr>
            <a:stCxn id="76" idx="1"/>
            <a:endCxn id="71" idx="5"/>
          </p:cNvCxnSpPr>
          <p:nvPr/>
        </p:nvCxnSpPr>
        <p:spPr>
          <a:xfrm flipH="1" flipV="1">
            <a:off x="3049588" y="3922713"/>
            <a:ext cx="3260725" cy="7413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直線コネクタ 122"/>
          <p:cNvCxnSpPr>
            <a:stCxn id="76" idx="3"/>
            <a:endCxn id="72" idx="7"/>
          </p:cNvCxnSpPr>
          <p:nvPr/>
        </p:nvCxnSpPr>
        <p:spPr>
          <a:xfrm flipH="1" flipV="1">
            <a:off x="3265488" y="4448175"/>
            <a:ext cx="3044825" cy="2667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直線コネクタ 123"/>
          <p:cNvCxnSpPr>
            <a:stCxn id="76" idx="3"/>
            <a:endCxn id="63" idx="7"/>
          </p:cNvCxnSpPr>
          <p:nvPr/>
        </p:nvCxnSpPr>
        <p:spPr>
          <a:xfrm flipH="1">
            <a:off x="3841750" y="4714875"/>
            <a:ext cx="2468563" cy="2365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直線コネクタ 124"/>
          <p:cNvCxnSpPr>
            <a:stCxn id="76" idx="3"/>
            <a:endCxn id="60" idx="6"/>
          </p:cNvCxnSpPr>
          <p:nvPr/>
        </p:nvCxnSpPr>
        <p:spPr>
          <a:xfrm flipH="1">
            <a:off x="5651500" y="4714875"/>
            <a:ext cx="658813" cy="477838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直線コネクタ 125"/>
          <p:cNvCxnSpPr>
            <a:stCxn id="76" idx="3"/>
            <a:endCxn id="73" idx="6"/>
          </p:cNvCxnSpPr>
          <p:nvPr/>
        </p:nvCxnSpPr>
        <p:spPr>
          <a:xfrm flipH="1">
            <a:off x="4643438" y="4714875"/>
            <a:ext cx="1666875" cy="62230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直線コネクタ 126"/>
          <p:cNvCxnSpPr>
            <a:stCxn id="73" idx="7"/>
            <a:endCxn id="57" idx="2"/>
          </p:cNvCxnSpPr>
          <p:nvPr/>
        </p:nvCxnSpPr>
        <p:spPr>
          <a:xfrm flipV="1">
            <a:off x="4633913" y="2097088"/>
            <a:ext cx="1666875" cy="32146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直線コネクタ 127"/>
          <p:cNvCxnSpPr>
            <a:stCxn id="73" idx="7"/>
            <a:endCxn id="52" idx="1"/>
          </p:cNvCxnSpPr>
          <p:nvPr/>
        </p:nvCxnSpPr>
        <p:spPr>
          <a:xfrm flipV="1">
            <a:off x="4633913" y="1639888"/>
            <a:ext cx="1100137" cy="36718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直線コネクタ 128"/>
          <p:cNvCxnSpPr>
            <a:stCxn id="73" idx="7"/>
            <a:endCxn id="50" idx="4"/>
          </p:cNvCxnSpPr>
          <p:nvPr/>
        </p:nvCxnSpPr>
        <p:spPr>
          <a:xfrm flipV="1">
            <a:off x="4633913" y="1481138"/>
            <a:ext cx="190500" cy="38306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直線コネクタ 129"/>
          <p:cNvCxnSpPr>
            <a:stCxn id="73" idx="7"/>
            <a:endCxn id="40" idx="0"/>
          </p:cNvCxnSpPr>
          <p:nvPr/>
        </p:nvCxnSpPr>
        <p:spPr>
          <a:xfrm flipH="1" flipV="1">
            <a:off x="3887788" y="1700213"/>
            <a:ext cx="746125" cy="36115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直線コネクタ 130"/>
          <p:cNvCxnSpPr>
            <a:stCxn id="73" idx="1"/>
            <a:endCxn id="44" idx="6"/>
          </p:cNvCxnSpPr>
          <p:nvPr/>
        </p:nvCxnSpPr>
        <p:spPr>
          <a:xfrm flipH="1" flipV="1">
            <a:off x="3276600" y="2312988"/>
            <a:ext cx="1306513" cy="29987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直線コネクタ 131"/>
          <p:cNvCxnSpPr>
            <a:stCxn id="73" idx="1"/>
            <a:endCxn id="47" idx="5"/>
          </p:cNvCxnSpPr>
          <p:nvPr/>
        </p:nvCxnSpPr>
        <p:spPr>
          <a:xfrm flipH="1" flipV="1">
            <a:off x="2976563" y="3201988"/>
            <a:ext cx="1606550" cy="21097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直線コネクタ 132"/>
          <p:cNvCxnSpPr>
            <a:stCxn id="73" idx="1"/>
            <a:endCxn id="71" idx="6"/>
          </p:cNvCxnSpPr>
          <p:nvPr/>
        </p:nvCxnSpPr>
        <p:spPr>
          <a:xfrm flipH="1" flipV="1">
            <a:off x="3059113" y="3897313"/>
            <a:ext cx="1524000" cy="14144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直線コネクタ 133"/>
          <p:cNvCxnSpPr>
            <a:stCxn id="73" idx="1"/>
            <a:endCxn id="72" idx="7"/>
          </p:cNvCxnSpPr>
          <p:nvPr/>
        </p:nvCxnSpPr>
        <p:spPr>
          <a:xfrm flipH="1" flipV="1">
            <a:off x="3265488" y="4448175"/>
            <a:ext cx="1317625" cy="863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直線コネクタ 683"/>
          <p:cNvCxnSpPr>
            <a:cxnSpLocks noChangeShapeType="1"/>
            <a:stCxn id="73" idx="1"/>
            <a:endCxn id="63" idx="6"/>
          </p:cNvCxnSpPr>
          <p:nvPr/>
        </p:nvCxnSpPr>
        <p:spPr bwMode="auto">
          <a:xfrm flipH="1" flipV="1">
            <a:off x="3851275" y="4976813"/>
            <a:ext cx="731838" cy="334962"/>
          </a:xfrm>
          <a:prstGeom prst="line">
            <a:avLst/>
          </a:prstGeom>
          <a:noFill/>
          <a:ln w="28575" algn="ctr">
            <a:solidFill>
              <a:srgbClr val="000000"/>
            </a:solidFill>
            <a:round/>
            <a:headEnd/>
            <a:tailEnd/>
          </a:ln>
        </p:spPr>
      </p:cxnSp>
      <p:cxnSp>
        <p:nvCxnSpPr>
          <p:cNvPr id="136" name="直線コネクタ 135"/>
          <p:cNvCxnSpPr>
            <a:stCxn id="72" idx="7"/>
            <a:endCxn id="60" idx="2"/>
          </p:cNvCxnSpPr>
          <p:nvPr/>
        </p:nvCxnSpPr>
        <p:spPr>
          <a:xfrm>
            <a:off x="3265488" y="4448175"/>
            <a:ext cx="2314575" cy="7445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直線コネクタ 136"/>
          <p:cNvCxnSpPr>
            <a:stCxn id="72" idx="7"/>
            <a:endCxn id="63" idx="1"/>
          </p:cNvCxnSpPr>
          <p:nvPr/>
        </p:nvCxnSpPr>
        <p:spPr>
          <a:xfrm>
            <a:off x="3265488" y="4448175"/>
            <a:ext cx="525462" cy="503238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直線コネクタ 137"/>
          <p:cNvCxnSpPr>
            <a:stCxn id="72" idx="7"/>
            <a:endCxn id="57" idx="2"/>
          </p:cNvCxnSpPr>
          <p:nvPr/>
        </p:nvCxnSpPr>
        <p:spPr>
          <a:xfrm flipV="1">
            <a:off x="3265488" y="2097088"/>
            <a:ext cx="3035300" cy="23510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直線コネクタ 138"/>
          <p:cNvCxnSpPr>
            <a:stCxn id="72" idx="1"/>
            <a:endCxn id="52" idx="3"/>
          </p:cNvCxnSpPr>
          <p:nvPr/>
        </p:nvCxnSpPr>
        <p:spPr>
          <a:xfrm flipV="1">
            <a:off x="3214688" y="1690688"/>
            <a:ext cx="2519362" cy="27574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直線コネクタ 139"/>
          <p:cNvCxnSpPr>
            <a:stCxn id="72" idx="7"/>
            <a:endCxn id="50" idx="5"/>
          </p:cNvCxnSpPr>
          <p:nvPr/>
        </p:nvCxnSpPr>
        <p:spPr>
          <a:xfrm flipV="1">
            <a:off x="3265488" y="1470025"/>
            <a:ext cx="1584325" cy="29781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直線コネクタ 140"/>
          <p:cNvCxnSpPr>
            <a:stCxn id="72" idx="7"/>
            <a:endCxn id="40" idx="5"/>
          </p:cNvCxnSpPr>
          <p:nvPr/>
        </p:nvCxnSpPr>
        <p:spPr>
          <a:xfrm flipV="1">
            <a:off x="3265488" y="1762125"/>
            <a:ext cx="647700" cy="26860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直線コネクタ 141"/>
          <p:cNvCxnSpPr>
            <a:stCxn id="72" idx="7"/>
            <a:endCxn id="44" idx="4"/>
          </p:cNvCxnSpPr>
          <p:nvPr/>
        </p:nvCxnSpPr>
        <p:spPr>
          <a:xfrm flipH="1" flipV="1">
            <a:off x="3240088" y="2349500"/>
            <a:ext cx="25400" cy="20986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直線コネクタ 142"/>
          <p:cNvCxnSpPr>
            <a:stCxn id="72" idx="7"/>
            <a:endCxn id="47" idx="5"/>
          </p:cNvCxnSpPr>
          <p:nvPr/>
        </p:nvCxnSpPr>
        <p:spPr>
          <a:xfrm flipH="1" flipV="1">
            <a:off x="2976563" y="3201988"/>
            <a:ext cx="288925" cy="1246187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直線コネクタ 143"/>
          <p:cNvCxnSpPr>
            <a:stCxn id="72" idx="7"/>
            <a:endCxn id="71" idx="5"/>
          </p:cNvCxnSpPr>
          <p:nvPr/>
        </p:nvCxnSpPr>
        <p:spPr>
          <a:xfrm flipH="1" flipV="1">
            <a:off x="3049588" y="3922713"/>
            <a:ext cx="215900" cy="525462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直線コネクタ 144"/>
          <p:cNvCxnSpPr>
            <a:stCxn id="71" idx="7"/>
            <a:endCxn id="63" idx="4"/>
          </p:cNvCxnSpPr>
          <p:nvPr/>
        </p:nvCxnSpPr>
        <p:spPr>
          <a:xfrm>
            <a:off x="3049588" y="3871913"/>
            <a:ext cx="766762" cy="1141412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直線コネクタ 145"/>
          <p:cNvCxnSpPr>
            <a:stCxn id="71" idx="5"/>
            <a:endCxn id="60" idx="2"/>
          </p:cNvCxnSpPr>
          <p:nvPr/>
        </p:nvCxnSpPr>
        <p:spPr>
          <a:xfrm>
            <a:off x="3049588" y="3922713"/>
            <a:ext cx="2530475" cy="127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直線コネクタ 146"/>
          <p:cNvCxnSpPr>
            <a:stCxn id="71" idx="7"/>
            <a:endCxn id="57" idx="4"/>
          </p:cNvCxnSpPr>
          <p:nvPr/>
        </p:nvCxnSpPr>
        <p:spPr>
          <a:xfrm flipV="1">
            <a:off x="3049588" y="2133600"/>
            <a:ext cx="3286125" cy="17383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直線コネクタ 147"/>
          <p:cNvCxnSpPr>
            <a:stCxn id="71" idx="7"/>
            <a:endCxn id="52" idx="1"/>
          </p:cNvCxnSpPr>
          <p:nvPr/>
        </p:nvCxnSpPr>
        <p:spPr>
          <a:xfrm flipV="1">
            <a:off x="3049588" y="1639888"/>
            <a:ext cx="2684462" cy="22320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直線コネクタ 148"/>
          <p:cNvCxnSpPr>
            <a:stCxn id="71" idx="7"/>
            <a:endCxn id="50" idx="3"/>
          </p:cNvCxnSpPr>
          <p:nvPr/>
        </p:nvCxnSpPr>
        <p:spPr>
          <a:xfrm flipV="1">
            <a:off x="3049588" y="1470025"/>
            <a:ext cx="1749425" cy="24018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直線コネクタ 149"/>
          <p:cNvCxnSpPr>
            <a:stCxn id="71" idx="7"/>
            <a:endCxn id="47" idx="5"/>
          </p:cNvCxnSpPr>
          <p:nvPr/>
        </p:nvCxnSpPr>
        <p:spPr>
          <a:xfrm flipH="1" flipV="1">
            <a:off x="2976563" y="3201988"/>
            <a:ext cx="73025" cy="669925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直線コネクタ 150"/>
          <p:cNvCxnSpPr>
            <a:stCxn id="67" idx="0"/>
            <a:endCxn id="73" idx="4"/>
          </p:cNvCxnSpPr>
          <p:nvPr/>
        </p:nvCxnSpPr>
        <p:spPr>
          <a:xfrm flipV="1">
            <a:off x="4530725" y="5373688"/>
            <a:ext cx="77788" cy="71437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直線コネクタ 151"/>
          <p:cNvCxnSpPr>
            <a:stCxn id="66" idx="1"/>
            <a:endCxn id="76" idx="2"/>
          </p:cNvCxnSpPr>
          <p:nvPr/>
        </p:nvCxnSpPr>
        <p:spPr>
          <a:xfrm flipH="1" flipV="1">
            <a:off x="6300788" y="4689475"/>
            <a:ext cx="439737" cy="328613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直線コネクタ 152"/>
          <p:cNvCxnSpPr>
            <a:stCxn id="68" idx="1"/>
            <a:endCxn id="77" idx="5"/>
          </p:cNvCxnSpPr>
          <p:nvPr/>
        </p:nvCxnSpPr>
        <p:spPr>
          <a:xfrm flipH="1" flipV="1">
            <a:off x="6721475" y="4210050"/>
            <a:ext cx="422275" cy="15875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直線コネクタ 153"/>
          <p:cNvCxnSpPr>
            <a:stCxn id="65" idx="1"/>
            <a:endCxn id="75" idx="5"/>
          </p:cNvCxnSpPr>
          <p:nvPr/>
        </p:nvCxnSpPr>
        <p:spPr>
          <a:xfrm flipH="1" flipV="1">
            <a:off x="6865938" y="3417888"/>
            <a:ext cx="442912" cy="15875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直線コネクタ 154"/>
          <p:cNvCxnSpPr>
            <a:stCxn id="55" idx="1"/>
            <a:endCxn id="74" idx="6"/>
          </p:cNvCxnSpPr>
          <p:nvPr/>
        </p:nvCxnSpPr>
        <p:spPr>
          <a:xfrm flipH="1">
            <a:off x="6732588" y="2641600"/>
            <a:ext cx="360362" cy="31750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直線コネクタ 155"/>
          <p:cNvCxnSpPr>
            <a:stCxn id="69" idx="3"/>
            <a:endCxn id="71" idx="1"/>
          </p:cNvCxnSpPr>
          <p:nvPr/>
        </p:nvCxnSpPr>
        <p:spPr>
          <a:xfrm>
            <a:off x="2443163" y="3721100"/>
            <a:ext cx="555625" cy="150813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直線コネクタ 156"/>
          <p:cNvCxnSpPr>
            <a:stCxn id="70" idx="3"/>
            <a:endCxn id="72" idx="0"/>
          </p:cNvCxnSpPr>
          <p:nvPr/>
        </p:nvCxnSpPr>
        <p:spPr>
          <a:xfrm flipV="1">
            <a:off x="2473325" y="4437063"/>
            <a:ext cx="766763" cy="147637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直線コネクタ 157"/>
          <p:cNvCxnSpPr>
            <a:stCxn id="44" idx="3"/>
            <a:endCxn id="71" idx="6"/>
          </p:cNvCxnSpPr>
          <p:nvPr/>
        </p:nvCxnSpPr>
        <p:spPr>
          <a:xfrm flipH="1">
            <a:off x="3059113" y="2338388"/>
            <a:ext cx="155575" cy="15589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直線コネクタ 158"/>
          <p:cNvCxnSpPr>
            <a:stCxn id="77" idx="1"/>
            <a:endCxn id="75" idx="4"/>
          </p:cNvCxnSpPr>
          <p:nvPr/>
        </p:nvCxnSpPr>
        <p:spPr>
          <a:xfrm flipV="1">
            <a:off x="6670675" y="3429000"/>
            <a:ext cx="169863" cy="73025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直線コネクタ 159"/>
          <p:cNvCxnSpPr>
            <a:stCxn id="73" idx="7"/>
            <a:endCxn id="60" idx="2"/>
          </p:cNvCxnSpPr>
          <p:nvPr/>
        </p:nvCxnSpPr>
        <p:spPr>
          <a:xfrm flipV="1">
            <a:off x="4633913" y="5192713"/>
            <a:ext cx="946150" cy="119062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3" name="テキスト ボックス 846"/>
          <p:cNvSpPr txBox="1">
            <a:spLocks noChangeArrowheads="1"/>
          </p:cNvSpPr>
          <p:nvPr/>
        </p:nvSpPr>
        <p:spPr bwMode="auto">
          <a:xfrm>
            <a:off x="3492500" y="2997200"/>
            <a:ext cx="2859088" cy="522288"/>
          </a:xfrm>
          <a:prstGeom prst="rect">
            <a:avLst/>
          </a:prstGeom>
          <a:solidFill>
            <a:srgbClr val="FFFF00">
              <a:alpha val="38039"/>
            </a:srgb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ja-JP" sz="2800">
                <a:latin typeface="Calibri" pitchFamily="34" charset="0"/>
              </a:rPr>
              <a:t>WIS Core Network</a:t>
            </a:r>
            <a:endParaRPr lang="ja-JP" altLang="en-US" sz="2800">
              <a:latin typeface="Calibri" pitchFamily="34" charset="0"/>
            </a:endParaRPr>
          </a:p>
        </p:txBody>
      </p:sp>
      <p:grpSp>
        <p:nvGrpSpPr>
          <p:cNvPr id="161" name="Group 193"/>
          <p:cNvGrpSpPr>
            <a:grpSpLocks/>
          </p:cNvGrpSpPr>
          <p:nvPr/>
        </p:nvGrpSpPr>
        <p:grpSpPr bwMode="auto">
          <a:xfrm>
            <a:off x="7885113" y="347663"/>
            <a:ext cx="1112837" cy="431800"/>
            <a:chOff x="4967" y="255"/>
            <a:chExt cx="701" cy="272"/>
          </a:xfrm>
        </p:grpSpPr>
        <p:sp>
          <p:nvSpPr>
            <p:cNvPr id="162" name="角丸四角形 189"/>
            <p:cNvSpPr>
              <a:spLocks noChangeArrowheads="1"/>
            </p:cNvSpPr>
            <p:nvPr/>
          </p:nvSpPr>
          <p:spPr bwMode="auto">
            <a:xfrm>
              <a:off x="4967" y="255"/>
              <a:ext cx="680" cy="272"/>
            </a:xfrm>
            <a:prstGeom prst="roundRect">
              <a:avLst>
                <a:gd name="adj" fmla="val 16667"/>
              </a:avLst>
            </a:prstGeom>
            <a:solidFill>
              <a:srgbClr val="DDDDDD"/>
            </a:solidFill>
            <a:ln w="25400" algn="ctr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ja-JP" alt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cxnSp>
          <p:nvCxnSpPr>
            <p:cNvPr id="164" name="直線コネクタ 184"/>
            <p:cNvCxnSpPr>
              <a:cxnSpLocks noChangeShapeType="1"/>
            </p:cNvCxnSpPr>
            <p:nvPr/>
          </p:nvCxnSpPr>
          <p:spPr bwMode="auto">
            <a:xfrm flipH="1">
              <a:off x="5033" y="336"/>
              <a:ext cx="182" cy="3"/>
            </a:xfrm>
            <a:prstGeom prst="line">
              <a:avLst/>
            </a:prstGeom>
            <a:noFill/>
            <a:ln w="28575" algn="ctr">
              <a:solidFill>
                <a:srgbClr val="FF0000"/>
              </a:solidFill>
              <a:round/>
              <a:headEnd/>
              <a:tailEnd/>
            </a:ln>
          </p:spPr>
        </p:cxnSp>
        <p:sp>
          <p:nvSpPr>
            <p:cNvPr id="165" name="テキスト ボックス 188"/>
            <p:cNvSpPr txBox="1">
              <a:spLocks noChangeArrowheads="1"/>
            </p:cNvSpPr>
            <p:nvPr/>
          </p:nvSpPr>
          <p:spPr bwMode="auto">
            <a:xfrm>
              <a:off x="5239" y="255"/>
              <a:ext cx="429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ja-JP" sz="1200" b="1">
                  <a:latin typeface="Calibri" pitchFamily="34" charset="0"/>
                </a:rPr>
                <a:t>RMDCN</a:t>
              </a:r>
              <a:endParaRPr lang="ja-JP" altLang="en-US" sz="1200" b="1">
                <a:latin typeface="Calibri" pitchFamily="34" charset="0"/>
              </a:endParaRPr>
            </a:p>
          </p:txBody>
        </p:sp>
        <p:cxnSp>
          <p:nvCxnSpPr>
            <p:cNvPr id="166" name="直線コネクタ 184"/>
            <p:cNvCxnSpPr>
              <a:cxnSpLocks noChangeShapeType="1"/>
            </p:cNvCxnSpPr>
            <p:nvPr/>
          </p:nvCxnSpPr>
          <p:spPr bwMode="auto">
            <a:xfrm flipH="1">
              <a:off x="5031" y="424"/>
              <a:ext cx="182" cy="3"/>
            </a:xfrm>
            <a:prstGeom prst="line">
              <a:avLst/>
            </a:prstGeom>
            <a:noFill/>
            <a:ln w="28575" algn="ctr">
              <a:solidFill>
                <a:srgbClr val="000000"/>
              </a:solidFill>
              <a:round/>
              <a:headEnd/>
              <a:tailEnd/>
            </a:ln>
          </p:spPr>
        </p:cxnSp>
        <p:sp>
          <p:nvSpPr>
            <p:cNvPr id="167" name="Text Box 191"/>
            <p:cNvSpPr txBox="1">
              <a:spLocks noChangeArrowheads="1"/>
            </p:cNvSpPr>
            <p:nvPr/>
          </p:nvSpPr>
          <p:spPr bwMode="auto">
            <a:xfrm>
              <a:off x="5239" y="364"/>
              <a:ext cx="318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AU" altLang="ja-JP" sz="1000" b="1"/>
                <a:t>IMTN</a:t>
              </a:r>
            </a:p>
          </p:txBody>
        </p:sp>
      </p:grpSp>
      <p:sp>
        <p:nvSpPr>
          <p:cNvPr id="169" name="正方形/長方形 168"/>
          <p:cNvSpPr/>
          <p:nvPr/>
        </p:nvSpPr>
        <p:spPr>
          <a:xfrm>
            <a:off x="179512" y="188640"/>
            <a:ext cx="19495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b="1" i="1" u="sng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ＭＳ Ｐゴシック" pitchFamily="50" charset="-128"/>
              </a:rPr>
              <a:t>Based on the MTN</a:t>
            </a:r>
            <a:endParaRPr lang="ja-JP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テキスト ボックス 12"/>
          <p:cNvSpPr txBox="1">
            <a:spLocks noChangeArrowheads="1"/>
          </p:cNvSpPr>
          <p:nvPr/>
        </p:nvSpPr>
        <p:spPr bwMode="auto">
          <a:xfrm>
            <a:off x="7451725" y="908050"/>
            <a:ext cx="869950" cy="46196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200">
                <a:latin typeface="Calibri" pitchFamily="34" charset="0"/>
              </a:rPr>
              <a:t>DCPC(RTH)</a:t>
            </a:r>
          </a:p>
          <a:p>
            <a:pPr algn="ctr"/>
            <a:r>
              <a:rPr lang="en-US" altLang="ja-JP" sz="1200">
                <a:latin typeface="Calibri" pitchFamily="34" charset="0"/>
              </a:rPr>
              <a:t>28:</a:t>
            </a:r>
            <a:r>
              <a:rPr lang="ja-JP" altLang="en-US" sz="1200">
                <a:latin typeface="Calibri" pitchFamily="34" charset="0"/>
              </a:rPr>
              <a:t> </a:t>
            </a:r>
            <a:r>
              <a:rPr lang="en-US" altLang="ja-JP" sz="1200">
                <a:latin typeface="Calibri" pitchFamily="34" charset="0"/>
              </a:rPr>
              <a:t>Beijing</a:t>
            </a:r>
            <a:endParaRPr lang="ja-JP" altLang="en-US" sz="1200">
              <a:latin typeface="Calibri" pitchFamily="34" charset="0"/>
            </a:endParaRPr>
          </a:p>
        </p:txBody>
      </p:sp>
      <p:cxnSp>
        <p:nvCxnSpPr>
          <p:cNvPr id="15" name="直線矢印コネクタ 14"/>
          <p:cNvCxnSpPr>
            <a:stCxn id="5122" idx="1"/>
            <a:endCxn id="5181" idx="3"/>
          </p:cNvCxnSpPr>
          <p:nvPr/>
        </p:nvCxnSpPr>
        <p:spPr>
          <a:xfrm flipH="1">
            <a:off x="6902450" y="1139825"/>
            <a:ext cx="549275" cy="1333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24" name="テキスト ボックス 16"/>
          <p:cNvSpPr txBox="1">
            <a:spLocks noChangeArrowheads="1"/>
          </p:cNvSpPr>
          <p:nvPr/>
        </p:nvSpPr>
        <p:spPr bwMode="auto">
          <a:xfrm>
            <a:off x="8027988" y="1557338"/>
            <a:ext cx="946150" cy="64611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200">
                <a:latin typeface="Calibri" pitchFamily="34" charset="0"/>
              </a:rPr>
              <a:t>DCPC(RTH)</a:t>
            </a:r>
          </a:p>
          <a:p>
            <a:pPr algn="ctr"/>
            <a:r>
              <a:rPr lang="en-US" altLang="ja-JP" sz="1200">
                <a:latin typeface="Calibri" pitchFamily="34" charset="0"/>
              </a:rPr>
              <a:t>25:</a:t>
            </a:r>
            <a:r>
              <a:rPr lang="ja-JP" altLang="en-US" sz="1200">
                <a:latin typeface="Calibri" pitchFamily="34" charset="0"/>
              </a:rPr>
              <a:t> </a:t>
            </a:r>
            <a:r>
              <a:rPr lang="en-US" altLang="ja-JP" sz="1200">
                <a:latin typeface="Calibri" pitchFamily="34" charset="0"/>
              </a:rPr>
              <a:t>Tokyo</a:t>
            </a:r>
          </a:p>
          <a:p>
            <a:pPr algn="ctr"/>
            <a:r>
              <a:rPr lang="en-US" altLang="ja-JP" sz="1200">
                <a:latin typeface="Calibri" pitchFamily="34" charset="0"/>
              </a:rPr>
              <a:t>26:</a:t>
            </a:r>
            <a:r>
              <a:rPr lang="ja-JP" altLang="en-US" sz="1200">
                <a:latin typeface="Calibri" pitchFamily="34" charset="0"/>
              </a:rPr>
              <a:t> </a:t>
            </a:r>
            <a:r>
              <a:rPr lang="en-US" altLang="ja-JP" sz="1200">
                <a:latin typeface="Calibri" pitchFamily="34" charset="0"/>
              </a:rPr>
              <a:t>Bangkok</a:t>
            </a:r>
            <a:endParaRPr lang="ja-JP" altLang="en-US" sz="1200">
              <a:latin typeface="Calibri" pitchFamily="34" charset="0"/>
            </a:endParaRPr>
          </a:p>
        </p:txBody>
      </p:sp>
      <p:sp>
        <p:nvSpPr>
          <p:cNvPr id="5125" name="テキスト ボックス 20"/>
          <p:cNvSpPr txBox="1">
            <a:spLocks noChangeArrowheads="1"/>
          </p:cNvSpPr>
          <p:nvPr/>
        </p:nvSpPr>
        <p:spPr bwMode="auto">
          <a:xfrm>
            <a:off x="177800" y="1412875"/>
            <a:ext cx="1125538" cy="8318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ja-JP" sz="1200">
                <a:latin typeface="Calibri" pitchFamily="34" charset="0"/>
              </a:rPr>
              <a:t>DCPC(RTH)</a:t>
            </a:r>
          </a:p>
          <a:p>
            <a:r>
              <a:rPr lang="en-US" altLang="ja-JP" sz="1200">
                <a:latin typeface="Calibri" pitchFamily="34" charset="0"/>
              </a:rPr>
              <a:t>62:</a:t>
            </a:r>
            <a:r>
              <a:rPr lang="ja-JP" altLang="en-US" sz="1200">
                <a:latin typeface="Calibri" pitchFamily="34" charset="0"/>
              </a:rPr>
              <a:t> </a:t>
            </a:r>
            <a:r>
              <a:rPr lang="en-US" altLang="ja-JP" sz="1200">
                <a:latin typeface="Calibri" pitchFamily="34" charset="0"/>
              </a:rPr>
              <a:t>Norrköping</a:t>
            </a:r>
          </a:p>
          <a:p>
            <a:r>
              <a:rPr lang="en-US" altLang="ja-JP" sz="1200">
                <a:latin typeface="Calibri" pitchFamily="34" charset="0"/>
              </a:rPr>
              <a:t>64:</a:t>
            </a:r>
            <a:r>
              <a:rPr lang="ja-JP" altLang="en-US" sz="1200">
                <a:latin typeface="Calibri" pitchFamily="34" charset="0"/>
              </a:rPr>
              <a:t> </a:t>
            </a:r>
            <a:r>
              <a:rPr lang="en-US" altLang="ja-JP" sz="1200">
                <a:latin typeface="Calibri" pitchFamily="34" charset="0"/>
              </a:rPr>
              <a:t>Offenbach</a:t>
            </a:r>
          </a:p>
          <a:p>
            <a:r>
              <a:rPr lang="en-US" altLang="ja-JP" sz="1200">
                <a:latin typeface="Calibri" pitchFamily="34" charset="0"/>
              </a:rPr>
              <a:t>68:</a:t>
            </a:r>
            <a:r>
              <a:rPr lang="ja-JP" altLang="en-US" sz="1200">
                <a:latin typeface="Calibri" pitchFamily="34" charset="0"/>
              </a:rPr>
              <a:t> </a:t>
            </a:r>
            <a:r>
              <a:rPr lang="en-US" altLang="ja-JP" sz="1200">
                <a:latin typeface="Calibri" pitchFamily="34" charset="0"/>
              </a:rPr>
              <a:t>Vienna</a:t>
            </a:r>
            <a:endParaRPr lang="ja-JP" altLang="en-US" sz="1200">
              <a:latin typeface="Calibri" pitchFamily="34" charset="0"/>
            </a:endParaRPr>
          </a:p>
        </p:txBody>
      </p:sp>
      <p:cxnSp>
        <p:nvCxnSpPr>
          <p:cNvPr id="25" name="直線矢印コネクタ 24"/>
          <p:cNvCxnSpPr>
            <a:stCxn id="5124" idx="1"/>
            <a:endCxn id="5185" idx="3"/>
          </p:cNvCxnSpPr>
          <p:nvPr/>
        </p:nvCxnSpPr>
        <p:spPr>
          <a:xfrm flipH="1">
            <a:off x="7543800" y="1879600"/>
            <a:ext cx="484188" cy="412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線矢印コネクタ 29"/>
          <p:cNvCxnSpPr>
            <a:stCxn id="5125" idx="3"/>
            <a:endCxn id="5170" idx="1"/>
          </p:cNvCxnSpPr>
          <p:nvPr/>
        </p:nvCxnSpPr>
        <p:spPr>
          <a:xfrm>
            <a:off x="1303338" y="1828800"/>
            <a:ext cx="441325" cy="2365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テキスト ボックス 51"/>
          <p:cNvSpPr txBox="1"/>
          <p:nvPr/>
        </p:nvSpPr>
        <p:spPr>
          <a:xfrm>
            <a:off x="250825" y="115888"/>
            <a:ext cx="2905125" cy="6413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ja-JP" b="1" i="1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ＭＳ Ｐゴシック" pitchFamily="50" charset="-128"/>
              </a:rPr>
              <a:t>WIS </a:t>
            </a:r>
            <a:r>
              <a:rPr lang="en-US" altLang="ja-JP" b="1" i="1" u="sng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ＭＳ Ｐゴシック" pitchFamily="50" charset="-128"/>
              </a:rPr>
              <a:t>Routeing</a:t>
            </a:r>
            <a:r>
              <a:rPr lang="en-US" altLang="ja-JP" b="1" i="1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ＭＳ Ｐゴシック" pitchFamily="50" charset="-128"/>
              </a:rPr>
              <a:t> plan:</a:t>
            </a:r>
          </a:p>
          <a:p>
            <a:pPr>
              <a:defRPr/>
            </a:pPr>
            <a:r>
              <a:rPr lang="en-US" altLang="ja-JP" b="1" i="1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ＭＳ Ｐゴシック" pitchFamily="50" charset="-128"/>
              </a:rPr>
              <a:t>(GISC Full Mesh connections)</a:t>
            </a:r>
          </a:p>
        </p:txBody>
      </p:sp>
      <p:cxnSp>
        <p:nvCxnSpPr>
          <p:cNvPr id="154" name="直線コネクタ 153"/>
          <p:cNvCxnSpPr>
            <a:stCxn id="199" idx="5"/>
            <a:endCxn id="221" idx="3"/>
          </p:cNvCxnSpPr>
          <p:nvPr/>
        </p:nvCxnSpPr>
        <p:spPr>
          <a:xfrm>
            <a:off x="4849813" y="1470025"/>
            <a:ext cx="884237" cy="2206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直線コネクタ 155"/>
          <p:cNvCxnSpPr>
            <a:stCxn id="80" idx="5"/>
            <a:endCxn id="221" idx="2"/>
          </p:cNvCxnSpPr>
          <p:nvPr/>
        </p:nvCxnSpPr>
        <p:spPr>
          <a:xfrm flipV="1">
            <a:off x="3913188" y="1665288"/>
            <a:ext cx="1811337" cy="968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直線コネクタ 157"/>
          <p:cNvCxnSpPr>
            <a:stCxn id="120" idx="4"/>
            <a:endCxn id="221" idx="3"/>
          </p:cNvCxnSpPr>
          <p:nvPr/>
        </p:nvCxnSpPr>
        <p:spPr>
          <a:xfrm flipV="1">
            <a:off x="3240088" y="1690688"/>
            <a:ext cx="2493962" cy="65881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直線コネクタ 159"/>
          <p:cNvCxnSpPr>
            <a:stCxn id="144" idx="1"/>
            <a:endCxn id="221" idx="3"/>
          </p:cNvCxnSpPr>
          <p:nvPr/>
        </p:nvCxnSpPr>
        <p:spPr>
          <a:xfrm flipV="1">
            <a:off x="2925763" y="1690688"/>
            <a:ext cx="2808287" cy="14605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直線コネクタ 161"/>
          <p:cNvCxnSpPr>
            <a:stCxn id="344" idx="7"/>
            <a:endCxn id="221" idx="3"/>
          </p:cNvCxnSpPr>
          <p:nvPr/>
        </p:nvCxnSpPr>
        <p:spPr>
          <a:xfrm flipV="1">
            <a:off x="3841750" y="1690688"/>
            <a:ext cx="1892300" cy="32607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直線コネクタ 163"/>
          <p:cNvCxnSpPr>
            <a:stCxn id="306" idx="2"/>
            <a:endCxn id="221" idx="3"/>
          </p:cNvCxnSpPr>
          <p:nvPr/>
        </p:nvCxnSpPr>
        <p:spPr>
          <a:xfrm flipV="1">
            <a:off x="5580063" y="1690688"/>
            <a:ext cx="153987" cy="35020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直線コネクタ 165"/>
          <p:cNvCxnSpPr>
            <a:stCxn id="251" idx="2"/>
            <a:endCxn id="221" idx="3"/>
          </p:cNvCxnSpPr>
          <p:nvPr/>
        </p:nvCxnSpPr>
        <p:spPr>
          <a:xfrm flipH="1" flipV="1">
            <a:off x="5734050" y="1690688"/>
            <a:ext cx="566738" cy="4064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直線コネクタ 167"/>
          <p:cNvCxnSpPr>
            <a:stCxn id="199" idx="5"/>
            <a:endCxn id="251" idx="2"/>
          </p:cNvCxnSpPr>
          <p:nvPr/>
        </p:nvCxnSpPr>
        <p:spPr>
          <a:xfrm>
            <a:off x="4849813" y="1470025"/>
            <a:ext cx="1450975" cy="6270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直線コネクタ 169"/>
          <p:cNvCxnSpPr>
            <a:stCxn id="199" idx="6"/>
            <a:endCxn id="306" idx="2"/>
          </p:cNvCxnSpPr>
          <p:nvPr/>
        </p:nvCxnSpPr>
        <p:spPr>
          <a:xfrm>
            <a:off x="4859338" y="1444625"/>
            <a:ext cx="720725" cy="3748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直線コネクタ 173"/>
          <p:cNvCxnSpPr>
            <a:stCxn id="199" idx="5"/>
            <a:endCxn id="344" idx="7"/>
          </p:cNvCxnSpPr>
          <p:nvPr/>
        </p:nvCxnSpPr>
        <p:spPr>
          <a:xfrm flipH="1">
            <a:off x="3841750" y="1470025"/>
            <a:ext cx="1008063" cy="34813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直線コネクタ 175"/>
          <p:cNvCxnSpPr>
            <a:stCxn id="199" idx="2"/>
            <a:endCxn id="144" idx="6"/>
          </p:cNvCxnSpPr>
          <p:nvPr/>
        </p:nvCxnSpPr>
        <p:spPr>
          <a:xfrm flipH="1">
            <a:off x="2987675" y="1444625"/>
            <a:ext cx="1800225" cy="17319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直線コネクタ 177"/>
          <p:cNvCxnSpPr>
            <a:stCxn id="199" idx="3"/>
            <a:endCxn id="120" idx="7"/>
          </p:cNvCxnSpPr>
          <p:nvPr/>
        </p:nvCxnSpPr>
        <p:spPr>
          <a:xfrm flipH="1">
            <a:off x="3265488" y="1470025"/>
            <a:ext cx="1533525" cy="8175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0" name="直線コネクタ 179"/>
          <p:cNvCxnSpPr>
            <a:stCxn id="199" idx="3"/>
            <a:endCxn id="80" idx="5"/>
          </p:cNvCxnSpPr>
          <p:nvPr/>
        </p:nvCxnSpPr>
        <p:spPr>
          <a:xfrm flipH="1">
            <a:off x="3913188" y="1470025"/>
            <a:ext cx="885825" cy="2921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9" name="直線コネクタ 298"/>
          <p:cNvCxnSpPr>
            <a:stCxn id="80" idx="4"/>
            <a:endCxn id="251" idx="3"/>
          </p:cNvCxnSpPr>
          <p:nvPr/>
        </p:nvCxnSpPr>
        <p:spPr>
          <a:xfrm>
            <a:off x="3887788" y="1773238"/>
            <a:ext cx="2422525" cy="34925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1" name="直線コネクタ 300"/>
          <p:cNvCxnSpPr>
            <a:stCxn id="80" idx="4"/>
            <a:endCxn id="306" idx="2"/>
          </p:cNvCxnSpPr>
          <p:nvPr/>
        </p:nvCxnSpPr>
        <p:spPr>
          <a:xfrm>
            <a:off x="3887788" y="1773238"/>
            <a:ext cx="1692275" cy="341947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3" name="直線コネクタ 302"/>
          <p:cNvCxnSpPr>
            <a:stCxn id="80" idx="5"/>
            <a:endCxn id="344" idx="7"/>
          </p:cNvCxnSpPr>
          <p:nvPr/>
        </p:nvCxnSpPr>
        <p:spPr>
          <a:xfrm flipH="1">
            <a:off x="3841750" y="1762125"/>
            <a:ext cx="71438" cy="318928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5" name="直線コネクタ 304"/>
          <p:cNvCxnSpPr>
            <a:stCxn id="80" idx="7"/>
            <a:endCxn id="144" idx="7"/>
          </p:cNvCxnSpPr>
          <p:nvPr/>
        </p:nvCxnSpPr>
        <p:spPr>
          <a:xfrm flipH="1">
            <a:off x="2976563" y="1711325"/>
            <a:ext cx="936625" cy="143986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7" name="直線コネクタ 306"/>
          <p:cNvCxnSpPr>
            <a:stCxn id="120" idx="7"/>
            <a:endCxn id="144" idx="7"/>
          </p:cNvCxnSpPr>
          <p:nvPr/>
        </p:nvCxnSpPr>
        <p:spPr>
          <a:xfrm flipH="1">
            <a:off x="2976563" y="2287588"/>
            <a:ext cx="288925" cy="8636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9" name="直線コネクタ 308"/>
          <p:cNvCxnSpPr>
            <a:stCxn id="80" idx="5"/>
            <a:endCxn id="120" idx="6"/>
          </p:cNvCxnSpPr>
          <p:nvPr/>
        </p:nvCxnSpPr>
        <p:spPr>
          <a:xfrm flipH="1">
            <a:off x="3276600" y="1762125"/>
            <a:ext cx="636588" cy="5508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9" name="直線コネクタ 318"/>
          <p:cNvCxnSpPr>
            <a:stCxn id="120" idx="7"/>
            <a:endCxn id="251" idx="2"/>
          </p:cNvCxnSpPr>
          <p:nvPr/>
        </p:nvCxnSpPr>
        <p:spPr>
          <a:xfrm flipV="1">
            <a:off x="3265488" y="2097088"/>
            <a:ext cx="3035300" cy="1905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1" name="直線コネクタ 320"/>
          <p:cNvCxnSpPr>
            <a:stCxn id="120" idx="5"/>
            <a:endCxn id="306" idx="3"/>
          </p:cNvCxnSpPr>
          <p:nvPr/>
        </p:nvCxnSpPr>
        <p:spPr>
          <a:xfrm>
            <a:off x="3265488" y="2338388"/>
            <a:ext cx="2325687" cy="28797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3" name="直線コネクタ 322"/>
          <p:cNvCxnSpPr>
            <a:stCxn id="120" idx="7"/>
            <a:endCxn id="344" idx="0"/>
          </p:cNvCxnSpPr>
          <p:nvPr/>
        </p:nvCxnSpPr>
        <p:spPr>
          <a:xfrm>
            <a:off x="3265488" y="2287588"/>
            <a:ext cx="550862" cy="2654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" name="直線コネクタ 326"/>
          <p:cNvCxnSpPr>
            <a:stCxn id="144" idx="4"/>
            <a:endCxn id="344" idx="0"/>
          </p:cNvCxnSpPr>
          <p:nvPr/>
        </p:nvCxnSpPr>
        <p:spPr>
          <a:xfrm>
            <a:off x="2951163" y="3213100"/>
            <a:ext cx="865187" cy="1728788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9" name="直線コネクタ 328"/>
          <p:cNvCxnSpPr>
            <a:stCxn id="144" idx="2"/>
            <a:endCxn id="306" idx="2"/>
          </p:cNvCxnSpPr>
          <p:nvPr/>
        </p:nvCxnSpPr>
        <p:spPr>
          <a:xfrm>
            <a:off x="2916238" y="3176588"/>
            <a:ext cx="2663825" cy="20161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1" name="直線コネクタ 330"/>
          <p:cNvCxnSpPr>
            <a:stCxn id="144" idx="6"/>
            <a:endCxn id="251" idx="3"/>
          </p:cNvCxnSpPr>
          <p:nvPr/>
        </p:nvCxnSpPr>
        <p:spPr>
          <a:xfrm flipV="1">
            <a:off x="2987675" y="2122488"/>
            <a:ext cx="3322638" cy="10541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3" name="直線コネクタ 332"/>
          <p:cNvCxnSpPr>
            <a:stCxn id="344" idx="6"/>
            <a:endCxn id="306" idx="2"/>
          </p:cNvCxnSpPr>
          <p:nvPr/>
        </p:nvCxnSpPr>
        <p:spPr>
          <a:xfrm>
            <a:off x="3851275" y="4976813"/>
            <a:ext cx="1728788" cy="2159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1" name="直線コネクタ 340"/>
          <p:cNvCxnSpPr>
            <a:stCxn id="344" idx="6"/>
            <a:endCxn id="251" idx="3"/>
          </p:cNvCxnSpPr>
          <p:nvPr/>
        </p:nvCxnSpPr>
        <p:spPr>
          <a:xfrm flipV="1">
            <a:off x="3851275" y="2122488"/>
            <a:ext cx="2459038" cy="285432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3" name="直線コネクタ 342"/>
          <p:cNvCxnSpPr>
            <a:stCxn id="306" idx="2"/>
            <a:endCxn id="251" idx="4"/>
          </p:cNvCxnSpPr>
          <p:nvPr/>
        </p:nvCxnSpPr>
        <p:spPr>
          <a:xfrm flipV="1">
            <a:off x="5580063" y="2133600"/>
            <a:ext cx="755650" cy="305911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57" name="テキスト ボックス 355"/>
          <p:cNvSpPr txBox="1">
            <a:spLocks noChangeArrowheads="1"/>
          </p:cNvSpPr>
          <p:nvPr/>
        </p:nvSpPr>
        <p:spPr bwMode="auto">
          <a:xfrm>
            <a:off x="5545138" y="6165850"/>
            <a:ext cx="1114425" cy="64928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ja-JP" sz="1200">
                <a:latin typeface="Calibri" pitchFamily="34" charset="0"/>
              </a:rPr>
              <a:t>DCPC(RTH)</a:t>
            </a:r>
          </a:p>
          <a:p>
            <a:r>
              <a:rPr lang="en-US" altLang="ja-JP" sz="1200">
                <a:latin typeface="Calibri" pitchFamily="34" charset="0"/>
              </a:rPr>
              <a:t>51:</a:t>
            </a:r>
            <a:r>
              <a:rPr lang="ja-JP" altLang="en-US" sz="1200">
                <a:latin typeface="Calibri" pitchFamily="34" charset="0"/>
              </a:rPr>
              <a:t> </a:t>
            </a:r>
            <a:r>
              <a:rPr lang="en-US" altLang="ja-JP" sz="1200">
                <a:latin typeface="Calibri" pitchFamily="34" charset="0"/>
              </a:rPr>
              <a:t>Melbourne</a:t>
            </a:r>
          </a:p>
          <a:p>
            <a:r>
              <a:rPr lang="en-US" altLang="ja-JP" sz="1200">
                <a:latin typeface="Calibri" pitchFamily="34" charset="0"/>
              </a:rPr>
              <a:t>52: Wellington</a:t>
            </a:r>
            <a:endParaRPr lang="ja-JP" altLang="en-US" sz="1200">
              <a:latin typeface="Calibri" pitchFamily="34" charset="0"/>
            </a:endParaRPr>
          </a:p>
        </p:txBody>
      </p:sp>
      <p:cxnSp>
        <p:nvCxnSpPr>
          <p:cNvPr id="361" name="直線矢印コネクタ 360"/>
          <p:cNvCxnSpPr>
            <a:stCxn id="5157" idx="0"/>
            <a:endCxn id="5188" idx="2"/>
          </p:cNvCxnSpPr>
          <p:nvPr/>
        </p:nvCxnSpPr>
        <p:spPr>
          <a:xfrm flipH="1" flipV="1">
            <a:off x="5921375" y="6048375"/>
            <a:ext cx="180975" cy="1174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59" name="テキスト ボックス 361"/>
          <p:cNvSpPr txBox="1">
            <a:spLocks noChangeArrowheads="1"/>
          </p:cNvSpPr>
          <p:nvPr/>
        </p:nvSpPr>
        <p:spPr bwMode="auto">
          <a:xfrm>
            <a:off x="2473846" y="6093296"/>
            <a:ext cx="1162050" cy="46196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200">
                <a:latin typeface="Calibri" pitchFamily="34" charset="0"/>
              </a:rPr>
              <a:t>DCPC(RTH)</a:t>
            </a:r>
          </a:p>
          <a:p>
            <a:pPr algn="ctr"/>
            <a:r>
              <a:rPr lang="en-US" altLang="ja-JP" sz="1200">
                <a:latin typeface="Calibri" pitchFamily="34" charset="0"/>
              </a:rPr>
              <a:t>41:</a:t>
            </a:r>
            <a:r>
              <a:rPr lang="ja-JP" altLang="en-US" sz="1200">
                <a:latin typeface="Calibri" pitchFamily="34" charset="0"/>
              </a:rPr>
              <a:t> </a:t>
            </a:r>
            <a:r>
              <a:rPr lang="en-US" altLang="ja-JP" sz="1200">
                <a:latin typeface="Calibri" pitchFamily="34" charset="0"/>
              </a:rPr>
              <a:t>Washington</a:t>
            </a:r>
            <a:endParaRPr lang="ja-JP" altLang="en-US" sz="1200">
              <a:latin typeface="Calibri" pitchFamily="34" charset="0"/>
            </a:endParaRPr>
          </a:p>
        </p:txBody>
      </p:sp>
      <p:cxnSp>
        <p:nvCxnSpPr>
          <p:cNvPr id="364" name="直線矢印コネクタ 363"/>
          <p:cNvCxnSpPr>
            <a:stCxn id="5159" idx="0"/>
            <a:endCxn id="5191" idx="2"/>
          </p:cNvCxnSpPr>
          <p:nvPr/>
        </p:nvCxnSpPr>
        <p:spPr>
          <a:xfrm flipV="1">
            <a:off x="3054871" y="5886450"/>
            <a:ext cx="305073" cy="20684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61" name="テキスト ボックス 364"/>
          <p:cNvSpPr txBox="1">
            <a:spLocks noChangeArrowheads="1"/>
          </p:cNvSpPr>
          <p:nvPr/>
        </p:nvSpPr>
        <p:spPr bwMode="auto">
          <a:xfrm>
            <a:off x="179388" y="2636838"/>
            <a:ext cx="1008062" cy="64611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ja-JP" sz="1200">
                <a:latin typeface="Calibri" pitchFamily="34" charset="0"/>
              </a:rPr>
              <a:t>DCPC(RTH)</a:t>
            </a:r>
          </a:p>
          <a:p>
            <a:r>
              <a:rPr lang="en-US" altLang="ja-JP" sz="1200">
                <a:latin typeface="Calibri" pitchFamily="34" charset="0"/>
              </a:rPr>
              <a:t>63: Toulouse</a:t>
            </a:r>
            <a:endParaRPr lang="ja-JP" altLang="en-US" sz="1200">
              <a:latin typeface="Calibri" pitchFamily="34" charset="0"/>
            </a:endParaRPr>
          </a:p>
          <a:p>
            <a:r>
              <a:rPr lang="en-US" altLang="ja-JP" sz="1200">
                <a:latin typeface="Calibri" pitchFamily="34" charset="0"/>
              </a:rPr>
              <a:t>66: Rome</a:t>
            </a:r>
            <a:endParaRPr lang="ja-JP" altLang="en-US" sz="1200">
              <a:latin typeface="Calibri" pitchFamily="34" charset="0"/>
            </a:endParaRPr>
          </a:p>
        </p:txBody>
      </p:sp>
      <p:cxnSp>
        <p:nvCxnSpPr>
          <p:cNvPr id="375" name="直線矢印コネクタ 374"/>
          <p:cNvCxnSpPr>
            <a:stCxn id="5161" idx="3"/>
            <a:endCxn id="5173" idx="1"/>
          </p:cNvCxnSpPr>
          <p:nvPr/>
        </p:nvCxnSpPr>
        <p:spPr>
          <a:xfrm flipV="1">
            <a:off x="1187450" y="2928938"/>
            <a:ext cx="431800" cy="317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63" name="テキスト ボックス 401"/>
          <p:cNvSpPr txBox="1">
            <a:spLocks noChangeArrowheads="1"/>
          </p:cNvSpPr>
          <p:nvPr/>
        </p:nvSpPr>
        <p:spPr bwMode="auto">
          <a:xfrm>
            <a:off x="1692275" y="908050"/>
            <a:ext cx="868363" cy="46196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200">
                <a:latin typeface="Calibri" pitchFamily="34" charset="0"/>
              </a:rPr>
              <a:t>DCPC(RTH)</a:t>
            </a:r>
          </a:p>
          <a:p>
            <a:pPr algn="ctr"/>
            <a:r>
              <a:rPr lang="en-US" altLang="ja-JP" sz="1200">
                <a:latin typeface="Calibri" pitchFamily="34" charset="0"/>
              </a:rPr>
              <a:t>61: Exeter</a:t>
            </a:r>
            <a:endParaRPr lang="ja-JP" altLang="en-US" sz="1200">
              <a:latin typeface="Calibri" pitchFamily="34" charset="0"/>
            </a:endParaRPr>
          </a:p>
        </p:txBody>
      </p:sp>
      <p:cxnSp>
        <p:nvCxnSpPr>
          <p:cNvPr id="404" name="直線矢印コネクタ 403"/>
          <p:cNvCxnSpPr>
            <a:stCxn id="5163" idx="3"/>
            <a:endCxn id="5168" idx="1"/>
          </p:cNvCxnSpPr>
          <p:nvPr/>
        </p:nvCxnSpPr>
        <p:spPr>
          <a:xfrm>
            <a:off x="2560638" y="1139825"/>
            <a:ext cx="427037" cy="619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65" name="テキスト ボックス 425"/>
          <p:cNvSpPr txBox="1">
            <a:spLocks noChangeArrowheads="1"/>
          </p:cNvSpPr>
          <p:nvPr/>
        </p:nvSpPr>
        <p:spPr bwMode="auto">
          <a:xfrm>
            <a:off x="5718175" y="115888"/>
            <a:ext cx="2014538" cy="64928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ja-JP" sz="1200">
                <a:latin typeface="Calibri" pitchFamily="34" charset="0"/>
              </a:rPr>
              <a:t>DCPC(RTH)</a:t>
            </a:r>
          </a:p>
          <a:p>
            <a:r>
              <a:rPr lang="en-US" altLang="ja-JP" sz="1200">
                <a:latin typeface="Calibri" pitchFamily="34" charset="0"/>
              </a:rPr>
              <a:t>22: Tashkent, 23: Novosibirsk</a:t>
            </a:r>
          </a:p>
          <a:p>
            <a:r>
              <a:rPr lang="en-US" altLang="ja-JP" sz="1200">
                <a:latin typeface="Calibri" pitchFamily="34" charset="0"/>
              </a:rPr>
              <a:t>24: Khabarovsk, 65: Moscow</a:t>
            </a:r>
            <a:endParaRPr lang="ja-JP" altLang="en-US" sz="1200">
              <a:latin typeface="Calibri" pitchFamily="34" charset="0"/>
            </a:endParaRPr>
          </a:p>
        </p:txBody>
      </p:sp>
      <p:cxnSp>
        <p:nvCxnSpPr>
          <p:cNvPr id="432" name="直線矢印コネクタ 431"/>
          <p:cNvCxnSpPr>
            <a:stCxn id="5165" idx="1"/>
            <a:endCxn id="5176" idx="3"/>
          </p:cNvCxnSpPr>
          <p:nvPr/>
        </p:nvCxnSpPr>
        <p:spPr>
          <a:xfrm flipH="1">
            <a:off x="5335588" y="441325"/>
            <a:ext cx="382587" cy="4000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円/楕円 79"/>
          <p:cNvSpPr/>
          <p:nvPr/>
        </p:nvSpPr>
        <p:spPr>
          <a:xfrm>
            <a:off x="3851275" y="1700213"/>
            <a:ext cx="73025" cy="73025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sp>
        <p:nvSpPr>
          <p:cNvPr id="5168" name="テキスト ボックス 110"/>
          <p:cNvSpPr txBox="1">
            <a:spLocks noChangeArrowheads="1"/>
          </p:cNvSpPr>
          <p:nvPr/>
        </p:nvSpPr>
        <p:spPr bwMode="auto">
          <a:xfrm>
            <a:off x="2987675" y="908050"/>
            <a:ext cx="711200" cy="585788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Exeter</a:t>
            </a:r>
            <a:endParaRPr lang="ja-JP" altLang="en-US" sz="1600">
              <a:latin typeface="Calibri" pitchFamily="34" charset="0"/>
            </a:endParaRPr>
          </a:p>
        </p:txBody>
      </p:sp>
      <p:cxnSp>
        <p:nvCxnSpPr>
          <p:cNvPr id="116" name="直線コネクタ 115"/>
          <p:cNvCxnSpPr>
            <a:stCxn id="5168" idx="2"/>
            <a:endCxn id="80" idx="1"/>
          </p:cNvCxnSpPr>
          <p:nvPr/>
        </p:nvCxnSpPr>
        <p:spPr>
          <a:xfrm>
            <a:off x="3343275" y="1493838"/>
            <a:ext cx="519113" cy="217487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70" name="テキスト ボックス 118"/>
          <p:cNvSpPr txBox="1">
            <a:spLocks noChangeArrowheads="1"/>
          </p:cNvSpPr>
          <p:nvPr/>
        </p:nvSpPr>
        <p:spPr bwMode="auto">
          <a:xfrm>
            <a:off x="1763713" y="1773238"/>
            <a:ext cx="1047750" cy="584200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Offenbach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120" name="円/楕円 119"/>
          <p:cNvSpPr/>
          <p:nvPr/>
        </p:nvSpPr>
        <p:spPr>
          <a:xfrm>
            <a:off x="3203575" y="2276475"/>
            <a:ext cx="73025" cy="73025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cxnSp>
        <p:nvCxnSpPr>
          <p:cNvPr id="121" name="直線コネクタ 120"/>
          <p:cNvCxnSpPr>
            <a:stCxn id="5170" idx="3"/>
            <a:endCxn id="120" idx="1"/>
          </p:cNvCxnSpPr>
          <p:nvPr/>
        </p:nvCxnSpPr>
        <p:spPr>
          <a:xfrm>
            <a:off x="2811463" y="2065338"/>
            <a:ext cx="403225" cy="222250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73" name="テキスト ボックス 142"/>
          <p:cNvSpPr txBox="1">
            <a:spLocks noChangeArrowheads="1"/>
          </p:cNvSpPr>
          <p:nvPr/>
        </p:nvSpPr>
        <p:spPr bwMode="auto">
          <a:xfrm>
            <a:off x="1619250" y="2636838"/>
            <a:ext cx="928688" cy="584200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Toulouse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144" name="円/楕円 143"/>
          <p:cNvSpPr/>
          <p:nvPr/>
        </p:nvSpPr>
        <p:spPr>
          <a:xfrm>
            <a:off x="2916238" y="3141663"/>
            <a:ext cx="71437" cy="71437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cxnSp>
        <p:nvCxnSpPr>
          <p:cNvPr id="145" name="直線コネクタ 144"/>
          <p:cNvCxnSpPr>
            <a:stCxn id="5173" idx="3"/>
            <a:endCxn id="144" idx="1"/>
          </p:cNvCxnSpPr>
          <p:nvPr/>
        </p:nvCxnSpPr>
        <p:spPr>
          <a:xfrm>
            <a:off x="2547938" y="2928938"/>
            <a:ext cx="377825" cy="222250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76" name="テキスト ボックス 186"/>
          <p:cNvSpPr txBox="1">
            <a:spLocks noChangeArrowheads="1"/>
          </p:cNvSpPr>
          <p:nvPr/>
        </p:nvSpPr>
        <p:spPr bwMode="auto">
          <a:xfrm>
            <a:off x="4427538" y="549275"/>
            <a:ext cx="889000" cy="584200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Moscow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199" name="円/楕円 198"/>
          <p:cNvSpPr/>
          <p:nvPr/>
        </p:nvSpPr>
        <p:spPr>
          <a:xfrm>
            <a:off x="4787900" y="1408113"/>
            <a:ext cx="71438" cy="73025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cxnSp>
        <p:nvCxnSpPr>
          <p:cNvPr id="200" name="直線コネクタ 199"/>
          <p:cNvCxnSpPr>
            <a:stCxn id="5176" idx="2"/>
            <a:endCxn id="199" idx="1"/>
          </p:cNvCxnSpPr>
          <p:nvPr/>
        </p:nvCxnSpPr>
        <p:spPr>
          <a:xfrm flipH="1">
            <a:off x="4799013" y="1133475"/>
            <a:ext cx="73025" cy="285750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1" name="円/楕円 220"/>
          <p:cNvSpPr/>
          <p:nvPr/>
        </p:nvSpPr>
        <p:spPr>
          <a:xfrm>
            <a:off x="5724525" y="1628775"/>
            <a:ext cx="71438" cy="71438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cxnSp>
        <p:nvCxnSpPr>
          <p:cNvPr id="222" name="直線コネクタ 221"/>
          <p:cNvCxnSpPr>
            <a:stCxn id="5181" idx="1"/>
            <a:endCxn id="221" idx="0"/>
          </p:cNvCxnSpPr>
          <p:nvPr/>
        </p:nvCxnSpPr>
        <p:spPr>
          <a:xfrm flipH="1">
            <a:off x="5759450" y="1273175"/>
            <a:ext cx="396875" cy="355600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81" name="テキスト ボックス 232"/>
          <p:cNvSpPr txBox="1">
            <a:spLocks noChangeArrowheads="1"/>
          </p:cNvSpPr>
          <p:nvPr/>
        </p:nvSpPr>
        <p:spPr bwMode="auto">
          <a:xfrm>
            <a:off x="6156325" y="981075"/>
            <a:ext cx="746125" cy="584200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Beijing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5182" name="テキスト ボックス 244"/>
          <p:cNvSpPr txBox="1">
            <a:spLocks noChangeArrowheads="1"/>
          </p:cNvSpPr>
          <p:nvPr/>
        </p:nvSpPr>
        <p:spPr bwMode="auto">
          <a:xfrm>
            <a:off x="8316913" y="2492375"/>
            <a:ext cx="528637" cy="46196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200">
                <a:latin typeface="Calibri" pitchFamily="34" charset="0"/>
              </a:rPr>
              <a:t>NC</a:t>
            </a:r>
          </a:p>
          <a:p>
            <a:pPr algn="ctr"/>
            <a:r>
              <a:rPr lang="en-US" altLang="ja-JP" sz="1200">
                <a:latin typeface="Calibri" pitchFamily="34" charset="0"/>
              </a:rPr>
              <a:t>Seoul</a:t>
            </a:r>
          </a:p>
        </p:txBody>
      </p:sp>
      <p:cxnSp>
        <p:nvCxnSpPr>
          <p:cNvPr id="246" name="直線矢印コネクタ 245"/>
          <p:cNvCxnSpPr>
            <a:stCxn id="5182" idx="1"/>
            <a:endCxn id="5184" idx="3"/>
          </p:cNvCxnSpPr>
          <p:nvPr/>
        </p:nvCxnSpPr>
        <p:spPr>
          <a:xfrm flipH="1" flipV="1">
            <a:off x="7737475" y="2641600"/>
            <a:ext cx="579438" cy="825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84" name="テキスト ボックス 246"/>
          <p:cNvSpPr txBox="1">
            <a:spLocks noChangeArrowheads="1"/>
          </p:cNvSpPr>
          <p:nvPr/>
        </p:nvSpPr>
        <p:spPr bwMode="auto">
          <a:xfrm>
            <a:off x="7092950" y="2349500"/>
            <a:ext cx="644525" cy="584200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Seoul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5185" name="テキスト ボックス 249"/>
          <p:cNvSpPr txBox="1">
            <a:spLocks noChangeArrowheads="1"/>
          </p:cNvSpPr>
          <p:nvPr/>
        </p:nvSpPr>
        <p:spPr bwMode="auto">
          <a:xfrm>
            <a:off x="6875463" y="1628775"/>
            <a:ext cx="668337" cy="584200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Tokyo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251" name="円/楕円 250"/>
          <p:cNvSpPr/>
          <p:nvPr/>
        </p:nvSpPr>
        <p:spPr>
          <a:xfrm>
            <a:off x="6300788" y="2060575"/>
            <a:ext cx="71437" cy="73025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cxnSp>
        <p:nvCxnSpPr>
          <p:cNvPr id="252" name="直線コネクタ 251"/>
          <p:cNvCxnSpPr>
            <a:stCxn id="5185" idx="1"/>
            <a:endCxn id="251" idx="6"/>
          </p:cNvCxnSpPr>
          <p:nvPr/>
        </p:nvCxnSpPr>
        <p:spPr>
          <a:xfrm flipH="1">
            <a:off x="6372225" y="1920875"/>
            <a:ext cx="503238" cy="176213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88" name="テキスト ボックス 290"/>
          <p:cNvSpPr txBox="1">
            <a:spLocks noChangeArrowheads="1"/>
          </p:cNvSpPr>
          <p:nvPr/>
        </p:nvSpPr>
        <p:spPr bwMode="auto">
          <a:xfrm>
            <a:off x="5364163" y="5445125"/>
            <a:ext cx="1114425" cy="584200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Melbourne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306" name="円/楕円 305"/>
          <p:cNvSpPr/>
          <p:nvPr/>
        </p:nvSpPr>
        <p:spPr>
          <a:xfrm>
            <a:off x="5580063" y="5157788"/>
            <a:ext cx="71437" cy="71437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cxnSp>
        <p:nvCxnSpPr>
          <p:cNvPr id="308" name="直線コネクタ 307"/>
          <p:cNvCxnSpPr>
            <a:stCxn id="5188" idx="0"/>
            <a:endCxn id="306" idx="5"/>
          </p:cNvCxnSpPr>
          <p:nvPr/>
        </p:nvCxnSpPr>
        <p:spPr>
          <a:xfrm flipH="1" flipV="1">
            <a:off x="5641975" y="5218113"/>
            <a:ext cx="279400" cy="227012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91" name="テキスト ボックス 341"/>
          <p:cNvSpPr txBox="1">
            <a:spLocks noChangeArrowheads="1"/>
          </p:cNvSpPr>
          <p:nvPr/>
        </p:nvSpPr>
        <p:spPr bwMode="auto">
          <a:xfrm>
            <a:off x="2771775" y="5300663"/>
            <a:ext cx="1176338" cy="585787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Washington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344" name="円/楕円 343"/>
          <p:cNvSpPr/>
          <p:nvPr/>
        </p:nvSpPr>
        <p:spPr>
          <a:xfrm>
            <a:off x="3779838" y="4941888"/>
            <a:ext cx="71437" cy="71437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cxnSp>
        <p:nvCxnSpPr>
          <p:cNvPr id="345" name="直線コネクタ 344"/>
          <p:cNvCxnSpPr>
            <a:stCxn id="5191" idx="0"/>
            <a:endCxn id="344" idx="5"/>
          </p:cNvCxnSpPr>
          <p:nvPr/>
        </p:nvCxnSpPr>
        <p:spPr>
          <a:xfrm flipV="1">
            <a:off x="3359150" y="5002213"/>
            <a:ext cx="482600" cy="298450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94" name="テキスト ボックス 382"/>
          <p:cNvSpPr txBox="1">
            <a:spLocks noChangeArrowheads="1"/>
          </p:cNvSpPr>
          <p:nvPr/>
        </p:nvSpPr>
        <p:spPr bwMode="auto">
          <a:xfrm>
            <a:off x="7308850" y="3141663"/>
            <a:ext cx="773113" cy="584200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Jeddah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5195" name="テキスト ボックス 383"/>
          <p:cNvSpPr txBox="1">
            <a:spLocks noChangeArrowheads="1"/>
          </p:cNvSpPr>
          <p:nvPr/>
        </p:nvSpPr>
        <p:spPr bwMode="auto">
          <a:xfrm>
            <a:off x="6740525" y="4724400"/>
            <a:ext cx="1042988" cy="585788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New Delhi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5196" name="テキスト ボックス 385"/>
          <p:cNvSpPr txBox="1">
            <a:spLocks noChangeArrowheads="1"/>
          </p:cNvSpPr>
          <p:nvPr/>
        </p:nvSpPr>
        <p:spPr bwMode="auto">
          <a:xfrm>
            <a:off x="4140200" y="5445125"/>
            <a:ext cx="781050" cy="584200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Brasilia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5197" name="テキスト ボックス 386"/>
          <p:cNvSpPr txBox="1">
            <a:spLocks noChangeArrowheads="1"/>
          </p:cNvSpPr>
          <p:nvPr/>
        </p:nvSpPr>
        <p:spPr bwMode="auto">
          <a:xfrm>
            <a:off x="7143750" y="3933825"/>
            <a:ext cx="749300" cy="584200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Tehran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5198" name="テキスト ボックス 387"/>
          <p:cNvSpPr txBox="1">
            <a:spLocks noChangeArrowheads="1"/>
          </p:cNvSpPr>
          <p:nvPr/>
        </p:nvSpPr>
        <p:spPr bwMode="auto">
          <a:xfrm>
            <a:off x="1331913" y="3429000"/>
            <a:ext cx="1111250" cy="584200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Casablanca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5199" name="テキスト ボックス 388"/>
          <p:cNvSpPr txBox="1">
            <a:spLocks noChangeArrowheads="1"/>
          </p:cNvSpPr>
          <p:nvPr/>
        </p:nvSpPr>
        <p:spPr bwMode="auto">
          <a:xfrm>
            <a:off x="1619250" y="4292600"/>
            <a:ext cx="854075" cy="585788"/>
          </a:xfrm>
          <a:prstGeom prst="rect">
            <a:avLst/>
          </a:prstGeom>
          <a:noFill/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600">
                <a:latin typeface="Calibri" pitchFamily="34" charset="0"/>
              </a:rPr>
              <a:t>GISC</a:t>
            </a:r>
          </a:p>
          <a:p>
            <a:pPr algn="ctr"/>
            <a:r>
              <a:rPr lang="en-US" altLang="ja-JP" sz="1600">
                <a:latin typeface="Calibri" pitchFamily="34" charset="0"/>
              </a:rPr>
              <a:t>Pretoria</a:t>
            </a:r>
            <a:endParaRPr lang="ja-JP" altLang="en-US" sz="1600">
              <a:latin typeface="Calibri" pitchFamily="34" charset="0"/>
            </a:endParaRPr>
          </a:p>
        </p:txBody>
      </p:sp>
      <p:sp>
        <p:nvSpPr>
          <p:cNvPr id="472" name="円/楕円 471"/>
          <p:cNvSpPr/>
          <p:nvPr/>
        </p:nvSpPr>
        <p:spPr>
          <a:xfrm>
            <a:off x="2987675" y="3860800"/>
            <a:ext cx="71438" cy="73025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sp>
        <p:nvSpPr>
          <p:cNvPr id="473" name="円/楕円 472"/>
          <p:cNvSpPr/>
          <p:nvPr/>
        </p:nvSpPr>
        <p:spPr>
          <a:xfrm>
            <a:off x="3203575" y="4437063"/>
            <a:ext cx="73025" cy="71437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sp>
        <p:nvSpPr>
          <p:cNvPr id="474" name="円/楕円 473"/>
          <p:cNvSpPr/>
          <p:nvPr/>
        </p:nvSpPr>
        <p:spPr>
          <a:xfrm>
            <a:off x="4572000" y="5300663"/>
            <a:ext cx="71438" cy="73025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sp>
        <p:nvSpPr>
          <p:cNvPr id="476" name="円/楕円 475"/>
          <p:cNvSpPr/>
          <p:nvPr/>
        </p:nvSpPr>
        <p:spPr>
          <a:xfrm>
            <a:off x="6659563" y="2636838"/>
            <a:ext cx="73025" cy="71437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sp>
        <p:nvSpPr>
          <p:cNvPr id="477" name="円/楕円 476"/>
          <p:cNvSpPr/>
          <p:nvPr/>
        </p:nvSpPr>
        <p:spPr>
          <a:xfrm>
            <a:off x="6804025" y="3357563"/>
            <a:ext cx="71438" cy="71437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sp>
        <p:nvSpPr>
          <p:cNvPr id="478" name="円/楕円 477"/>
          <p:cNvSpPr/>
          <p:nvPr/>
        </p:nvSpPr>
        <p:spPr>
          <a:xfrm>
            <a:off x="6300788" y="4652963"/>
            <a:ext cx="71437" cy="71437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sp>
        <p:nvSpPr>
          <p:cNvPr id="479" name="円/楕円 478"/>
          <p:cNvSpPr/>
          <p:nvPr/>
        </p:nvSpPr>
        <p:spPr>
          <a:xfrm>
            <a:off x="6659563" y="4149725"/>
            <a:ext cx="73025" cy="71438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>
              <a:solidFill>
                <a:srgbClr val="FFFFFF"/>
              </a:solidFill>
            </a:endParaRPr>
          </a:p>
        </p:txBody>
      </p:sp>
      <p:cxnSp>
        <p:nvCxnSpPr>
          <p:cNvPr id="502" name="直線コネクタ 501"/>
          <p:cNvCxnSpPr>
            <a:stCxn id="476" idx="1"/>
            <a:endCxn id="251" idx="4"/>
          </p:cNvCxnSpPr>
          <p:nvPr/>
        </p:nvCxnSpPr>
        <p:spPr>
          <a:xfrm flipH="1" flipV="1">
            <a:off x="6335713" y="2133600"/>
            <a:ext cx="334962" cy="51435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4" name="直線コネクタ 503"/>
          <p:cNvCxnSpPr>
            <a:stCxn id="476" idx="3"/>
            <a:endCxn id="221" idx="3"/>
          </p:cNvCxnSpPr>
          <p:nvPr/>
        </p:nvCxnSpPr>
        <p:spPr>
          <a:xfrm flipH="1" flipV="1">
            <a:off x="5734050" y="1690688"/>
            <a:ext cx="936625" cy="10080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6" name="直線コネクタ 505"/>
          <p:cNvCxnSpPr>
            <a:stCxn id="476" idx="3"/>
            <a:endCxn id="199" idx="1"/>
          </p:cNvCxnSpPr>
          <p:nvPr/>
        </p:nvCxnSpPr>
        <p:spPr>
          <a:xfrm flipH="1" flipV="1">
            <a:off x="4799013" y="1419225"/>
            <a:ext cx="1871662" cy="12795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8" name="直線コネクタ 507"/>
          <p:cNvCxnSpPr>
            <a:stCxn id="476" idx="3"/>
            <a:endCxn id="80" idx="6"/>
          </p:cNvCxnSpPr>
          <p:nvPr/>
        </p:nvCxnSpPr>
        <p:spPr>
          <a:xfrm flipH="1" flipV="1">
            <a:off x="3924300" y="1736725"/>
            <a:ext cx="2746375" cy="9620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0" name="直線コネクタ 509"/>
          <p:cNvCxnSpPr>
            <a:stCxn id="476" idx="1"/>
            <a:endCxn id="120" idx="2"/>
          </p:cNvCxnSpPr>
          <p:nvPr/>
        </p:nvCxnSpPr>
        <p:spPr>
          <a:xfrm flipH="1" flipV="1">
            <a:off x="3203575" y="2312988"/>
            <a:ext cx="3467100" cy="3349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2" name="直線コネクタ 511"/>
          <p:cNvCxnSpPr>
            <a:stCxn id="476" idx="2"/>
            <a:endCxn id="144" idx="6"/>
          </p:cNvCxnSpPr>
          <p:nvPr/>
        </p:nvCxnSpPr>
        <p:spPr>
          <a:xfrm flipH="1">
            <a:off x="2987675" y="2673350"/>
            <a:ext cx="3671888" cy="5032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4" name="直線コネクタ 513"/>
          <p:cNvCxnSpPr>
            <a:stCxn id="476" idx="3"/>
            <a:endCxn id="472" idx="7"/>
          </p:cNvCxnSpPr>
          <p:nvPr/>
        </p:nvCxnSpPr>
        <p:spPr>
          <a:xfrm flipH="1">
            <a:off x="3049588" y="2698750"/>
            <a:ext cx="3621087" cy="11731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6" name="直線コネクタ 515"/>
          <p:cNvCxnSpPr>
            <a:stCxn id="476" idx="3"/>
            <a:endCxn id="473" idx="4"/>
          </p:cNvCxnSpPr>
          <p:nvPr/>
        </p:nvCxnSpPr>
        <p:spPr>
          <a:xfrm flipH="1">
            <a:off x="3240088" y="2698750"/>
            <a:ext cx="3430587" cy="18097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8" name="直線コネクタ 517"/>
          <p:cNvCxnSpPr>
            <a:stCxn id="476" idx="3"/>
            <a:endCxn id="344" idx="7"/>
          </p:cNvCxnSpPr>
          <p:nvPr/>
        </p:nvCxnSpPr>
        <p:spPr>
          <a:xfrm flipH="1">
            <a:off x="3841750" y="2698750"/>
            <a:ext cx="2828925" cy="22526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0" name="直線コネクタ 519"/>
          <p:cNvCxnSpPr>
            <a:stCxn id="476" idx="3"/>
            <a:endCxn id="474" idx="7"/>
          </p:cNvCxnSpPr>
          <p:nvPr/>
        </p:nvCxnSpPr>
        <p:spPr>
          <a:xfrm flipH="1">
            <a:off x="4633913" y="2698750"/>
            <a:ext cx="2036762" cy="26130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2" name="直線コネクタ 521"/>
          <p:cNvCxnSpPr>
            <a:stCxn id="476" idx="5"/>
            <a:endCxn id="306" idx="0"/>
          </p:cNvCxnSpPr>
          <p:nvPr/>
        </p:nvCxnSpPr>
        <p:spPr>
          <a:xfrm flipH="1">
            <a:off x="5616575" y="2698750"/>
            <a:ext cx="1104900" cy="24590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4" name="直線コネクタ 523"/>
          <p:cNvCxnSpPr>
            <a:stCxn id="476" idx="1"/>
            <a:endCxn id="478" idx="0"/>
          </p:cNvCxnSpPr>
          <p:nvPr/>
        </p:nvCxnSpPr>
        <p:spPr>
          <a:xfrm flipH="1">
            <a:off x="6335713" y="2647950"/>
            <a:ext cx="334962" cy="20050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6" name="直線コネクタ 525"/>
          <p:cNvCxnSpPr>
            <a:stCxn id="476" idx="3"/>
            <a:endCxn id="479" idx="2"/>
          </p:cNvCxnSpPr>
          <p:nvPr/>
        </p:nvCxnSpPr>
        <p:spPr>
          <a:xfrm flipH="1">
            <a:off x="6659563" y="2698750"/>
            <a:ext cx="11112" cy="148590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8" name="直線コネクタ 527"/>
          <p:cNvCxnSpPr>
            <a:stCxn id="476" idx="3"/>
            <a:endCxn id="477" idx="0"/>
          </p:cNvCxnSpPr>
          <p:nvPr/>
        </p:nvCxnSpPr>
        <p:spPr>
          <a:xfrm>
            <a:off x="6670675" y="2698750"/>
            <a:ext cx="169863" cy="658813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8" name="直線コネクタ 547"/>
          <p:cNvCxnSpPr>
            <a:stCxn id="477" idx="3"/>
            <a:endCxn id="251" idx="3"/>
          </p:cNvCxnSpPr>
          <p:nvPr/>
        </p:nvCxnSpPr>
        <p:spPr>
          <a:xfrm flipH="1" flipV="1">
            <a:off x="6310313" y="2122488"/>
            <a:ext cx="504825" cy="129540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4" name="直線コネクタ 573"/>
          <p:cNvCxnSpPr>
            <a:stCxn id="477" idx="3"/>
            <a:endCxn id="221" idx="1"/>
          </p:cNvCxnSpPr>
          <p:nvPr/>
        </p:nvCxnSpPr>
        <p:spPr>
          <a:xfrm flipH="1" flipV="1">
            <a:off x="5734050" y="1639888"/>
            <a:ext cx="1081088" cy="177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6" name="直線コネクタ 575"/>
          <p:cNvCxnSpPr>
            <a:stCxn id="477" idx="3"/>
            <a:endCxn id="199" idx="6"/>
          </p:cNvCxnSpPr>
          <p:nvPr/>
        </p:nvCxnSpPr>
        <p:spPr>
          <a:xfrm flipH="1" flipV="1">
            <a:off x="4859338" y="1444625"/>
            <a:ext cx="1955800" cy="19732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8" name="直線コネクタ 577"/>
          <p:cNvCxnSpPr>
            <a:stCxn id="477" idx="3"/>
            <a:endCxn id="80" idx="4"/>
          </p:cNvCxnSpPr>
          <p:nvPr/>
        </p:nvCxnSpPr>
        <p:spPr>
          <a:xfrm flipH="1" flipV="1">
            <a:off x="3887788" y="1773238"/>
            <a:ext cx="2927350" cy="16446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1" name="直線コネクタ 580"/>
          <p:cNvCxnSpPr>
            <a:stCxn id="477" idx="5"/>
            <a:endCxn id="120" idx="3"/>
          </p:cNvCxnSpPr>
          <p:nvPr/>
        </p:nvCxnSpPr>
        <p:spPr>
          <a:xfrm flipH="1" flipV="1">
            <a:off x="3214688" y="2338388"/>
            <a:ext cx="3651250" cy="10795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3" name="直線コネクタ 582"/>
          <p:cNvCxnSpPr>
            <a:stCxn id="477" idx="5"/>
            <a:endCxn id="144" idx="4"/>
          </p:cNvCxnSpPr>
          <p:nvPr/>
        </p:nvCxnSpPr>
        <p:spPr>
          <a:xfrm flipH="1" flipV="1">
            <a:off x="2951163" y="3213100"/>
            <a:ext cx="3914775" cy="2047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5" name="直線コネクタ 584"/>
          <p:cNvCxnSpPr>
            <a:stCxn id="477" idx="4"/>
            <a:endCxn id="472" idx="7"/>
          </p:cNvCxnSpPr>
          <p:nvPr/>
        </p:nvCxnSpPr>
        <p:spPr>
          <a:xfrm flipH="1">
            <a:off x="3049588" y="3429000"/>
            <a:ext cx="3790950" cy="4429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7" name="直線コネクタ 586"/>
          <p:cNvCxnSpPr>
            <a:stCxn id="477" idx="3"/>
            <a:endCxn id="473" idx="7"/>
          </p:cNvCxnSpPr>
          <p:nvPr/>
        </p:nvCxnSpPr>
        <p:spPr>
          <a:xfrm flipH="1">
            <a:off x="3265488" y="3417888"/>
            <a:ext cx="3549650" cy="10302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9" name="直線コネクタ 588"/>
          <p:cNvCxnSpPr>
            <a:stCxn id="477" idx="3"/>
            <a:endCxn id="344" idx="6"/>
          </p:cNvCxnSpPr>
          <p:nvPr/>
        </p:nvCxnSpPr>
        <p:spPr>
          <a:xfrm flipH="1">
            <a:off x="3851275" y="3417888"/>
            <a:ext cx="2963863" cy="15589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1" name="直線コネクタ 590"/>
          <p:cNvCxnSpPr>
            <a:stCxn id="477" idx="3"/>
            <a:endCxn id="474" idx="6"/>
          </p:cNvCxnSpPr>
          <p:nvPr/>
        </p:nvCxnSpPr>
        <p:spPr>
          <a:xfrm flipH="1">
            <a:off x="4643438" y="3417888"/>
            <a:ext cx="2171700" cy="19192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3" name="直線コネクタ 592"/>
          <p:cNvCxnSpPr>
            <a:stCxn id="477" idx="3"/>
            <a:endCxn id="306" idx="0"/>
          </p:cNvCxnSpPr>
          <p:nvPr/>
        </p:nvCxnSpPr>
        <p:spPr>
          <a:xfrm flipH="1">
            <a:off x="5616575" y="3417888"/>
            <a:ext cx="1198563" cy="17399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5" name="直線コネクタ 594"/>
          <p:cNvCxnSpPr>
            <a:stCxn id="477" idx="3"/>
            <a:endCxn id="478" idx="0"/>
          </p:cNvCxnSpPr>
          <p:nvPr/>
        </p:nvCxnSpPr>
        <p:spPr>
          <a:xfrm flipH="1">
            <a:off x="6335713" y="3417888"/>
            <a:ext cx="479425" cy="12350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5" name="直線コネクタ 614"/>
          <p:cNvCxnSpPr>
            <a:stCxn id="479" idx="1"/>
            <a:endCxn id="251" idx="3"/>
          </p:cNvCxnSpPr>
          <p:nvPr/>
        </p:nvCxnSpPr>
        <p:spPr>
          <a:xfrm flipH="1" flipV="1">
            <a:off x="6310313" y="2122488"/>
            <a:ext cx="360362" cy="2036762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7" name="直線コネクタ 616"/>
          <p:cNvCxnSpPr>
            <a:stCxn id="479" idx="1"/>
            <a:endCxn id="221" idx="3"/>
          </p:cNvCxnSpPr>
          <p:nvPr/>
        </p:nvCxnSpPr>
        <p:spPr>
          <a:xfrm flipH="1" flipV="1">
            <a:off x="5734050" y="1690688"/>
            <a:ext cx="936625" cy="24685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9" name="直線矢印コネクタ 618"/>
          <p:cNvCxnSpPr>
            <a:stCxn id="479" idx="1"/>
            <a:endCxn id="199" idx="0"/>
          </p:cNvCxnSpPr>
          <p:nvPr/>
        </p:nvCxnSpPr>
        <p:spPr>
          <a:xfrm flipH="1" flipV="1">
            <a:off x="4824413" y="1408113"/>
            <a:ext cx="1846262" cy="27511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3" name="直線矢印コネクタ 622"/>
          <p:cNvCxnSpPr>
            <a:stCxn id="479" idx="1"/>
            <a:endCxn id="80" idx="5"/>
          </p:cNvCxnSpPr>
          <p:nvPr/>
        </p:nvCxnSpPr>
        <p:spPr>
          <a:xfrm flipH="1" flipV="1">
            <a:off x="3913188" y="1762125"/>
            <a:ext cx="2757487" cy="23971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7" name="直線コネクタ 626"/>
          <p:cNvCxnSpPr>
            <a:stCxn id="479" idx="1"/>
            <a:endCxn id="120" idx="6"/>
          </p:cNvCxnSpPr>
          <p:nvPr/>
        </p:nvCxnSpPr>
        <p:spPr>
          <a:xfrm flipH="1" flipV="1">
            <a:off x="3276600" y="2312988"/>
            <a:ext cx="3394075" cy="18462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9" name="直線コネクタ 628"/>
          <p:cNvCxnSpPr>
            <a:stCxn id="479" idx="1"/>
            <a:endCxn id="144" idx="5"/>
          </p:cNvCxnSpPr>
          <p:nvPr/>
        </p:nvCxnSpPr>
        <p:spPr>
          <a:xfrm flipH="1" flipV="1">
            <a:off x="2976563" y="3201988"/>
            <a:ext cx="3694112" cy="9572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1" name="直線コネクタ 630"/>
          <p:cNvCxnSpPr>
            <a:stCxn id="479" idx="1"/>
            <a:endCxn id="472" idx="6"/>
          </p:cNvCxnSpPr>
          <p:nvPr/>
        </p:nvCxnSpPr>
        <p:spPr>
          <a:xfrm flipH="1" flipV="1">
            <a:off x="3059113" y="3897313"/>
            <a:ext cx="3611562" cy="2619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3" name="直線コネクタ 632"/>
          <p:cNvCxnSpPr>
            <a:stCxn id="479" idx="1"/>
            <a:endCxn id="473" idx="7"/>
          </p:cNvCxnSpPr>
          <p:nvPr/>
        </p:nvCxnSpPr>
        <p:spPr>
          <a:xfrm flipH="1">
            <a:off x="3265488" y="4159250"/>
            <a:ext cx="3405187" cy="2889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5" name="直線コネクタ 634"/>
          <p:cNvCxnSpPr>
            <a:stCxn id="479" idx="3"/>
            <a:endCxn id="344" idx="6"/>
          </p:cNvCxnSpPr>
          <p:nvPr/>
        </p:nvCxnSpPr>
        <p:spPr>
          <a:xfrm flipH="1">
            <a:off x="3851275" y="4210050"/>
            <a:ext cx="2819400" cy="7667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7" name="直線矢印コネクタ 636"/>
          <p:cNvCxnSpPr>
            <a:stCxn id="479" idx="3"/>
            <a:endCxn id="474" idx="7"/>
          </p:cNvCxnSpPr>
          <p:nvPr/>
        </p:nvCxnSpPr>
        <p:spPr>
          <a:xfrm flipH="1">
            <a:off x="4633913" y="4210050"/>
            <a:ext cx="2036762" cy="11017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9" name="直線コネクタ 638"/>
          <p:cNvCxnSpPr>
            <a:stCxn id="479" idx="3"/>
            <a:endCxn id="306" idx="0"/>
          </p:cNvCxnSpPr>
          <p:nvPr/>
        </p:nvCxnSpPr>
        <p:spPr>
          <a:xfrm flipH="1">
            <a:off x="5616575" y="4210050"/>
            <a:ext cx="1054100" cy="9477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1" name="直線コネクタ 640"/>
          <p:cNvCxnSpPr>
            <a:stCxn id="479" idx="3"/>
            <a:endCxn id="478" idx="7"/>
          </p:cNvCxnSpPr>
          <p:nvPr/>
        </p:nvCxnSpPr>
        <p:spPr>
          <a:xfrm flipH="1">
            <a:off x="6361113" y="4210050"/>
            <a:ext cx="309562" cy="4540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6" name="直線コネクタ 645"/>
          <p:cNvCxnSpPr>
            <a:stCxn id="478" idx="1"/>
            <a:endCxn id="251" idx="3"/>
          </p:cNvCxnSpPr>
          <p:nvPr/>
        </p:nvCxnSpPr>
        <p:spPr>
          <a:xfrm flipV="1">
            <a:off x="6310313" y="2122488"/>
            <a:ext cx="0" cy="2541587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8" name="直線コネクタ 647"/>
          <p:cNvCxnSpPr>
            <a:stCxn id="478" idx="1"/>
            <a:endCxn id="221" idx="3"/>
          </p:cNvCxnSpPr>
          <p:nvPr/>
        </p:nvCxnSpPr>
        <p:spPr>
          <a:xfrm flipH="1" flipV="1">
            <a:off x="5734050" y="1690688"/>
            <a:ext cx="576263" cy="29733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0" name="直線コネクタ 649"/>
          <p:cNvCxnSpPr>
            <a:stCxn id="478" idx="1"/>
            <a:endCxn id="199" idx="6"/>
          </p:cNvCxnSpPr>
          <p:nvPr/>
        </p:nvCxnSpPr>
        <p:spPr>
          <a:xfrm flipH="1" flipV="1">
            <a:off x="4859338" y="1444625"/>
            <a:ext cx="1450975" cy="321945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2" name="直線コネクタ 651"/>
          <p:cNvCxnSpPr>
            <a:stCxn id="478" idx="1"/>
            <a:endCxn id="80" idx="6"/>
          </p:cNvCxnSpPr>
          <p:nvPr/>
        </p:nvCxnSpPr>
        <p:spPr>
          <a:xfrm flipH="1" flipV="1">
            <a:off x="3924300" y="1736725"/>
            <a:ext cx="2386013" cy="29273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4" name="直線コネクタ 653"/>
          <p:cNvCxnSpPr>
            <a:stCxn id="478" idx="1"/>
            <a:endCxn id="120" idx="5"/>
          </p:cNvCxnSpPr>
          <p:nvPr/>
        </p:nvCxnSpPr>
        <p:spPr>
          <a:xfrm flipH="1" flipV="1">
            <a:off x="3265488" y="2338388"/>
            <a:ext cx="3044825" cy="23256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6" name="直線コネクタ 655"/>
          <p:cNvCxnSpPr>
            <a:stCxn id="478" idx="1"/>
            <a:endCxn id="144" idx="6"/>
          </p:cNvCxnSpPr>
          <p:nvPr/>
        </p:nvCxnSpPr>
        <p:spPr>
          <a:xfrm flipH="1" flipV="1">
            <a:off x="2987675" y="3176588"/>
            <a:ext cx="3322638" cy="14874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8" name="直線コネクタ 657"/>
          <p:cNvCxnSpPr>
            <a:stCxn id="478" idx="1"/>
            <a:endCxn id="472" idx="5"/>
          </p:cNvCxnSpPr>
          <p:nvPr/>
        </p:nvCxnSpPr>
        <p:spPr>
          <a:xfrm flipH="1" flipV="1">
            <a:off x="3049588" y="3922713"/>
            <a:ext cx="3260725" cy="7413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0" name="直線コネクタ 659"/>
          <p:cNvCxnSpPr>
            <a:stCxn id="478" idx="3"/>
            <a:endCxn id="473" idx="7"/>
          </p:cNvCxnSpPr>
          <p:nvPr/>
        </p:nvCxnSpPr>
        <p:spPr>
          <a:xfrm flipH="1" flipV="1">
            <a:off x="3265488" y="4448175"/>
            <a:ext cx="3044825" cy="2667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2" name="直線コネクタ 661"/>
          <p:cNvCxnSpPr>
            <a:stCxn id="478" idx="3"/>
            <a:endCxn id="344" idx="7"/>
          </p:cNvCxnSpPr>
          <p:nvPr/>
        </p:nvCxnSpPr>
        <p:spPr>
          <a:xfrm flipH="1">
            <a:off x="3841750" y="4714875"/>
            <a:ext cx="2468563" cy="2365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4" name="直線コネクタ 663"/>
          <p:cNvCxnSpPr>
            <a:stCxn id="478" idx="3"/>
            <a:endCxn id="306" idx="6"/>
          </p:cNvCxnSpPr>
          <p:nvPr/>
        </p:nvCxnSpPr>
        <p:spPr>
          <a:xfrm flipH="1">
            <a:off x="5651500" y="4714875"/>
            <a:ext cx="658813" cy="477838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6" name="直線コネクタ 665"/>
          <p:cNvCxnSpPr>
            <a:stCxn id="478" idx="3"/>
            <a:endCxn id="474" idx="6"/>
          </p:cNvCxnSpPr>
          <p:nvPr/>
        </p:nvCxnSpPr>
        <p:spPr>
          <a:xfrm flipH="1">
            <a:off x="4643438" y="4714875"/>
            <a:ext cx="1666875" cy="62230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8" name="直線コネクタ 667"/>
          <p:cNvCxnSpPr>
            <a:stCxn id="474" idx="7"/>
            <a:endCxn id="251" idx="2"/>
          </p:cNvCxnSpPr>
          <p:nvPr/>
        </p:nvCxnSpPr>
        <p:spPr>
          <a:xfrm flipV="1">
            <a:off x="4633913" y="2097088"/>
            <a:ext cx="1666875" cy="32146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0" name="直線コネクタ 669"/>
          <p:cNvCxnSpPr>
            <a:stCxn id="474" idx="7"/>
            <a:endCxn id="221" idx="1"/>
          </p:cNvCxnSpPr>
          <p:nvPr/>
        </p:nvCxnSpPr>
        <p:spPr>
          <a:xfrm flipV="1">
            <a:off x="4633913" y="1639888"/>
            <a:ext cx="1100137" cy="36718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2" name="直線コネクタ 671"/>
          <p:cNvCxnSpPr>
            <a:stCxn id="474" idx="7"/>
            <a:endCxn id="199" idx="4"/>
          </p:cNvCxnSpPr>
          <p:nvPr/>
        </p:nvCxnSpPr>
        <p:spPr>
          <a:xfrm flipV="1">
            <a:off x="4633913" y="1481138"/>
            <a:ext cx="190500" cy="38306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4" name="直線コネクタ 673"/>
          <p:cNvCxnSpPr>
            <a:stCxn id="474" idx="7"/>
            <a:endCxn id="80" idx="0"/>
          </p:cNvCxnSpPr>
          <p:nvPr/>
        </p:nvCxnSpPr>
        <p:spPr>
          <a:xfrm flipH="1" flipV="1">
            <a:off x="3887788" y="1700213"/>
            <a:ext cx="746125" cy="36115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6" name="直線コネクタ 675"/>
          <p:cNvCxnSpPr>
            <a:stCxn id="474" idx="1"/>
            <a:endCxn id="120" idx="6"/>
          </p:cNvCxnSpPr>
          <p:nvPr/>
        </p:nvCxnSpPr>
        <p:spPr>
          <a:xfrm flipH="1" flipV="1">
            <a:off x="3276600" y="2312988"/>
            <a:ext cx="1306513" cy="29987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8" name="直線コネクタ 677"/>
          <p:cNvCxnSpPr>
            <a:stCxn id="474" idx="1"/>
            <a:endCxn id="144" idx="5"/>
          </p:cNvCxnSpPr>
          <p:nvPr/>
        </p:nvCxnSpPr>
        <p:spPr>
          <a:xfrm flipH="1" flipV="1">
            <a:off x="2976563" y="3201988"/>
            <a:ext cx="1606550" cy="21097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0" name="直線コネクタ 679"/>
          <p:cNvCxnSpPr>
            <a:stCxn id="474" idx="1"/>
            <a:endCxn id="472" idx="6"/>
          </p:cNvCxnSpPr>
          <p:nvPr/>
        </p:nvCxnSpPr>
        <p:spPr>
          <a:xfrm flipH="1" flipV="1">
            <a:off x="3059113" y="3897313"/>
            <a:ext cx="1524000" cy="14144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2" name="直線コネクタ 681"/>
          <p:cNvCxnSpPr>
            <a:stCxn id="474" idx="1"/>
            <a:endCxn id="473" idx="7"/>
          </p:cNvCxnSpPr>
          <p:nvPr/>
        </p:nvCxnSpPr>
        <p:spPr>
          <a:xfrm flipH="1" flipV="1">
            <a:off x="3265488" y="4448175"/>
            <a:ext cx="1317625" cy="863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64" name="直線コネクタ 683"/>
          <p:cNvCxnSpPr>
            <a:cxnSpLocks noChangeShapeType="1"/>
            <a:stCxn id="474" idx="1"/>
            <a:endCxn id="344" idx="6"/>
          </p:cNvCxnSpPr>
          <p:nvPr/>
        </p:nvCxnSpPr>
        <p:spPr bwMode="auto">
          <a:xfrm flipH="1" flipV="1">
            <a:off x="3851275" y="4976813"/>
            <a:ext cx="731838" cy="334962"/>
          </a:xfrm>
          <a:prstGeom prst="line">
            <a:avLst/>
          </a:prstGeom>
          <a:noFill/>
          <a:ln w="28575" algn="ctr">
            <a:solidFill>
              <a:srgbClr val="000000"/>
            </a:solidFill>
            <a:round/>
            <a:headEnd/>
            <a:tailEnd/>
          </a:ln>
        </p:spPr>
      </p:cxnSp>
      <p:cxnSp>
        <p:nvCxnSpPr>
          <p:cNvPr id="686" name="直線コネクタ 685"/>
          <p:cNvCxnSpPr>
            <a:stCxn id="473" idx="7"/>
            <a:endCxn id="306" idx="2"/>
          </p:cNvCxnSpPr>
          <p:nvPr/>
        </p:nvCxnSpPr>
        <p:spPr>
          <a:xfrm>
            <a:off x="3265488" y="4448175"/>
            <a:ext cx="2314575" cy="7445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8" name="直線コネクタ 687"/>
          <p:cNvCxnSpPr>
            <a:stCxn id="473" idx="7"/>
            <a:endCxn id="344" idx="1"/>
          </p:cNvCxnSpPr>
          <p:nvPr/>
        </p:nvCxnSpPr>
        <p:spPr>
          <a:xfrm>
            <a:off x="3265488" y="4448175"/>
            <a:ext cx="525462" cy="503238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0" name="直線コネクタ 689"/>
          <p:cNvCxnSpPr>
            <a:stCxn id="473" idx="7"/>
            <a:endCxn id="251" idx="2"/>
          </p:cNvCxnSpPr>
          <p:nvPr/>
        </p:nvCxnSpPr>
        <p:spPr>
          <a:xfrm flipV="1">
            <a:off x="3265488" y="2097088"/>
            <a:ext cx="3035300" cy="23510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2" name="直線コネクタ 691"/>
          <p:cNvCxnSpPr>
            <a:stCxn id="473" idx="1"/>
            <a:endCxn id="221" idx="3"/>
          </p:cNvCxnSpPr>
          <p:nvPr/>
        </p:nvCxnSpPr>
        <p:spPr>
          <a:xfrm flipV="1">
            <a:off x="3214688" y="1690688"/>
            <a:ext cx="2519362" cy="27574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4" name="直線コネクタ 693"/>
          <p:cNvCxnSpPr>
            <a:stCxn id="473" idx="7"/>
            <a:endCxn id="199" idx="5"/>
          </p:cNvCxnSpPr>
          <p:nvPr/>
        </p:nvCxnSpPr>
        <p:spPr>
          <a:xfrm flipV="1">
            <a:off x="3265488" y="1470025"/>
            <a:ext cx="1584325" cy="29781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6" name="直線コネクタ 695"/>
          <p:cNvCxnSpPr>
            <a:stCxn id="473" idx="7"/>
            <a:endCxn id="80" idx="5"/>
          </p:cNvCxnSpPr>
          <p:nvPr/>
        </p:nvCxnSpPr>
        <p:spPr>
          <a:xfrm flipV="1">
            <a:off x="3265488" y="1762125"/>
            <a:ext cx="647700" cy="26860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8" name="直線コネクタ 697"/>
          <p:cNvCxnSpPr>
            <a:stCxn id="473" idx="7"/>
            <a:endCxn id="120" idx="4"/>
          </p:cNvCxnSpPr>
          <p:nvPr/>
        </p:nvCxnSpPr>
        <p:spPr>
          <a:xfrm flipH="1" flipV="1">
            <a:off x="3240088" y="2349500"/>
            <a:ext cx="25400" cy="20986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0" name="直線コネクタ 699"/>
          <p:cNvCxnSpPr>
            <a:stCxn id="473" idx="7"/>
            <a:endCxn id="144" idx="5"/>
          </p:cNvCxnSpPr>
          <p:nvPr/>
        </p:nvCxnSpPr>
        <p:spPr>
          <a:xfrm flipH="1" flipV="1">
            <a:off x="2976563" y="3201988"/>
            <a:ext cx="288925" cy="1246187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2" name="直線コネクタ 701"/>
          <p:cNvCxnSpPr>
            <a:stCxn id="473" idx="7"/>
            <a:endCxn id="472" idx="5"/>
          </p:cNvCxnSpPr>
          <p:nvPr/>
        </p:nvCxnSpPr>
        <p:spPr>
          <a:xfrm flipH="1" flipV="1">
            <a:off x="3049588" y="3922713"/>
            <a:ext cx="215900" cy="525462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4" name="直線コネクタ 703"/>
          <p:cNvCxnSpPr>
            <a:stCxn id="472" idx="7"/>
            <a:endCxn id="344" idx="4"/>
          </p:cNvCxnSpPr>
          <p:nvPr/>
        </p:nvCxnSpPr>
        <p:spPr>
          <a:xfrm>
            <a:off x="3049588" y="3871913"/>
            <a:ext cx="766762" cy="1141412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6" name="直線コネクタ 705"/>
          <p:cNvCxnSpPr>
            <a:stCxn id="472" idx="5"/>
            <a:endCxn id="306" idx="2"/>
          </p:cNvCxnSpPr>
          <p:nvPr/>
        </p:nvCxnSpPr>
        <p:spPr>
          <a:xfrm>
            <a:off x="3049588" y="3922713"/>
            <a:ext cx="2530475" cy="127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8" name="直線コネクタ 707"/>
          <p:cNvCxnSpPr>
            <a:stCxn id="472" idx="7"/>
            <a:endCxn id="251" idx="4"/>
          </p:cNvCxnSpPr>
          <p:nvPr/>
        </p:nvCxnSpPr>
        <p:spPr>
          <a:xfrm flipV="1">
            <a:off x="3049588" y="2133600"/>
            <a:ext cx="3286125" cy="17383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0" name="直線コネクタ 709"/>
          <p:cNvCxnSpPr>
            <a:stCxn id="472" idx="7"/>
            <a:endCxn id="221" idx="1"/>
          </p:cNvCxnSpPr>
          <p:nvPr/>
        </p:nvCxnSpPr>
        <p:spPr>
          <a:xfrm flipV="1">
            <a:off x="3049588" y="1639888"/>
            <a:ext cx="2684462" cy="22320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2" name="直線コネクタ 711"/>
          <p:cNvCxnSpPr>
            <a:stCxn id="472" idx="7"/>
            <a:endCxn id="199" idx="3"/>
          </p:cNvCxnSpPr>
          <p:nvPr/>
        </p:nvCxnSpPr>
        <p:spPr>
          <a:xfrm flipV="1">
            <a:off x="3049588" y="1470025"/>
            <a:ext cx="1749425" cy="24018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6" name="直線コネクタ 715"/>
          <p:cNvCxnSpPr>
            <a:stCxn id="472" idx="7"/>
            <a:endCxn id="144" idx="5"/>
          </p:cNvCxnSpPr>
          <p:nvPr/>
        </p:nvCxnSpPr>
        <p:spPr>
          <a:xfrm flipH="1" flipV="1">
            <a:off x="2976563" y="3201988"/>
            <a:ext cx="73025" cy="669925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7" name="直線コネクタ 716"/>
          <p:cNvCxnSpPr>
            <a:stCxn id="5196" idx="0"/>
            <a:endCxn id="474" idx="4"/>
          </p:cNvCxnSpPr>
          <p:nvPr/>
        </p:nvCxnSpPr>
        <p:spPr>
          <a:xfrm flipV="1">
            <a:off x="4530725" y="5373688"/>
            <a:ext cx="77788" cy="71437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0" name="直線コネクタ 719"/>
          <p:cNvCxnSpPr>
            <a:stCxn id="5195" idx="1"/>
            <a:endCxn id="478" idx="2"/>
          </p:cNvCxnSpPr>
          <p:nvPr/>
        </p:nvCxnSpPr>
        <p:spPr>
          <a:xfrm flipH="1" flipV="1">
            <a:off x="6300788" y="4689475"/>
            <a:ext cx="439737" cy="328613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2" name="直線コネクタ 721"/>
          <p:cNvCxnSpPr>
            <a:stCxn id="5197" idx="1"/>
            <a:endCxn id="479" idx="5"/>
          </p:cNvCxnSpPr>
          <p:nvPr/>
        </p:nvCxnSpPr>
        <p:spPr>
          <a:xfrm flipH="1" flipV="1">
            <a:off x="6721475" y="4210050"/>
            <a:ext cx="422275" cy="15875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6" name="直線コネクタ 725"/>
          <p:cNvCxnSpPr>
            <a:stCxn id="5194" idx="1"/>
            <a:endCxn id="477" idx="5"/>
          </p:cNvCxnSpPr>
          <p:nvPr/>
        </p:nvCxnSpPr>
        <p:spPr>
          <a:xfrm flipH="1" flipV="1">
            <a:off x="6865938" y="3417888"/>
            <a:ext cx="442912" cy="15875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9" name="直線コネクタ 728"/>
          <p:cNvCxnSpPr>
            <a:stCxn id="5184" idx="1"/>
            <a:endCxn id="476" idx="6"/>
          </p:cNvCxnSpPr>
          <p:nvPr/>
        </p:nvCxnSpPr>
        <p:spPr>
          <a:xfrm flipH="1">
            <a:off x="6732588" y="2641600"/>
            <a:ext cx="360362" cy="31750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2" name="直線コネクタ 731"/>
          <p:cNvCxnSpPr>
            <a:stCxn id="5198" idx="3"/>
            <a:endCxn id="472" idx="1"/>
          </p:cNvCxnSpPr>
          <p:nvPr/>
        </p:nvCxnSpPr>
        <p:spPr>
          <a:xfrm>
            <a:off x="2443163" y="3721100"/>
            <a:ext cx="555625" cy="150813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5" name="直線コネクタ 734"/>
          <p:cNvCxnSpPr>
            <a:stCxn id="5199" idx="3"/>
            <a:endCxn id="473" idx="0"/>
          </p:cNvCxnSpPr>
          <p:nvPr/>
        </p:nvCxnSpPr>
        <p:spPr>
          <a:xfrm flipV="1">
            <a:off x="2473325" y="4437063"/>
            <a:ext cx="766763" cy="147637"/>
          </a:xfrm>
          <a:prstGeom prst="line">
            <a:avLst/>
          </a:prstGeom>
          <a:ln w="76200" cmpd="tri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0" name="直線コネクタ 759"/>
          <p:cNvCxnSpPr>
            <a:stCxn id="120" idx="3"/>
            <a:endCxn id="472" idx="6"/>
          </p:cNvCxnSpPr>
          <p:nvPr/>
        </p:nvCxnSpPr>
        <p:spPr>
          <a:xfrm flipH="1">
            <a:off x="3059113" y="2338388"/>
            <a:ext cx="155575" cy="15589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0" name="直線コネクタ 799"/>
          <p:cNvCxnSpPr>
            <a:stCxn id="479" idx="1"/>
            <a:endCxn id="477" idx="4"/>
          </p:cNvCxnSpPr>
          <p:nvPr/>
        </p:nvCxnSpPr>
        <p:spPr>
          <a:xfrm flipV="1">
            <a:off x="6670675" y="3429000"/>
            <a:ext cx="169863" cy="73025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3" name="直線コネクタ 802"/>
          <p:cNvCxnSpPr>
            <a:stCxn id="474" idx="7"/>
            <a:endCxn id="306" idx="2"/>
          </p:cNvCxnSpPr>
          <p:nvPr/>
        </p:nvCxnSpPr>
        <p:spPr>
          <a:xfrm flipV="1">
            <a:off x="4633913" y="5192713"/>
            <a:ext cx="946150" cy="119062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90" name="テキスト ボックス 813"/>
          <p:cNvSpPr txBox="1">
            <a:spLocks noChangeArrowheads="1"/>
          </p:cNvSpPr>
          <p:nvPr/>
        </p:nvSpPr>
        <p:spPr bwMode="auto">
          <a:xfrm>
            <a:off x="179388" y="3429000"/>
            <a:ext cx="882650" cy="46196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200">
                <a:latin typeface="Calibri" pitchFamily="34" charset="0"/>
              </a:rPr>
              <a:t>NC</a:t>
            </a:r>
          </a:p>
          <a:p>
            <a:pPr algn="ctr"/>
            <a:r>
              <a:rPr lang="en-US" altLang="ja-JP" sz="1200">
                <a:latin typeface="Calibri" pitchFamily="34" charset="0"/>
              </a:rPr>
              <a:t>Casablanca</a:t>
            </a:r>
          </a:p>
        </p:txBody>
      </p:sp>
      <p:cxnSp>
        <p:nvCxnSpPr>
          <p:cNvPr id="816" name="直線矢印コネクタ 815"/>
          <p:cNvCxnSpPr>
            <a:stCxn id="5290" idx="3"/>
            <a:endCxn id="5198" idx="1"/>
          </p:cNvCxnSpPr>
          <p:nvPr/>
        </p:nvCxnSpPr>
        <p:spPr>
          <a:xfrm>
            <a:off x="1062038" y="3659188"/>
            <a:ext cx="269875" cy="619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92" name="テキスト ボックス 816"/>
          <p:cNvSpPr txBox="1">
            <a:spLocks noChangeArrowheads="1"/>
          </p:cNvSpPr>
          <p:nvPr/>
        </p:nvSpPr>
        <p:spPr bwMode="auto">
          <a:xfrm>
            <a:off x="179388" y="4149725"/>
            <a:ext cx="919162" cy="46037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200">
                <a:latin typeface="Calibri" pitchFamily="34" charset="0"/>
              </a:rPr>
              <a:t>DCPC(RTH)</a:t>
            </a:r>
          </a:p>
          <a:p>
            <a:pPr algn="ctr"/>
            <a:r>
              <a:rPr lang="en-US" altLang="ja-JP" sz="1200">
                <a:latin typeface="Calibri" pitchFamily="34" charset="0"/>
              </a:rPr>
              <a:t>14: Pretoria</a:t>
            </a:r>
            <a:endParaRPr lang="ja-JP" altLang="en-US" sz="1200">
              <a:latin typeface="Calibri" pitchFamily="34" charset="0"/>
            </a:endParaRPr>
          </a:p>
        </p:txBody>
      </p:sp>
      <p:cxnSp>
        <p:nvCxnSpPr>
          <p:cNvPr id="820" name="直線矢印コネクタ 819"/>
          <p:cNvCxnSpPr>
            <a:stCxn id="5292" idx="3"/>
            <a:endCxn id="5199" idx="1"/>
          </p:cNvCxnSpPr>
          <p:nvPr/>
        </p:nvCxnSpPr>
        <p:spPr>
          <a:xfrm>
            <a:off x="1098550" y="4379913"/>
            <a:ext cx="520700" cy="2047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94" name="テキスト ボックス 820"/>
          <p:cNvSpPr txBox="1">
            <a:spLocks noChangeArrowheads="1"/>
          </p:cNvSpPr>
          <p:nvPr/>
        </p:nvSpPr>
        <p:spPr bwMode="auto">
          <a:xfrm>
            <a:off x="3695700" y="6165850"/>
            <a:ext cx="1711325" cy="64928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ja-JP" sz="1200">
                <a:latin typeface="Calibri" pitchFamily="34" charset="0"/>
              </a:rPr>
              <a:t>DCPC(RTH)</a:t>
            </a:r>
          </a:p>
          <a:p>
            <a:r>
              <a:rPr lang="en-US" altLang="ja-JP" sz="1200">
                <a:latin typeface="Calibri" pitchFamily="34" charset="0"/>
              </a:rPr>
              <a:t>31:</a:t>
            </a:r>
            <a:r>
              <a:rPr lang="ja-JP" altLang="en-US" sz="1200">
                <a:latin typeface="Calibri" pitchFamily="34" charset="0"/>
              </a:rPr>
              <a:t> </a:t>
            </a:r>
            <a:r>
              <a:rPr lang="en-US" altLang="ja-JP" sz="1200">
                <a:latin typeface="Calibri" pitchFamily="34" charset="0"/>
              </a:rPr>
              <a:t>Brasilia, 32: Maracay</a:t>
            </a:r>
          </a:p>
          <a:p>
            <a:r>
              <a:rPr lang="en-US" altLang="ja-JP" sz="1200">
                <a:latin typeface="Calibri" pitchFamily="34" charset="0"/>
              </a:rPr>
              <a:t>33: Buenos Aires</a:t>
            </a:r>
            <a:endParaRPr lang="ja-JP" altLang="en-US" sz="1200">
              <a:latin typeface="Calibri" pitchFamily="34" charset="0"/>
            </a:endParaRPr>
          </a:p>
        </p:txBody>
      </p:sp>
      <p:cxnSp>
        <p:nvCxnSpPr>
          <p:cNvPr id="823" name="直線矢印コネクタ 822"/>
          <p:cNvCxnSpPr>
            <a:stCxn id="5294" idx="0"/>
            <a:endCxn id="5196" idx="2"/>
          </p:cNvCxnSpPr>
          <p:nvPr/>
        </p:nvCxnSpPr>
        <p:spPr>
          <a:xfrm flipH="1" flipV="1">
            <a:off x="4530725" y="6048375"/>
            <a:ext cx="20638" cy="1174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96" name="テキスト ボックス 828"/>
          <p:cNvSpPr txBox="1">
            <a:spLocks noChangeArrowheads="1"/>
          </p:cNvSpPr>
          <p:nvPr/>
        </p:nvSpPr>
        <p:spPr bwMode="auto">
          <a:xfrm>
            <a:off x="107950" y="5229225"/>
            <a:ext cx="2232025" cy="1473200"/>
          </a:xfrm>
          <a:prstGeom prst="rect">
            <a:avLst/>
          </a:prstGeom>
          <a:solidFill>
            <a:srgbClr val="FCD5B5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ja-JP" sz="1000" dirty="0">
                <a:latin typeface="Calibri" pitchFamily="34" charset="0"/>
              </a:rPr>
              <a:t>11. </a:t>
            </a:r>
            <a:r>
              <a:rPr lang="en-US" altLang="ja-JP" sz="1000" dirty="0" smtClean="0">
                <a:latin typeface="Calibri" pitchFamily="34" charset="0"/>
              </a:rPr>
              <a:t>Cairo</a:t>
            </a:r>
            <a:endParaRPr lang="en-US" altLang="ja-JP" sz="1000" dirty="0">
              <a:latin typeface="Calibri" pitchFamily="34" charset="0"/>
            </a:endParaRPr>
          </a:p>
          <a:p>
            <a:r>
              <a:rPr lang="en-US" altLang="ja-JP" sz="1000" dirty="0">
                <a:latin typeface="Calibri" pitchFamily="34" charset="0"/>
              </a:rPr>
              <a:t>12. </a:t>
            </a:r>
            <a:r>
              <a:rPr lang="en-US" altLang="ja-JP" sz="1000" dirty="0" smtClean="0">
                <a:latin typeface="Calibri" pitchFamily="34" charset="0"/>
              </a:rPr>
              <a:t>Nairobi</a:t>
            </a:r>
            <a:endParaRPr lang="en-US" altLang="ja-JP" sz="1000" dirty="0">
              <a:latin typeface="Calibri" pitchFamily="34" charset="0"/>
            </a:endParaRPr>
          </a:p>
          <a:p>
            <a:r>
              <a:rPr lang="en-US" altLang="ja-JP" sz="1000" dirty="0">
                <a:latin typeface="Calibri" pitchFamily="34" charset="0"/>
              </a:rPr>
              <a:t>13. Lusaka </a:t>
            </a:r>
          </a:p>
          <a:p>
            <a:r>
              <a:rPr lang="en-US" altLang="ja-JP" sz="1000" dirty="0">
                <a:latin typeface="Calibri" pitchFamily="34" charset="0"/>
              </a:rPr>
              <a:t>15. </a:t>
            </a:r>
            <a:r>
              <a:rPr lang="en-US" altLang="ja-JP" sz="1000" dirty="0" smtClean="0">
                <a:latin typeface="Calibri" pitchFamily="34" charset="0"/>
              </a:rPr>
              <a:t>Dakar</a:t>
            </a:r>
            <a:endParaRPr lang="en-US" altLang="ja-JP" sz="1000" dirty="0">
              <a:latin typeface="Calibri" pitchFamily="34" charset="0"/>
            </a:endParaRPr>
          </a:p>
          <a:p>
            <a:r>
              <a:rPr lang="en-US" altLang="ja-JP" sz="1000" dirty="0">
                <a:latin typeface="Calibri" pitchFamily="34" charset="0"/>
              </a:rPr>
              <a:t>16. Algiers </a:t>
            </a:r>
          </a:p>
          <a:p>
            <a:r>
              <a:rPr lang="en-US" altLang="ja-JP" sz="1000" dirty="0">
                <a:latin typeface="Calibri" pitchFamily="34" charset="0"/>
              </a:rPr>
              <a:t>17. Brazzaville </a:t>
            </a:r>
          </a:p>
          <a:p>
            <a:r>
              <a:rPr lang="en-US" altLang="ja-JP" sz="1000" dirty="0">
                <a:latin typeface="Calibri" pitchFamily="34" charset="0"/>
              </a:rPr>
              <a:t>18. </a:t>
            </a:r>
            <a:r>
              <a:rPr lang="en-US" altLang="ja-JP" sz="1000" dirty="0" smtClean="0">
                <a:latin typeface="Calibri" pitchFamily="34" charset="0"/>
              </a:rPr>
              <a:t>Niamey</a:t>
            </a:r>
            <a:endParaRPr lang="en-US" altLang="ja-JP" sz="1000" dirty="0">
              <a:latin typeface="Calibri" pitchFamily="34" charset="0"/>
            </a:endParaRPr>
          </a:p>
          <a:p>
            <a:r>
              <a:rPr lang="en-US" altLang="ja-JP" sz="1000" dirty="0">
                <a:latin typeface="Calibri" pitchFamily="34" charset="0"/>
              </a:rPr>
              <a:t>67. </a:t>
            </a:r>
            <a:r>
              <a:rPr lang="en-US" altLang="ja-JP" sz="1000" dirty="0" smtClean="0">
                <a:latin typeface="Calibri" pitchFamily="34" charset="0"/>
              </a:rPr>
              <a:t>Prague</a:t>
            </a:r>
            <a:endParaRPr lang="en-US" altLang="ja-JP" sz="1000" dirty="0">
              <a:latin typeface="Calibri" pitchFamily="34" charset="0"/>
            </a:endParaRPr>
          </a:p>
          <a:p>
            <a:r>
              <a:rPr lang="en-US" altLang="ja-JP" sz="1000" dirty="0">
                <a:latin typeface="Calibri" pitchFamily="34" charset="0"/>
              </a:rPr>
              <a:t>69. </a:t>
            </a:r>
            <a:r>
              <a:rPr lang="en-US" altLang="ja-JP" sz="1000" dirty="0" smtClean="0">
                <a:latin typeface="Calibri" pitchFamily="34" charset="0"/>
              </a:rPr>
              <a:t>Sofia</a:t>
            </a:r>
            <a:endParaRPr lang="en-US" altLang="ja-JP" sz="1000" dirty="0">
              <a:latin typeface="Calibri" pitchFamily="34" charset="0"/>
            </a:endParaRPr>
          </a:p>
        </p:txBody>
      </p:sp>
      <p:sp>
        <p:nvSpPr>
          <p:cNvPr id="5297" name="テキスト ボックス 829"/>
          <p:cNvSpPr txBox="1">
            <a:spLocks noChangeArrowheads="1"/>
          </p:cNvSpPr>
          <p:nvPr/>
        </p:nvSpPr>
        <p:spPr bwMode="auto">
          <a:xfrm>
            <a:off x="8045450" y="4797425"/>
            <a:ext cx="1063625" cy="46196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200">
                <a:latin typeface="Calibri" pitchFamily="34" charset="0"/>
              </a:rPr>
              <a:t>DCPC(RTH)</a:t>
            </a:r>
          </a:p>
          <a:p>
            <a:pPr algn="ctr"/>
            <a:r>
              <a:rPr lang="en-US" altLang="ja-JP" sz="1200">
                <a:latin typeface="Calibri" pitchFamily="34" charset="0"/>
              </a:rPr>
              <a:t>27:</a:t>
            </a:r>
            <a:r>
              <a:rPr lang="ja-JP" altLang="en-US" sz="1200">
                <a:latin typeface="Calibri" pitchFamily="34" charset="0"/>
              </a:rPr>
              <a:t> </a:t>
            </a:r>
            <a:r>
              <a:rPr lang="en-US" altLang="ja-JP" sz="1200">
                <a:latin typeface="Calibri" pitchFamily="34" charset="0"/>
              </a:rPr>
              <a:t>New Delhi</a:t>
            </a:r>
            <a:endParaRPr lang="ja-JP" altLang="en-US" sz="1200">
              <a:latin typeface="Calibri" pitchFamily="34" charset="0"/>
            </a:endParaRPr>
          </a:p>
        </p:txBody>
      </p:sp>
      <p:cxnSp>
        <p:nvCxnSpPr>
          <p:cNvPr id="832" name="直線矢印コネクタ 831"/>
          <p:cNvCxnSpPr>
            <a:stCxn id="5297" idx="1"/>
            <a:endCxn id="5195" idx="3"/>
          </p:cNvCxnSpPr>
          <p:nvPr/>
        </p:nvCxnSpPr>
        <p:spPr>
          <a:xfrm flipH="1" flipV="1">
            <a:off x="7783513" y="5018088"/>
            <a:ext cx="261937" cy="95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99" name="テキスト ボックス 835"/>
          <p:cNvSpPr txBox="1">
            <a:spLocks noChangeArrowheads="1"/>
          </p:cNvSpPr>
          <p:nvPr/>
        </p:nvSpPr>
        <p:spPr bwMode="auto">
          <a:xfrm>
            <a:off x="8101013" y="4076700"/>
            <a:ext cx="868362" cy="46196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200">
                <a:latin typeface="Calibri" pitchFamily="34" charset="0"/>
              </a:rPr>
              <a:t>DCPC(RTH)</a:t>
            </a:r>
          </a:p>
          <a:p>
            <a:pPr algn="ctr"/>
            <a:r>
              <a:rPr lang="en-US" altLang="ja-JP" sz="1200">
                <a:latin typeface="Calibri" pitchFamily="34" charset="0"/>
              </a:rPr>
              <a:t>21:</a:t>
            </a:r>
            <a:r>
              <a:rPr lang="ja-JP" altLang="en-US" sz="1200">
                <a:latin typeface="Calibri" pitchFamily="34" charset="0"/>
              </a:rPr>
              <a:t> </a:t>
            </a:r>
            <a:r>
              <a:rPr lang="en-US" altLang="ja-JP" sz="1200">
                <a:latin typeface="Calibri" pitchFamily="34" charset="0"/>
              </a:rPr>
              <a:t>Tehran</a:t>
            </a:r>
            <a:endParaRPr lang="ja-JP" altLang="en-US" sz="1200">
              <a:latin typeface="Calibri" pitchFamily="34" charset="0"/>
            </a:endParaRPr>
          </a:p>
        </p:txBody>
      </p:sp>
      <p:cxnSp>
        <p:nvCxnSpPr>
          <p:cNvPr id="841" name="直線矢印コネクタ 840"/>
          <p:cNvCxnSpPr>
            <a:stCxn id="5299" idx="1"/>
            <a:endCxn id="5197" idx="3"/>
          </p:cNvCxnSpPr>
          <p:nvPr/>
        </p:nvCxnSpPr>
        <p:spPr>
          <a:xfrm flipH="1" flipV="1">
            <a:off x="7893050" y="4225925"/>
            <a:ext cx="207963" cy="825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01" name="テキスト ボックス 841"/>
          <p:cNvSpPr txBox="1">
            <a:spLocks noChangeArrowheads="1"/>
          </p:cNvSpPr>
          <p:nvPr/>
        </p:nvSpPr>
        <p:spPr bwMode="auto">
          <a:xfrm>
            <a:off x="8243888" y="3213100"/>
            <a:ext cx="869950" cy="46196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ja-JP" sz="1200">
                <a:latin typeface="Calibri" pitchFamily="34" charset="0"/>
              </a:rPr>
              <a:t>DCPC(RTH)</a:t>
            </a:r>
          </a:p>
          <a:p>
            <a:pPr algn="ctr"/>
            <a:r>
              <a:rPr lang="en-US" altLang="ja-JP" sz="1200">
                <a:latin typeface="Calibri" pitchFamily="34" charset="0"/>
              </a:rPr>
              <a:t>29:</a:t>
            </a:r>
            <a:r>
              <a:rPr lang="ja-JP" altLang="en-US" sz="1200">
                <a:latin typeface="Calibri" pitchFamily="34" charset="0"/>
              </a:rPr>
              <a:t> </a:t>
            </a:r>
            <a:r>
              <a:rPr lang="en-US" altLang="ja-JP" sz="1200">
                <a:latin typeface="Calibri" pitchFamily="34" charset="0"/>
              </a:rPr>
              <a:t>Jeddah</a:t>
            </a:r>
            <a:endParaRPr lang="ja-JP" altLang="en-US" sz="1200">
              <a:latin typeface="Calibri" pitchFamily="34" charset="0"/>
            </a:endParaRPr>
          </a:p>
        </p:txBody>
      </p:sp>
      <p:cxnSp>
        <p:nvCxnSpPr>
          <p:cNvPr id="844" name="直線矢印コネクタ 843"/>
          <p:cNvCxnSpPr>
            <a:stCxn id="5301" idx="1"/>
            <a:endCxn id="5194" idx="3"/>
          </p:cNvCxnSpPr>
          <p:nvPr/>
        </p:nvCxnSpPr>
        <p:spPr>
          <a:xfrm flipH="1" flipV="1">
            <a:off x="8081963" y="3433763"/>
            <a:ext cx="161925" cy="95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03" name="テキスト ボックス 845"/>
          <p:cNvSpPr txBox="1">
            <a:spLocks noChangeArrowheads="1"/>
          </p:cNvSpPr>
          <p:nvPr/>
        </p:nvSpPr>
        <p:spPr bwMode="auto">
          <a:xfrm>
            <a:off x="6804025" y="5805488"/>
            <a:ext cx="2124075" cy="758825"/>
          </a:xfrm>
          <a:prstGeom prst="rect">
            <a:avLst/>
          </a:prstGeom>
          <a:noFill/>
          <a:ln w="28575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ja-JP" sz="1400">
                <a:latin typeface="Calibri" pitchFamily="34" charset="0"/>
              </a:rPr>
              <a:t>Each GISC transmits its responsible data to all other GISCs if possible</a:t>
            </a:r>
            <a:endParaRPr lang="ja-JP" altLang="en-US" sz="1400">
              <a:latin typeface="Calibri" pitchFamily="34" charset="0"/>
            </a:endParaRPr>
          </a:p>
        </p:txBody>
      </p:sp>
      <p:sp>
        <p:nvSpPr>
          <p:cNvPr id="5304" name="テキスト ボックス 846"/>
          <p:cNvSpPr txBox="1">
            <a:spLocks noChangeArrowheads="1"/>
          </p:cNvSpPr>
          <p:nvPr/>
        </p:nvSpPr>
        <p:spPr bwMode="auto">
          <a:xfrm>
            <a:off x="3492500" y="2997200"/>
            <a:ext cx="2859088" cy="522288"/>
          </a:xfrm>
          <a:prstGeom prst="rect">
            <a:avLst/>
          </a:prstGeom>
          <a:solidFill>
            <a:srgbClr val="FFFF00">
              <a:alpha val="38039"/>
            </a:srgb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ja-JP" sz="2800">
                <a:latin typeface="Calibri" pitchFamily="34" charset="0"/>
              </a:rPr>
              <a:t>WIS Core Network</a:t>
            </a:r>
            <a:endParaRPr lang="ja-JP" altLang="en-US" sz="2800">
              <a:latin typeface="Calibri" pitchFamily="34" charset="0"/>
            </a:endParaRPr>
          </a:p>
        </p:txBody>
      </p:sp>
      <p:grpSp>
        <p:nvGrpSpPr>
          <p:cNvPr id="2" name="Group 193"/>
          <p:cNvGrpSpPr>
            <a:grpSpLocks/>
          </p:cNvGrpSpPr>
          <p:nvPr/>
        </p:nvGrpSpPr>
        <p:grpSpPr bwMode="auto">
          <a:xfrm>
            <a:off x="7885113" y="347663"/>
            <a:ext cx="1112837" cy="431800"/>
            <a:chOff x="4967" y="255"/>
            <a:chExt cx="701" cy="272"/>
          </a:xfrm>
        </p:grpSpPr>
        <p:sp>
          <p:nvSpPr>
            <p:cNvPr id="5308" name="角丸四角形 189"/>
            <p:cNvSpPr>
              <a:spLocks noChangeArrowheads="1"/>
            </p:cNvSpPr>
            <p:nvPr/>
          </p:nvSpPr>
          <p:spPr bwMode="auto">
            <a:xfrm>
              <a:off x="4967" y="255"/>
              <a:ext cx="680" cy="272"/>
            </a:xfrm>
            <a:prstGeom prst="roundRect">
              <a:avLst>
                <a:gd name="adj" fmla="val 16667"/>
              </a:avLst>
            </a:prstGeom>
            <a:solidFill>
              <a:srgbClr val="DDDDDD"/>
            </a:solidFill>
            <a:ln w="25400" algn="ctr">
              <a:solidFill>
                <a:srgbClr val="385D8A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ja-JP" alt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cxnSp>
          <p:nvCxnSpPr>
            <p:cNvPr id="5309" name="直線コネクタ 184"/>
            <p:cNvCxnSpPr>
              <a:cxnSpLocks noChangeShapeType="1"/>
            </p:cNvCxnSpPr>
            <p:nvPr/>
          </p:nvCxnSpPr>
          <p:spPr bwMode="auto">
            <a:xfrm flipH="1">
              <a:off x="5033" y="336"/>
              <a:ext cx="182" cy="3"/>
            </a:xfrm>
            <a:prstGeom prst="line">
              <a:avLst/>
            </a:prstGeom>
            <a:noFill/>
            <a:ln w="28575" algn="ctr">
              <a:solidFill>
                <a:srgbClr val="FF0000"/>
              </a:solidFill>
              <a:round/>
              <a:headEnd/>
              <a:tailEnd/>
            </a:ln>
          </p:spPr>
        </p:cxnSp>
        <p:sp>
          <p:nvSpPr>
            <p:cNvPr id="5310" name="テキスト ボックス 188"/>
            <p:cNvSpPr txBox="1">
              <a:spLocks noChangeArrowheads="1"/>
            </p:cNvSpPr>
            <p:nvPr/>
          </p:nvSpPr>
          <p:spPr bwMode="auto">
            <a:xfrm>
              <a:off x="5239" y="255"/>
              <a:ext cx="429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ja-JP" sz="1200" b="1">
                  <a:latin typeface="Calibri" pitchFamily="34" charset="0"/>
                </a:rPr>
                <a:t>RMDCN</a:t>
              </a:r>
              <a:endParaRPr lang="ja-JP" altLang="en-US" sz="1200" b="1">
                <a:latin typeface="Calibri" pitchFamily="34" charset="0"/>
              </a:endParaRPr>
            </a:p>
          </p:txBody>
        </p:sp>
        <p:cxnSp>
          <p:nvCxnSpPr>
            <p:cNvPr id="5311" name="直線コネクタ 184"/>
            <p:cNvCxnSpPr>
              <a:cxnSpLocks noChangeShapeType="1"/>
            </p:cNvCxnSpPr>
            <p:nvPr/>
          </p:nvCxnSpPr>
          <p:spPr bwMode="auto">
            <a:xfrm flipH="1">
              <a:off x="5031" y="424"/>
              <a:ext cx="182" cy="3"/>
            </a:xfrm>
            <a:prstGeom prst="line">
              <a:avLst/>
            </a:prstGeom>
            <a:noFill/>
            <a:ln w="28575" algn="ctr">
              <a:solidFill>
                <a:srgbClr val="000000"/>
              </a:solidFill>
              <a:round/>
              <a:headEnd/>
              <a:tailEnd/>
            </a:ln>
          </p:spPr>
        </p:cxnSp>
        <p:sp>
          <p:nvSpPr>
            <p:cNvPr id="5312" name="Text Box 191"/>
            <p:cNvSpPr txBox="1">
              <a:spLocks noChangeArrowheads="1"/>
            </p:cNvSpPr>
            <p:nvPr/>
          </p:nvSpPr>
          <p:spPr bwMode="auto">
            <a:xfrm>
              <a:off x="5239" y="364"/>
              <a:ext cx="318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AU" altLang="ja-JP" sz="1000" b="1"/>
                <a:t>IMTN</a:t>
              </a:r>
            </a:p>
          </p:txBody>
        </p:sp>
      </p:grpSp>
      <p:sp>
        <p:nvSpPr>
          <p:cNvPr id="5306" name="Text Box 194"/>
          <p:cNvSpPr txBox="1">
            <a:spLocks noChangeArrowheads="1"/>
          </p:cNvSpPr>
          <p:nvPr/>
        </p:nvSpPr>
        <p:spPr bwMode="auto">
          <a:xfrm>
            <a:off x="7799388" y="106363"/>
            <a:ext cx="129698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AU" altLang="ja-JP" sz="1000" b="1"/>
              <a:t>WIS Core Network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ビジネス">
  <a:themeElements>
    <a:clrScheme name="ビジネス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ビジネス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ビジネス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58</TotalTime>
  <Words>285</Words>
  <Application>Microsoft Office PowerPoint</Application>
  <PresentationFormat>画面に合わせる (4:3)</PresentationFormat>
  <Paragraphs>157</Paragraphs>
  <Slides>5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5</vt:i4>
      </vt:variant>
    </vt:vector>
  </HeadingPairs>
  <TitlesOfParts>
    <vt:vector size="6" baseType="lpstr">
      <vt:lpstr>ビジネス</vt:lpstr>
      <vt:lpstr>WIS Routeing</vt:lpstr>
      <vt:lpstr>Manual on WIS</vt:lpstr>
      <vt:lpstr>スライド 3</vt:lpstr>
      <vt:lpstr>スライド 4</vt:lpstr>
      <vt:lpstr>スライド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kokusai</dc:creator>
  <cp:lastModifiedBy>kokusai</cp:lastModifiedBy>
  <cp:revision>13</cp:revision>
  <dcterms:created xsi:type="dcterms:W3CDTF">2012-05-29T08:02:45Z</dcterms:created>
  <dcterms:modified xsi:type="dcterms:W3CDTF">2012-05-30T05:52:56Z</dcterms:modified>
</cp:coreProperties>
</file>