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9" r:id="rId3"/>
    <p:sldId id="258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956" autoAdjust="0"/>
  </p:normalViewPr>
  <p:slideViewPr>
    <p:cSldViewPr>
      <p:cViewPr>
        <p:scale>
          <a:sx n="70" d="100"/>
          <a:sy n="70" d="100"/>
        </p:scale>
        <p:origin x="-11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92C55-9D15-49CE-BD88-5AD7C09C26CF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84B7E-8877-4A71-805B-AE05851F536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kumimoji="1" lang="en-US" altLang="ja-JP" dirty="0" smtClean="0"/>
              <a:t>Focus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en-US" altLang="ja-JP" dirty="0" smtClean="0"/>
              <a:t>RMTN (RA-I and</a:t>
            </a:r>
            <a:r>
              <a:rPr kumimoji="1" lang="en-US" altLang="ja-JP" baseline="0" dirty="0" smtClean="0"/>
              <a:t> RA-</a:t>
            </a:r>
            <a:r>
              <a:rPr kumimoji="1" lang="en-US" altLang="ja-JP" baseline="0" dirty="0" err="1" smtClean="0"/>
              <a:t>VI:</a:t>
            </a:r>
            <a:r>
              <a:rPr kumimoji="1" lang="en-US" altLang="ja-JP" baseline="0" dirty="0" err="1" smtClean="0"/>
              <a:t>Norrkoping</a:t>
            </a:r>
            <a:r>
              <a:rPr kumimoji="1" lang="en-US" altLang="ja-JP" baseline="0" dirty="0" smtClean="0"/>
              <a:t> data is transmitted to Moscow directly</a:t>
            </a:r>
            <a:r>
              <a:rPr kumimoji="1" lang="en-US" altLang="ja-JP" baseline="0" dirty="0" smtClean="0"/>
              <a:t>)</a:t>
            </a:r>
            <a:endParaRPr kumimoji="1" lang="en-US" altLang="ja-JP" dirty="0" smtClean="0"/>
          </a:p>
          <a:p>
            <a:pPr>
              <a:buFontTx/>
              <a:buChar char="-"/>
            </a:pPr>
            <a:r>
              <a:rPr kumimoji="1" lang="en-US" altLang="ja-JP" dirty="0" smtClean="0"/>
              <a:t>Data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routeing</a:t>
            </a:r>
            <a:r>
              <a:rPr kumimoji="1" lang="en-US" altLang="ja-JP" baseline="0" dirty="0" smtClean="0"/>
              <a:t> from Washington to </a:t>
            </a:r>
            <a:r>
              <a:rPr kumimoji="1" lang="en-US" altLang="ja-JP" baseline="0" dirty="0" err="1" smtClean="0"/>
              <a:t>BuenosAires</a:t>
            </a:r>
            <a:endParaRPr kumimoji="1" lang="en-US" altLang="ja-JP" baseline="0" dirty="0" smtClean="0"/>
          </a:p>
          <a:p>
            <a:pPr>
              <a:buFontTx/>
              <a:buNone/>
            </a:pPr>
            <a:endParaRPr kumimoji="1"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84B7E-8877-4A71-805B-AE05851F536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Buenos Aires only receive seven</a:t>
            </a:r>
            <a:r>
              <a:rPr kumimoji="1" lang="en-US" altLang="ja-JP" baseline="0" dirty="0" smtClean="0"/>
              <a:t> RTH’s from Washington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84B7E-8877-4A71-805B-AE05851F536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タイトル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5" name="サブタイトル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1" name="日付プレースホルダ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18" name="フッター プレースホルダ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正方形/長方形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10" name="図プレースホルダ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タイトル プレースホルダ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1" name="テキスト プレースホルダ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7" name="日付プレースホルダ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3AA9474-5531-444E-B17E-59E40871C5F6}" type="datetimeFigureOut">
              <a:rPr kumimoji="1" lang="ja-JP" altLang="en-US" smtClean="0"/>
              <a:t>2012/5/29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5E99E78-2648-4767-A1B0-AAC776548C3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1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1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1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1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1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MTN </a:t>
            </a:r>
            <a:r>
              <a:rPr kumimoji="1" lang="en-US" altLang="ja-JP" dirty="0" err="1" smtClean="0"/>
              <a:t>routeing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Kenji TSUNODA</a:t>
            </a:r>
          </a:p>
          <a:p>
            <a:r>
              <a:rPr lang="en-US" altLang="ja-JP" dirty="0" smtClean="0"/>
              <a:t>RTH Tokyo</a:t>
            </a:r>
          </a:p>
          <a:p>
            <a:r>
              <a:rPr kumimoji="1" lang="en-US" altLang="ja-JP" dirty="0" smtClean="0"/>
              <a:t>ET-OI Moscow 29-31 May 2012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2009 edition</a:t>
            </a:r>
            <a:endParaRPr kumimoji="1" lang="ja-JP" alt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44" y="1412776"/>
            <a:ext cx="8902844" cy="53732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RMTN </a:t>
            </a:r>
            <a:r>
              <a:rPr kumimoji="1" lang="en-US" altLang="ja-JP" dirty="0" err="1" smtClean="0"/>
              <a:t>routeing</a:t>
            </a:r>
            <a:r>
              <a:rPr kumimoji="1" lang="en-US" altLang="ja-JP" dirty="0" smtClean="0"/>
              <a:t> in RA-I</a:t>
            </a:r>
            <a:endParaRPr kumimoji="1" lang="ja-JP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88840"/>
            <a:ext cx="8490860" cy="47525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RMTN </a:t>
            </a:r>
            <a:r>
              <a:rPr kumimoji="1" lang="en-US" altLang="ja-JP" dirty="0" err="1" smtClean="0"/>
              <a:t>routeing</a:t>
            </a:r>
            <a:r>
              <a:rPr kumimoji="1" lang="en-US" altLang="ja-JP" dirty="0" smtClean="0"/>
              <a:t> in RA-VI</a:t>
            </a:r>
            <a:endParaRPr kumimoji="1" lang="ja-JP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477412" y="122988"/>
            <a:ext cx="4837248" cy="79928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Buenos Aires</a:t>
            </a:r>
            <a:endParaRPr kumimoji="1" lang="ja-JP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831648"/>
            <a:ext cx="4464496" cy="460064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CHECK SHEET</a:t>
            </a:r>
            <a:endParaRPr kumimoji="1" lang="ja-JP" alt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6877050" cy="762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キュート">
  <a:themeElements>
    <a:clrScheme name="キュート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キュート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キュート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51</TotalTime>
  <Words>54</Words>
  <Application>Microsoft Office PowerPoint</Application>
  <PresentationFormat>画面に合わせる (4:3)</PresentationFormat>
  <Paragraphs>15</Paragraphs>
  <Slides>6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キュート</vt:lpstr>
      <vt:lpstr>MTN routeing</vt:lpstr>
      <vt:lpstr>2009 edition</vt:lpstr>
      <vt:lpstr>RMTN routeing in RA-I</vt:lpstr>
      <vt:lpstr>RMTN routeing in RA-VI</vt:lpstr>
      <vt:lpstr>Buenos Aires</vt:lpstr>
      <vt:lpstr>CHECK SHEET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kokusai</dc:creator>
  <cp:lastModifiedBy>kokusai</cp:lastModifiedBy>
  <cp:revision>8</cp:revision>
  <dcterms:created xsi:type="dcterms:W3CDTF">2012-05-29T06:57:13Z</dcterms:created>
  <dcterms:modified xsi:type="dcterms:W3CDTF">2012-05-29T07:49:08Z</dcterms:modified>
</cp:coreProperties>
</file>