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33" r:id="rId2"/>
    <p:sldId id="361" r:id="rId3"/>
    <p:sldId id="362" r:id="rId4"/>
    <p:sldId id="363" r:id="rId5"/>
    <p:sldId id="364" r:id="rId6"/>
  </p:sldIdLst>
  <p:sldSz cx="9144000" cy="6858000" type="screen4x3"/>
  <p:notesSz cx="6642100" cy="9779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692"/>
    <a:srgbClr val="003F7E"/>
    <a:srgbClr val="C8FEC8"/>
    <a:srgbClr val="DBFFB8"/>
    <a:srgbClr val="00279F"/>
    <a:srgbClr val="3399FF"/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64" autoAdjust="0"/>
  </p:normalViewPr>
  <p:slideViewPr>
    <p:cSldViewPr snapToGrid="0" snapToObjects="1">
      <p:cViewPr>
        <p:scale>
          <a:sx n="60" d="100"/>
          <a:sy n="60" d="100"/>
        </p:scale>
        <p:origin x="-33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CEAC8EF0-592E-4AFA-8B2F-CA31B9A97751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</p:spTree>
    <p:extLst>
      <p:ext uri="{BB962C8B-B14F-4D97-AF65-F5344CB8AC3E}">
        <p14:creationId xmlns:p14="http://schemas.microsoft.com/office/powerpoint/2010/main" val="32386174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98DC23AD-0FC0-440C-9AA3-4E01EA6AE9DE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  <p:sp>
        <p:nvSpPr>
          <p:cNvPr id="512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36638" y="852488"/>
            <a:ext cx="4568825" cy="34258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06450" y="46482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Body Text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326608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9" charset="-128"/>
        <a:cs typeface="ＭＳ Ｐゴシック" pitchFamily="39" charset="-128"/>
      </a:defRPr>
    </a:lvl1pPr>
    <a:lvl2pPr marL="4572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6278562" cy="274434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wrap="square"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 dirty="0" smtClean="0">
                <a:solidFill>
                  <a:srgbClr val="FFFFFF"/>
                </a:solidFill>
                <a:latin typeface="Calibri" pitchFamily="36" charset="0"/>
              </a:rPr>
              <a:t>Workshop 2012: IP Addresses					Slide </a:t>
            </a:r>
            <a:fld id="{226A4BD5-2925-47C7-8038-A1D4DAF2FB3C}" type="slidenum">
              <a:rPr lang="en-GB" sz="1200" b="0" smtClean="0">
                <a:solidFill>
                  <a:srgbClr val="FFFFFF"/>
                </a:solidFill>
                <a:latin typeface="Calibri" pitchFamily="36" charset="0"/>
              </a:rPr>
              <a:pPr eaLnBrk="0" hangingPunct="0">
                <a:tabLst>
                  <a:tab pos="2689225" algn="l"/>
                </a:tabLst>
              </a:pPr>
              <a:t>‹#›</a:t>
            </a:fld>
            <a:r>
              <a:rPr lang="en-GB" sz="1200" b="0" dirty="0" smtClean="0">
                <a:solidFill>
                  <a:srgbClr val="FFFFFF"/>
                </a:solidFill>
                <a:latin typeface="Calibri" pitchFamily="36" charset="0"/>
              </a:rPr>
              <a:t> </a:t>
            </a:r>
            <a:endParaRPr lang="en-GB" sz="1200" b="0" dirty="0">
              <a:solidFill>
                <a:srgbClr val="FFFFFF"/>
              </a:solidFill>
              <a:latin typeface="Calibri" pitchFamily="36" charset="0"/>
            </a:endParaRP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IP Addressing and</a:t>
            </a:r>
            <a:br>
              <a:rPr lang="en-GB" dirty="0" smtClean="0"/>
            </a:br>
            <a:r>
              <a:rPr lang="en-GB" dirty="0" smtClean="0"/>
              <a:t>the RMDCN Next Generation</a:t>
            </a:r>
            <a:endParaRPr lang="en-GB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n-cs"/>
              </a:rPr>
              <a:t>Tony </a:t>
            </a:r>
            <a:r>
              <a:rPr lang="en-US" dirty="0">
                <a:cs typeface="+mn-cs"/>
              </a:rPr>
              <a:t>B</a:t>
            </a:r>
            <a:r>
              <a:rPr lang="en-US" dirty="0" smtClean="0">
                <a:cs typeface="+mn-cs"/>
              </a:rPr>
              <a:t>akker</a:t>
            </a:r>
          </a:p>
          <a:p>
            <a:pPr>
              <a:defRPr/>
            </a:pPr>
            <a:r>
              <a:rPr lang="en-US" dirty="0" smtClean="0">
                <a:cs typeface="+mn-cs"/>
              </a:rPr>
              <a:t>Network and Security Section</a:t>
            </a:r>
          </a:p>
        </p:txBody>
      </p:sp>
    </p:spTree>
    <p:extLst>
      <p:ext uri="{BB962C8B-B14F-4D97-AF65-F5344CB8AC3E}">
        <p14:creationId xmlns:p14="http://schemas.microsoft.com/office/powerpoint/2010/main" val="171348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Current policy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RMDCN private network – heterogeneous network – no single admin domain</a:t>
            </a:r>
          </a:p>
          <a:p>
            <a:endParaRPr lang="en-GB" dirty="0"/>
          </a:p>
          <a:p>
            <a:r>
              <a:rPr lang="en-GB" dirty="0" smtClean="0"/>
              <a:t>No RFC1918 IP addresses (avoid possible classes of IP addresses)</a:t>
            </a:r>
          </a:p>
          <a:p>
            <a:endParaRPr lang="en-GB" dirty="0" smtClean="0"/>
          </a:p>
          <a:p>
            <a:r>
              <a:rPr lang="en-GB" dirty="0" smtClean="0"/>
              <a:t>OBS provides some /26 IP address blocks for sites: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Some sites use NAT</a:t>
            </a:r>
            <a:r>
              <a:rPr lang="en-GB" dirty="0"/>
              <a:t> </a:t>
            </a:r>
            <a:r>
              <a:rPr lang="en-GB" dirty="0" smtClean="0"/>
              <a:t>on local routers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18" y="3086101"/>
            <a:ext cx="7333946" cy="193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2445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IP Addresses on RMDCN-NG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RMDCN </a:t>
            </a:r>
            <a:r>
              <a:rPr lang="en-GB" dirty="0"/>
              <a:t>private network – heterogeneous network – no single admin domain</a:t>
            </a:r>
          </a:p>
          <a:p>
            <a:endParaRPr lang="en-GB" dirty="0"/>
          </a:p>
          <a:p>
            <a:r>
              <a:rPr lang="en-GB" dirty="0" smtClean="0"/>
              <a:t>Stick to current policy of no </a:t>
            </a:r>
            <a:r>
              <a:rPr lang="en-GB" dirty="0"/>
              <a:t>RFC1918 IP </a:t>
            </a:r>
            <a:r>
              <a:rPr lang="en-GB" dirty="0" smtClean="0"/>
              <a:t>addresses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Need to migrate from OBS provided /26 IP address blocks to </a:t>
            </a:r>
            <a:r>
              <a:rPr lang="en-GB" i="1" dirty="0" smtClean="0"/>
              <a:t>something else</a:t>
            </a:r>
          </a:p>
          <a:p>
            <a:endParaRPr lang="en-GB" dirty="0"/>
          </a:p>
          <a:p>
            <a:r>
              <a:rPr lang="en-GB" dirty="0" smtClean="0"/>
              <a:t>Not critical, but it should be done if OBS is not selected as provider for the RMDCN-NG</a:t>
            </a:r>
          </a:p>
          <a:p>
            <a:pPr lvl="1"/>
            <a:r>
              <a:rPr lang="en-GB" dirty="0" smtClean="0"/>
              <a:t>Recommend to do this after network migration to RMDCN-NG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23206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needs to change?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Group A: sites using a publicly registered IP network address</a:t>
            </a:r>
          </a:p>
          <a:p>
            <a:pPr lvl="1"/>
            <a:r>
              <a:rPr lang="en-GB" dirty="0" smtClean="0"/>
              <a:t>No changes required</a:t>
            </a:r>
          </a:p>
          <a:p>
            <a:pPr lvl="1"/>
            <a:endParaRPr lang="en-GB" dirty="0"/>
          </a:p>
          <a:p>
            <a:r>
              <a:rPr lang="en-GB" dirty="0" smtClean="0"/>
              <a:t>Group B: sites using an OBS IP address block on the RMDCN LAN segment only and then use NAT on internal router</a:t>
            </a:r>
          </a:p>
          <a:p>
            <a:pPr lvl="1"/>
            <a:r>
              <a:rPr lang="en-GB" dirty="0" smtClean="0"/>
              <a:t>Small change: only devices on RMDCN LAN segment </a:t>
            </a:r>
          </a:p>
          <a:p>
            <a:pPr lvl="1"/>
            <a:endParaRPr lang="en-GB" dirty="0"/>
          </a:p>
          <a:p>
            <a:r>
              <a:rPr lang="en-GB" dirty="0" smtClean="0"/>
              <a:t>Group C: sites using an OBS IP address block for end hosts on their LAN</a:t>
            </a:r>
          </a:p>
          <a:p>
            <a:pPr lvl="1"/>
            <a:r>
              <a:rPr lang="en-GB" dirty="0" smtClean="0"/>
              <a:t>Significant change: Internal LAN devices need new IP address</a:t>
            </a:r>
          </a:p>
        </p:txBody>
      </p:sp>
    </p:spTree>
    <p:extLst>
      <p:ext uri="{BB962C8B-B14F-4D97-AF65-F5344CB8AC3E}">
        <p14:creationId xmlns:p14="http://schemas.microsoft.com/office/powerpoint/2010/main" val="1347453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Have requested assistance from Tenderer for this IP address migration in ITT documents</a:t>
            </a:r>
          </a:p>
          <a:p>
            <a:endParaRPr lang="en-GB" dirty="0"/>
          </a:p>
          <a:p>
            <a:r>
              <a:rPr lang="en-GB" dirty="0" smtClean="0"/>
              <a:t>Has to be carefully planned by sites (Group B and Group C)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Recommendation is to wait until migration to RMDCN-NG is </a:t>
            </a:r>
            <a:r>
              <a:rPr lang="en-GB" dirty="0" smtClean="0"/>
              <a:t>finished</a:t>
            </a:r>
          </a:p>
          <a:p>
            <a:endParaRPr lang="en-GB" dirty="0"/>
          </a:p>
          <a:p>
            <a:r>
              <a:rPr lang="en-GB" dirty="0" smtClean="0"/>
              <a:t>Further details to follow after Tender selection</a:t>
            </a:r>
            <a:endParaRPr lang="en-GB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18" y="2763319"/>
            <a:ext cx="7333946" cy="193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7453583"/>
      </p:ext>
    </p:extLst>
  </p:cSld>
  <p:clrMapOvr>
    <a:masterClrMapping/>
  </p:clrMapOvr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ECMWF-template</Template>
  <TotalTime>14999</TotalTime>
  <Words>238</Words>
  <Application>Microsoft Office PowerPoint</Application>
  <PresentationFormat>On-screen Show (4:3)</PresentationFormat>
  <Paragraphs>47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ECMWF-template</vt:lpstr>
      <vt:lpstr>IP Addressing and the RMDCN Next Generation</vt:lpstr>
      <vt:lpstr>Current policy</vt:lpstr>
      <vt:lpstr>IP Addresses on RMDCN-NG</vt:lpstr>
      <vt:lpstr>Who needs to change?</vt:lpstr>
      <vt:lpstr>PowerPoint Presentation</vt:lpstr>
    </vt:vector>
  </TitlesOfParts>
  <Company>ECMWF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Tony Bakker</dc:creator>
  <cp:lastModifiedBy>Tony Bakker</cp:lastModifiedBy>
  <cp:revision>163</cp:revision>
  <cp:lastPrinted>2010-02-08T14:51:34Z</cp:lastPrinted>
  <dcterms:created xsi:type="dcterms:W3CDTF">2011-10-04T12:35:01Z</dcterms:created>
  <dcterms:modified xsi:type="dcterms:W3CDTF">2012-05-11T13:59:40Z</dcterms:modified>
</cp:coreProperties>
</file>