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61" r:id="rId3"/>
    <p:sldId id="262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19" d="100"/>
          <a:sy n="119" d="100"/>
        </p:scale>
        <p:origin x="-1452" y="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10/01/2018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Agenda item 5 – IPET-DD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WIGOS metadata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Data representation for WIGOS metadata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IPET-DD experts</a:t>
            </a:r>
          </a:p>
          <a:p>
            <a:pPr lvl="1"/>
            <a:r>
              <a:rPr lang="en-GB" dirty="0" smtClean="0"/>
              <a:t>Those with personal skills developing IWXXM</a:t>
            </a:r>
          </a:p>
          <a:p>
            <a:pPr lvl="1"/>
            <a:r>
              <a:rPr lang="en-GB" dirty="0" err="1" smtClean="0"/>
              <a:t>MeteoSwiss</a:t>
            </a:r>
            <a:r>
              <a:rPr lang="en-GB" dirty="0" smtClean="0"/>
              <a:t> and Canada contributing – but not as part of IPET-DD</a:t>
            </a:r>
          </a:p>
          <a:p>
            <a:r>
              <a:rPr lang="en-GB" dirty="0" smtClean="0"/>
              <a:t>Approval</a:t>
            </a:r>
          </a:p>
          <a:p>
            <a:pPr lvl="1"/>
            <a:r>
              <a:rPr lang="en-GB" dirty="0" smtClean="0"/>
              <a:t>Expect WMDR 1.0RC7 to be submitted for approval</a:t>
            </a:r>
          </a:p>
          <a:p>
            <a:pPr lvl="2"/>
            <a:r>
              <a:rPr lang="en-GB" dirty="0" smtClean="0"/>
              <a:t>Being prepared for testing</a:t>
            </a:r>
          </a:p>
          <a:p>
            <a:pPr lvl="1"/>
            <a:r>
              <a:rPr lang="en-GB" dirty="0" smtClean="0"/>
              <a:t>Which process? At Cg-18, or between session?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6835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Recommended text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ICT-ISS </a:t>
            </a:r>
            <a:r>
              <a:rPr lang="en-US" dirty="0"/>
              <a:t>noted the difficulties in finding experts to develop the data representation for WIGOS metadata (WMDR) and proposed </a:t>
            </a:r>
            <a:r>
              <a:rPr lang="en-US" dirty="0" smtClean="0"/>
              <a:t>[….].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Following </a:t>
            </a:r>
            <a:r>
              <a:rPr lang="en-US" dirty="0"/>
              <a:t>testing, version WMDR1.0RC7 (or a modified version) WMDR should be submitted for approval by Cg-18, with a formal consultation by correspondence between November 2018 and February 2019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It </a:t>
            </a:r>
            <a:r>
              <a:rPr lang="en-US" dirty="0"/>
              <a:t>would be clearer for members to present the WMDR to CBS TECO as part of the presentation of WIGOS issues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Contents </a:t>
            </a:r>
            <a:r>
              <a:rPr lang="en-US" dirty="0"/>
              <a:t>of WIGOS metadata code tables should be maintained by TT-WMD (or its successor), but the process of obtaining approval for their inclusion in the Manual on Codes should be supervised by IPET-CM and the fast track process used for amending their contents</a:t>
            </a:r>
            <a:r>
              <a:rPr lang="en-US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059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5</TotalTime>
  <Words>185</Words>
  <Application>Microsoft Office PowerPoint</Application>
  <PresentationFormat>On-screen Show (4:3)</PresentationFormat>
  <Paragraphs>24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blank</vt:lpstr>
      <vt:lpstr>PowerPoint Presentation</vt:lpstr>
      <vt:lpstr>Data representation for WIGOS metadata</vt:lpstr>
      <vt:lpstr>Recommended text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Steve Foreman</cp:lastModifiedBy>
  <cp:revision>1</cp:revision>
  <dcterms:created xsi:type="dcterms:W3CDTF">2018-01-10T16:04:38Z</dcterms:created>
  <dcterms:modified xsi:type="dcterms:W3CDTF">2018-01-10T16:10:02Z</dcterms:modified>
</cp:coreProperties>
</file>