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0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N.N Title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Author</a:t>
            </a:r>
            <a:endParaRPr lang="en-US" sz="4800" i="1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 1…..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Recommendations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</TotalTime>
  <Words>16</Words>
  <Application>Microsoft Office PowerPoint</Application>
  <PresentationFormat>On-screen Show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blank</vt:lpstr>
      <vt:lpstr>PowerPoint Presentation</vt:lpstr>
      <vt:lpstr>Contents</vt:lpstr>
      <vt:lpstr>Issue 1…..</vt:lpstr>
      <vt:lpstr>Recommendations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1</cp:revision>
  <dcterms:created xsi:type="dcterms:W3CDTF">2017-12-04T10:18:43Z</dcterms:created>
  <dcterms:modified xsi:type="dcterms:W3CDTF">2017-12-04T10:21:00Z</dcterms:modified>
</cp:coreProperties>
</file>