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996" autoAdjust="0"/>
    <p:restoredTop sz="94660"/>
  </p:normalViewPr>
  <p:slideViewPr>
    <p:cSldViewPr snapToGrid="0">
      <p:cViewPr>
        <p:scale>
          <a:sx n="90" d="100"/>
          <a:sy n="90" d="100"/>
        </p:scale>
        <p:origin x="-150" y="55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2FACE7E-D7FB-4CCC-A88C-C54B37731C7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NZ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D2B9D756-3FE8-462B-A172-1CDE31F0B26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NZ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F181B66-881A-476E-8A27-3B9AB334194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AF7BE7-CE80-4D6C-8E20-8998FC058D39}" type="datetimeFigureOut">
              <a:rPr lang="en-NZ" smtClean="0"/>
              <a:t>18/10/2019</a:t>
            </a:fld>
            <a:endParaRPr lang="en-NZ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8BEF6EF-619F-4497-8746-147E37116A6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NZ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A0E1859-E884-4F5F-93BD-1292C86046A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F35863-923B-4804-AA79-42CC45449D46}" type="slidenum">
              <a:rPr lang="en-NZ" smtClean="0"/>
              <a:t>‹#›</a:t>
            </a:fld>
            <a:endParaRPr lang="en-NZ"/>
          </a:p>
        </p:txBody>
      </p:sp>
    </p:spTree>
    <p:extLst>
      <p:ext uri="{BB962C8B-B14F-4D97-AF65-F5344CB8AC3E}">
        <p14:creationId xmlns:p14="http://schemas.microsoft.com/office/powerpoint/2010/main" val="176142100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173B0A1-B607-4C3D-A064-0267BB18F3C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NZ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3730B9F-3853-48D1-B985-BDA04832A77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NZ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ABFABD1-4838-4B64-BC0B-F528B4DD9D2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AF7BE7-CE80-4D6C-8E20-8998FC058D39}" type="datetimeFigureOut">
              <a:rPr lang="en-NZ" smtClean="0"/>
              <a:t>18/10/2019</a:t>
            </a:fld>
            <a:endParaRPr lang="en-NZ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AD3F7C4-99D2-442B-A158-00351B13FD6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NZ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22E4C87-8F25-4E4E-B0BD-6CD2508ABA8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F35863-923B-4804-AA79-42CC45449D46}" type="slidenum">
              <a:rPr lang="en-NZ" smtClean="0"/>
              <a:t>‹#›</a:t>
            </a:fld>
            <a:endParaRPr lang="en-NZ"/>
          </a:p>
        </p:txBody>
      </p:sp>
    </p:spTree>
    <p:extLst>
      <p:ext uri="{BB962C8B-B14F-4D97-AF65-F5344CB8AC3E}">
        <p14:creationId xmlns:p14="http://schemas.microsoft.com/office/powerpoint/2010/main" val="380928727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B6B6ECB-79FD-46D1-96D0-D03C1C80CEB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NZ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1CF624C-3768-4E62-998B-7F672E5B53F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3B58F5A-2EBF-4916-89AA-967AFF37A01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AF7BE7-CE80-4D6C-8E20-8998FC058D39}" type="datetimeFigureOut">
              <a:rPr lang="en-NZ" smtClean="0"/>
              <a:t>18/10/2019</a:t>
            </a:fld>
            <a:endParaRPr lang="en-NZ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83541B9-C56B-4FEF-A7FC-E5C9C465C10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NZ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4888EEC-A25A-4719-8E6C-5FA655F3A1B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F35863-923B-4804-AA79-42CC45449D46}" type="slidenum">
              <a:rPr lang="en-NZ" smtClean="0"/>
              <a:t>‹#›</a:t>
            </a:fld>
            <a:endParaRPr lang="en-NZ"/>
          </a:p>
        </p:txBody>
      </p:sp>
    </p:spTree>
    <p:extLst>
      <p:ext uri="{BB962C8B-B14F-4D97-AF65-F5344CB8AC3E}">
        <p14:creationId xmlns:p14="http://schemas.microsoft.com/office/powerpoint/2010/main" val="81934820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1700313-C1CA-4932-A4C8-5C7370E6226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NZ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4CA9876-2F1B-47F2-9923-08C44261BDFF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NZ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8E8A732E-8441-4300-A164-2E1E52315CF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NZ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5B08406-F120-44AE-8184-C33363DB597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AF7BE7-CE80-4D6C-8E20-8998FC058D39}" type="datetimeFigureOut">
              <a:rPr lang="en-NZ" smtClean="0"/>
              <a:t>18/10/2019</a:t>
            </a:fld>
            <a:endParaRPr lang="en-NZ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61C76A7-D61B-4B1A-A94F-A9D75DB5BCE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NZ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19E275E-A619-47F1-A31C-2B64399A6B9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F35863-923B-4804-AA79-42CC45449D46}" type="slidenum">
              <a:rPr lang="en-NZ" smtClean="0"/>
              <a:t>‹#›</a:t>
            </a:fld>
            <a:endParaRPr lang="en-NZ"/>
          </a:p>
        </p:txBody>
      </p:sp>
    </p:spTree>
    <p:extLst>
      <p:ext uri="{BB962C8B-B14F-4D97-AF65-F5344CB8AC3E}">
        <p14:creationId xmlns:p14="http://schemas.microsoft.com/office/powerpoint/2010/main" val="164101699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ED214A3-A9BE-45FE-ABE9-1E619D3B2D7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NZ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78FA186-D9E1-4753-9471-97C8118E9A8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82BDA036-9DA6-41C7-968D-4EE5F752A57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NZ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B78A3507-1CF8-49BF-8D78-3C5E6B2F091E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61C2D92C-50BE-42B7-9032-BAE1EE7DAE80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NZ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49169BFE-9486-43E5-8FE3-BA62B69513D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AF7BE7-CE80-4D6C-8E20-8998FC058D39}" type="datetimeFigureOut">
              <a:rPr lang="en-NZ" smtClean="0"/>
              <a:t>18/10/2019</a:t>
            </a:fld>
            <a:endParaRPr lang="en-NZ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942B0889-1D8C-4D80-AEEF-0039E1C7369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NZ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E2A534D1-4B98-4715-BE4A-A51FB5769BC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F35863-923B-4804-AA79-42CC45449D46}" type="slidenum">
              <a:rPr lang="en-NZ" smtClean="0"/>
              <a:t>‹#›</a:t>
            </a:fld>
            <a:endParaRPr lang="en-NZ"/>
          </a:p>
        </p:txBody>
      </p:sp>
    </p:spTree>
    <p:extLst>
      <p:ext uri="{BB962C8B-B14F-4D97-AF65-F5344CB8AC3E}">
        <p14:creationId xmlns:p14="http://schemas.microsoft.com/office/powerpoint/2010/main" val="118481654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1B4F087-2724-4D8D-B973-E5F16F94501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NZ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674BAC8-2B7D-40D4-B1A8-B8EC67EFC9B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AF7BE7-CE80-4D6C-8E20-8998FC058D39}" type="datetimeFigureOut">
              <a:rPr lang="en-NZ" smtClean="0"/>
              <a:t>18/10/2019</a:t>
            </a:fld>
            <a:endParaRPr lang="en-NZ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C52D6B09-D044-437B-A554-73ACC6DA7D4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NZ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E0579693-1772-4266-91C4-5FB12A1C9FB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F35863-923B-4804-AA79-42CC45449D46}" type="slidenum">
              <a:rPr lang="en-NZ" smtClean="0"/>
              <a:t>‹#›</a:t>
            </a:fld>
            <a:endParaRPr lang="en-NZ"/>
          </a:p>
        </p:txBody>
      </p:sp>
    </p:spTree>
    <p:extLst>
      <p:ext uri="{BB962C8B-B14F-4D97-AF65-F5344CB8AC3E}">
        <p14:creationId xmlns:p14="http://schemas.microsoft.com/office/powerpoint/2010/main" val="363994539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19BDB52A-154B-436A-B4F6-AE208F9B2C3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AF7BE7-CE80-4D6C-8E20-8998FC058D39}" type="datetimeFigureOut">
              <a:rPr lang="en-NZ" smtClean="0"/>
              <a:t>18/10/2019</a:t>
            </a:fld>
            <a:endParaRPr lang="en-NZ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41DFC6DB-3BF0-439C-A8B4-C846870DC16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NZ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B92BF5B9-87F6-4135-BD1B-EBC355BC33E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F35863-923B-4804-AA79-42CC45449D46}" type="slidenum">
              <a:rPr lang="en-NZ" smtClean="0"/>
              <a:t>‹#›</a:t>
            </a:fld>
            <a:endParaRPr lang="en-NZ"/>
          </a:p>
        </p:txBody>
      </p:sp>
    </p:spTree>
    <p:extLst>
      <p:ext uri="{BB962C8B-B14F-4D97-AF65-F5344CB8AC3E}">
        <p14:creationId xmlns:p14="http://schemas.microsoft.com/office/powerpoint/2010/main" val="342876008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EE83908-5AB4-45AB-8E0D-E1577F10B56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NZ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10A5F8B-4CB7-4B88-B5F8-47B9C803291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NZ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3F898D1E-2D50-4D62-BDAC-B82243699EA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A3EC799-193F-4904-AB0B-084CE44DEE1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AF7BE7-CE80-4D6C-8E20-8998FC058D39}" type="datetimeFigureOut">
              <a:rPr lang="en-NZ" smtClean="0"/>
              <a:t>18/10/2019</a:t>
            </a:fld>
            <a:endParaRPr lang="en-NZ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29CC397-6BD0-4804-B0F5-D857C36F525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NZ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807E07F9-889C-4C1D-9833-57C259B28AB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F35863-923B-4804-AA79-42CC45449D46}" type="slidenum">
              <a:rPr lang="en-NZ" smtClean="0"/>
              <a:t>‹#›</a:t>
            </a:fld>
            <a:endParaRPr lang="en-NZ"/>
          </a:p>
        </p:txBody>
      </p:sp>
    </p:spTree>
    <p:extLst>
      <p:ext uri="{BB962C8B-B14F-4D97-AF65-F5344CB8AC3E}">
        <p14:creationId xmlns:p14="http://schemas.microsoft.com/office/powerpoint/2010/main" val="205318511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19F8D26-46C9-4910-BD67-1E271BCE84F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NZ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0F994943-3B41-4E94-935D-FAE8A3448257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NZ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AD683AD-A863-4064-8916-BAA2F1F7896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8707F4E-1638-4EF5-A5B6-8995DD4FFC7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AF7BE7-CE80-4D6C-8E20-8998FC058D39}" type="datetimeFigureOut">
              <a:rPr lang="en-NZ" smtClean="0"/>
              <a:t>18/10/2019</a:t>
            </a:fld>
            <a:endParaRPr lang="en-NZ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BCCCE68-1476-429E-94BF-DCF450939EC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NZ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82D62E16-2FB2-4460-BA98-E5401628DEF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F35863-923B-4804-AA79-42CC45449D46}" type="slidenum">
              <a:rPr lang="en-NZ" smtClean="0"/>
              <a:t>‹#›</a:t>
            </a:fld>
            <a:endParaRPr lang="en-NZ"/>
          </a:p>
        </p:txBody>
      </p:sp>
    </p:spTree>
    <p:extLst>
      <p:ext uri="{BB962C8B-B14F-4D97-AF65-F5344CB8AC3E}">
        <p14:creationId xmlns:p14="http://schemas.microsoft.com/office/powerpoint/2010/main" val="23803527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AD0777B-046D-45E4-B9D1-4709B1A75E3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NZ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0415EF1A-5AD0-443F-926B-029136EAA4E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NZ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958A044-C0D1-4FE3-8E7C-59FA548E7BE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AF7BE7-CE80-4D6C-8E20-8998FC058D39}" type="datetimeFigureOut">
              <a:rPr lang="en-NZ" smtClean="0"/>
              <a:t>18/10/2019</a:t>
            </a:fld>
            <a:endParaRPr lang="en-NZ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C5DFD9B-966E-4397-ABF3-58C01AA155B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NZ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0C0BC36-C4FE-42FD-AB6D-ADAFADEA8A9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F35863-923B-4804-AA79-42CC45449D46}" type="slidenum">
              <a:rPr lang="en-NZ" smtClean="0"/>
              <a:t>‹#›</a:t>
            </a:fld>
            <a:endParaRPr lang="en-NZ"/>
          </a:p>
        </p:txBody>
      </p:sp>
    </p:spTree>
    <p:extLst>
      <p:ext uri="{BB962C8B-B14F-4D97-AF65-F5344CB8AC3E}">
        <p14:creationId xmlns:p14="http://schemas.microsoft.com/office/powerpoint/2010/main" val="284200161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559565E3-44A5-44B9-B292-8687A165327E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NZ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B592F67-F9BE-49C1-A859-3B280A0F1F9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NZ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6B17FCC-35FA-4AFC-86EF-68212A45C0F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AF7BE7-CE80-4D6C-8E20-8998FC058D39}" type="datetimeFigureOut">
              <a:rPr lang="en-NZ" smtClean="0"/>
              <a:t>18/10/2019</a:t>
            </a:fld>
            <a:endParaRPr lang="en-NZ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B19DD13-F954-4637-A1F8-C6D037682BB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NZ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AF8298C-AD46-4FFF-9BD9-B5BACC3747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F35863-923B-4804-AA79-42CC45449D46}" type="slidenum">
              <a:rPr lang="en-NZ" smtClean="0"/>
              <a:t>‹#›</a:t>
            </a:fld>
            <a:endParaRPr lang="en-NZ"/>
          </a:p>
        </p:txBody>
      </p:sp>
    </p:spTree>
    <p:extLst>
      <p:ext uri="{BB962C8B-B14F-4D97-AF65-F5344CB8AC3E}">
        <p14:creationId xmlns:p14="http://schemas.microsoft.com/office/powerpoint/2010/main" val="72213599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81E1C49C-5716-41AD-9F2B-5AF94F9A30B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NZ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7063EBE-E720-4E33-935A-E244882DE45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NZ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121022D-57DF-41E7-8E96-C31833D0938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3AF7BE7-CE80-4D6C-8E20-8998FC058D39}" type="datetimeFigureOut">
              <a:rPr lang="en-NZ" smtClean="0"/>
              <a:t>18/10/2019</a:t>
            </a:fld>
            <a:endParaRPr lang="en-NZ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FB46996-EADE-4CFE-8975-8A8CFE499CA0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NZ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9F95312-CCEF-4A0C-97F9-EDEDAAA5528C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DF35863-923B-4804-AA79-42CC45449D46}" type="slidenum">
              <a:rPr lang="en-NZ" smtClean="0"/>
              <a:t>‹#›</a:t>
            </a:fld>
            <a:endParaRPr lang="en-NZ"/>
          </a:p>
        </p:txBody>
      </p:sp>
    </p:spTree>
    <p:extLst>
      <p:ext uri="{BB962C8B-B14F-4D97-AF65-F5344CB8AC3E}">
        <p14:creationId xmlns:p14="http://schemas.microsoft.com/office/powerpoint/2010/main" val="66021082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9117B70C-8171-46C4-A3A6-1832A7456C0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-1113906" y="958819"/>
            <a:ext cx="14630400" cy="10972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1774227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</TotalTime>
  <Words>0</Words>
  <Application>Microsoft Office PowerPoint</Application>
  <PresentationFormat>Widescreen</PresentationFormat>
  <Paragraphs>0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Calibri</vt:lpstr>
      <vt:lpstr>Calibri Light</vt:lpstr>
      <vt:lpstr>Office Theme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Kevin Alder</dc:creator>
  <cp:lastModifiedBy>Kevin Alder</cp:lastModifiedBy>
  <cp:revision>2</cp:revision>
  <dcterms:created xsi:type="dcterms:W3CDTF">2019-10-17T11:55:38Z</dcterms:created>
  <dcterms:modified xsi:type="dcterms:W3CDTF">2019-10-17T12:02:17Z</dcterms:modified>
</cp:coreProperties>
</file>