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5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75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4"/>
          <p:cNvSpPr txBox="1"/>
          <p:nvPr/>
        </p:nvSpPr>
        <p:spPr>
          <a:xfrm>
            <a:off x="2056936" y="1814307"/>
            <a:ext cx="971741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dirty="0" smtClean="0"/>
              <a:t>ET-WISC</a:t>
            </a:r>
            <a:endParaRPr lang="en-US" altLang="ja-JP" dirty="0" smtClean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202703" y="2491415"/>
            <a:ext cx="91557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TT-GISC</a:t>
            </a:r>
            <a:endParaRPr lang="en-US" altLang="ja-JP" b="1" dirty="0" smtClean="0">
              <a:solidFill>
                <a:srgbClr val="FF0000"/>
              </a:solidFill>
            </a:endParaRPr>
          </a:p>
        </p:txBody>
      </p:sp>
      <p:cxnSp>
        <p:nvCxnSpPr>
          <p:cNvPr id="11" name="カギ線コネクタ 10"/>
          <p:cNvCxnSpPr>
            <a:stCxn id="5" idx="2"/>
            <a:endCxn id="8" idx="1"/>
          </p:cNvCxnSpPr>
          <p:nvPr/>
        </p:nvCxnSpPr>
        <p:spPr>
          <a:xfrm rot="16200000" flipH="1">
            <a:off x="2626534" y="2099912"/>
            <a:ext cx="492442" cy="65989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3202704" y="3800913"/>
            <a:ext cx="915571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TT-OM</a:t>
            </a:r>
            <a:endParaRPr lang="en-US" altLang="ja-JP" b="1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3202703" y="3152841"/>
            <a:ext cx="91557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dirty="0" smtClean="0"/>
              <a:t>TT-DC</a:t>
            </a:r>
            <a:endParaRPr lang="en-US" altLang="ja-JP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974929" y="6070043"/>
            <a:ext cx="1659429" cy="4154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050" dirty="0" smtClean="0"/>
              <a:t>Note: ST = Sub Team</a:t>
            </a:r>
          </a:p>
          <a:p>
            <a:r>
              <a:rPr lang="en-US" altLang="ja-JP" sz="1050" dirty="0"/>
              <a:t> </a:t>
            </a:r>
            <a:r>
              <a:rPr lang="en-US" altLang="ja-JP" sz="1050" dirty="0" smtClean="0"/>
              <a:t>          WG= Working Group</a:t>
            </a:r>
            <a:endParaRPr kumimoji="1" lang="ja-JP" altLang="en-US" sz="1050" dirty="0"/>
          </a:p>
        </p:txBody>
      </p:sp>
      <p:cxnSp>
        <p:nvCxnSpPr>
          <p:cNvPr id="19" name="カギ線コネクタ 18"/>
          <p:cNvCxnSpPr>
            <a:stCxn id="5" idx="2"/>
            <a:endCxn id="16" idx="1"/>
          </p:cNvCxnSpPr>
          <p:nvPr/>
        </p:nvCxnSpPr>
        <p:spPr>
          <a:xfrm rot="16200000" flipH="1">
            <a:off x="2295821" y="2430625"/>
            <a:ext cx="1153868" cy="65989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カギ線コネクタ 20"/>
          <p:cNvCxnSpPr>
            <a:stCxn id="5" idx="2"/>
            <a:endCxn id="15" idx="1"/>
          </p:cNvCxnSpPr>
          <p:nvPr/>
        </p:nvCxnSpPr>
        <p:spPr>
          <a:xfrm rot="16200000" flipH="1">
            <a:off x="1971785" y="2754660"/>
            <a:ext cx="1801940" cy="65989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3202703" y="4448985"/>
            <a:ext cx="947243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TT-CAC</a:t>
            </a:r>
            <a:endParaRPr lang="en-US" altLang="ja-JP" b="1" dirty="0">
              <a:solidFill>
                <a:srgbClr val="FF0000"/>
              </a:solidFill>
            </a:endParaRPr>
          </a:p>
        </p:txBody>
      </p:sp>
      <p:cxnSp>
        <p:nvCxnSpPr>
          <p:cNvPr id="36" name="カギ線コネクタ 35"/>
          <p:cNvCxnSpPr>
            <a:stCxn id="5" idx="2"/>
            <a:endCxn id="22" idx="1"/>
          </p:cNvCxnSpPr>
          <p:nvPr/>
        </p:nvCxnSpPr>
        <p:spPr>
          <a:xfrm rot="16200000" flipH="1">
            <a:off x="1647749" y="3078697"/>
            <a:ext cx="2450012" cy="65989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テキスト ボックス 1"/>
          <p:cNvSpPr txBox="1"/>
          <p:nvPr/>
        </p:nvSpPr>
        <p:spPr>
          <a:xfrm>
            <a:off x="2007767" y="1022362"/>
            <a:ext cx="2661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/>
              <a:t>CBS-15 (2012-2016)</a:t>
            </a:r>
          </a:p>
        </p:txBody>
      </p:sp>
      <p:sp>
        <p:nvSpPr>
          <p:cNvPr id="39" name="テキスト ボックス 4"/>
          <p:cNvSpPr txBox="1"/>
          <p:nvPr/>
        </p:nvSpPr>
        <p:spPr>
          <a:xfrm>
            <a:off x="5566744" y="1816579"/>
            <a:ext cx="971741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dirty="0" smtClean="0"/>
              <a:t>ET-WISC</a:t>
            </a:r>
            <a:endParaRPr lang="en-US" altLang="ja-JP" dirty="0" smtClean="0"/>
          </a:p>
        </p:txBody>
      </p:sp>
      <p:sp>
        <p:nvSpPr>
          <p:cNvPr id="40" name="テキスト ボックス 7"/>
          <p:cNvSpPr txBox="1"/>
          <p:nvPr/>
        </p:nvSpPr>
        <p:spPr>
          <a:xfrm>
            <a:off x="6712511" y="2493687"/>
            <a:ext cx="91557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TT-GISC</a:t>
            </a:r>
            <a:endParaRPr lang="en-US" altLang="ja-JP" b="1" dirty="0" smtClean="0">
              <a:solidFill>
                <a:srgbClr val="FF0000"/>
              </a:solidFill>
            </a:endParaRPr>
          </a:p>
        </p:txBody>
      </p:sp>
      <p:cxnSp>
        <p:nvCxnSpPr>
          <p:cNvPr id="41" name="カギ線コネクタ 10"/>
          <p:cNvCxnSpPr>
            <a:stCxn id="39" idx="2"/>
            <a:endCxn id="40" idx="1"/>
          </p:cNvCxnSpPr>
          <p:nvPr/>
        </p:nvCxnSpPr>
        <p:spPr>
          <a:xfrm rot="16200000" flipH="1">
            <a:off x="6136342" y="2102184"/>
            <a:ext cx="492442" cy="65989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テキスト ボックス 15"/>
          <p:cNvSpPr txBox="1"/>
          <p:nvPr/>
        </p:nvSpPr>
        <p:spPr>
          <a:xfrm>
            <a:off x="6712511" y="3155113"/>
            <a:ext cx="91557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dirty="0" smtClean="0"/>
              <a:t>TT-DC</a:t>
            </a:r>
            <a:endParaRPr lang="en-US" altLang="ja-JP" b="1" dirty="0">
              <a:solidFill>
                <a:srgbClr val="FF0000"/>
              </a:solidFill>
            </a:endParaRPr>
          </a:p>
        </p:txBody>
      </p:sp>
      <p:cxnSp>
        <p:nvCxnSpPr>
          <p:cNvPr id="47" name="カギ線コネクタ 35"/>
          <p:cNvCxnSpPr>
            <a:stCxn id="39" idx="2"/>
            <a:endCxn id="43" idx="1"/>
          </p:cNvCxnSpPr>
          <p:nvPr/>
        </p:nvCxnSpPr>
        <p:spPr>
          <a:xfrm rot="16200000" flipH="1">
            <a:off x="5805629" y="2432897"/>
            <a:ext cx="1153868" cy="65989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テキスト ボックス 1"/>
          <p:cNvSpPr txBox="1"/>
          <p:nvPr/>
        </p:nvSpPr>
        <p:spPr>
          <a:xfrm>
            <a:off x="5517575" y="1024634"/>
            <a:ext cx="2661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/>
              <a:t>CBS-16 (2017-2020)</a:t>
            </a:r>
          </a:p>
        </p:txBody>
      </p:sp>
      <p:sp>
        <p:nvSpPr>
          <p:cNvPr id="50" name="テキスト ボックス 4"/>
          <p:cNvSpPr txBox="1"/>
          <p:nvPr/>
        </p:nvSpPr>
        <p:spPr>
          <a:xfrm>
            <a:off x="5637332" y="4432861"/>
            <a:ext cx="85786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dirty="0" smtClean="0"/>
              <a:t>ET</a:t>
            </a:r>
            <a:r>
              <a:rPr lang="en-US" altLang="zh-CN" dirty="0" smtClean="0"/>
              <a:t>-CAC</a:t>
            </a:r>
            <a:endParaRPr lang="en-US" altLang="ja-JP" dirty="0" smtClean="0"/>
          </a:p>
        </p:txBody>
      </p:sp>
      <p:cxnSp>
        <p:nvCxnSpPr>
          <p:cNvPr id="52" name="直接箭头连接符 51"/>
          <p:cNvCxnSpPr/>
          <p:nvPr/>
        </p:nvCxnSpPr>
        <p:spPr>
          <a:xfrm flipV="1">
            <a:off x="4285397" y="3524445"/>
            <a:ext cx="2253088" cy="645801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981433" y="3522173"/>
            <a:ext cx="65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 smtClean="0"/>
              <a:t>ToRs</a:t>
            </a:r>
            <a:endParaRPr lang="zh-CN" altLang="en-US" dirty="0"/>
          </a:p>
        </p:txBody>
      </p:sp>
      <p:cxnSp>
        <p:nvCxnSpPr>
          <p:cNvPr id="54" name="直接箭头连接符 53"/>
          <p:cNvCxnSpPr/>
          <p:nvPr/>
        </p:nvCxnSpPr>
        <p:spPr>
          <a:xfrm flipV="1">
            <a:off x="4304018" y="4617527"/>
            <a:ext cx="1194936" cy="4385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753096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 (2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 (2)</Template>
  <TotalTime>157</TotalTime>
  <Words>29</Words>
  <Application>Microsoft Office PowerPoint</Application>
  <PresentationFormat>全屏显示(4:3)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TT-GISC2017-presentationXX-template (2)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</dc:creator>
  <cp:lastModifiedBy>李湘</cp:lastModifiedBy>
  <cp:revision>16</cp:revision>
  <dcterms:created xsi:type="dcterms:W3CDTF">2017-11-15T09:10:44Z</dcterms:created>
  <dcterms:modified xsi:type="dcterms:W3CDTF">2017-11-15T13:54:52Z</dcterms:modified>
</cp:coreProperties>
</file>