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61" r:id="rId3"/>
    <p:sldId id="259" r:id="rId4"/>
    <p:sldId id="260" r:id="rId5"/>
    <p:sldId id="258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504" y="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24/07/2017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Assigning and using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WIGOS station identifiers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Structure of WIGOS Station Identifier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6010275" y="1757392"/>
            <a:ext cx="2419350" cy="14773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Local Identifier</a:t>
            </a:r>
          </a:p>
          <a:p>
            <a:pPr algn="ctr"/>
            <a:endParaRPr lang="en-GB" b="1" dirty="0" smtClean="0"/>
          </a:p>
          <a:p>
            <a:pPr algn="ctr"/>
            <a:r>
              <a:rPr lang="en-GB" dirty="0" smtClean="0"/>
              <a:t>Decided by Issuer of Identifier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4359274" y="1757392"/>
            <a:ext cx="1571625" cy="14773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Issue Number</a:t>
            </a:r>
          </a:p>
          <a:p>
            <a:pPr algn="ctr"/>
            <a:endParaRPr lang="en-GB" b="1" dirty="0"/>
          </a:p>
          <a:p>
            <a:pPr algn="ctr"/>
            <a:r>
              <a:rPr lang="en-GB" dirty="0" smtClean="0"/>
              <a:t>Decided by Issuer of Identifier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603374" y="1757392"/>
            <a:ext cx="2676525" cy="14773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Issuer of Identifier</a:t>
            </a:r>
          </a:p>
          <a:p>
            <a:pPr algn="ctr"/>
            <a:endParaRPr lang="en-GB" dirty="0"/>
          </a:p>
          <a:p>
            <a:pPr algn="ctr"/>
            <a:r>
              <a:rPr lang="en-GB" dirty="0" smtClean="0"/>
              <a:t>Source of identifier (specified by WMO)</a:t>
            </a:r>
          </a:p>
          <a:p>
            <a:pPr algn="ctr"/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00074" y="1757392"/>
            <a:ext cx="923925" cy="14773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Series</a:t>
            </a:r>
          </a:p>
          <a:p>
            <a:endParaRPr lang="en-GB" dirty="0"/>
          </a:p>
          <a:p>
            <a:pPr algn="ctr"/>
            <a:r>
              <a:rPr lang="en-GB" dirty="0" smtClean="0"/>
              <a:t>0</a:t>
            </a:r>
            <a:br>
              <a:rPr lang="en-GB" dirty="0" smtClean="0"/>
            </a:br>
            <a:endParaRPr lang="en-GB" dirty="0" smtClean="0"/>
          </a:p>
          <a:p>
            <a:pPr algn="ctr"/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021011" y="3776692"/>
            <a:ext cx="2676525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0-20000-0-60351</a:t>
            </a:r>
          </a:p>
          <a:p>
            <a:r>
              <a:rPr lang="en-GB" dirty="0" smtClean="0"/>
              <a:t>0-20001-0-57816</a:t>
            </a:r>
          </a:p>
          <a:p>
            <a:r>
              <a:rPr lang="en-GB" dirty="0" smtClean="0"/>
              <a:t>0-20003-0-C7R</a:t>
            </a:r>
          </a:p>
          <a:p>
            <a:r>
              <a:rPr lang="en-GB" dirty="0" smtClean="0"/>
              <a:t>0-20004-0-XY123AB</a:t>
            </a:r>
          </a:p>
          <a:p>
            <a:r>
              <a:rPr lang="en-GB" dirty="0" smtClean="0"/>
              <a:t>0-999-0-EREHWON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Assigning a WIGOS identifier</a:t>
            </a:r>
            <a:endParaRPr lang="en-GB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07974" y="2199244"/>
            <a:ext cx="2676525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Have observations been exchanged from the station?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307972" y="1320672"/>
            <a:ext cx="267652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Is the station already in OSCAR/surface?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432174" y="1320672"/>
            <a:ext cx="508317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The station already has a WIGOS identifier -  see OSCAR/surface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3432174" y="2199244"/>
            <a:ext cx="5083176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Use the identifier associated with the programme under which the observations were exchanged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07971" y="3337995"/>
            <a:ext cx="2676525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Has your country a methodology for identifying national stations?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3432174" y="3337996"/>
            <a:ext cx="5083176" cy="14773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Set Issue Number to 0.</a:t>
            </a:r>
          </a:p>
          <a:p>
            <a:r>
              <a:rPr lang="en-GB" dirty="0" smtClean="0"/>
              <a:t>Set Local Identifier to the national identifier.</a:t>
            </a:r>
          </a:p>
          <a:p>
            <a:r>
              <a:rPr lang="en-GB" i="1" dirty="0" smtClean="0"/>
              <a:t>If there is more than national methodology, each methodology could be assigned an Issue Number to make sure that there are no duplicate identifiers.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222248" y="4875290"/>
            <a:ext cx="8293101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GB" dirty="0" smtClean="0"/>
              <a:t>Define a methodology for issuing station identifiers. The following is suggested.</a:t>
            </a:r>
          </a:p>
          <a:p>
            <a:r>
              <a:rPr lang="en-GB" dirty="0" smtClean="0"/>
              <a:t>Set Issue Number to 0.</a:t>
            </a:r>
          </a:p>
          <a:p>
            <a:r>
              <a:rPr lang="en-GB" dirty="0" smtClean="0"/>
              <a:t>Allocated Local Identifiers as a sequence number in the order the station identifiers are assigned, starting with 1.</a:t>
            </a:r>
            <a:endParaRPr lang="en-GB" dirty="0"/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2984499" y="1643838"/>
            <a:ext cx="447675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984499" y="2522408"/>
            <a:ext cx="447675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2968622" y="3938159"/>
            <a:ext cx="447675" cy="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1593849" y="4538324"/>
            <a:ext cx="0" cy="3369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1593849" y="3122574"/>
            <a:ext cx="0" cy="21542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1593849" y="1967003"/>
            <a:ext cx="1" cy="23224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137690" y="1320672"/>
            <a:ext cx="141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2D050"/>
                </a:solidFill>
              </a:rPr>
              <a:t>Y</a:t>
            </a:r>
            <a:endParaRPr lang="en-GB" dirty="0">
              <a:solidFill>
                <a:srgbClr val="92D05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121813" y="2199244"/>
            <a:ext cx="141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2D050"/>
                </a:solidFill>
              </a:rPr>
              <a:t>Y</a:t>
            </a:r>
            <a:endParaRPr lang="en-GB" dirty="0">
              <a:solidFill>
                <a:srgbClr val="92D05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121812" y="3539997"/>
            <a:ext cx="141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2D050"/>
                </a:solidFill>
              </a:rPr>
              <a:t>Y</a:t>
            </a:r>
            <a:endParaRPr lang="en-GB" dirty="0">
              <a:solidFill>
                <a:srgbClr val="92D05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940" y="1898457"/>
            <a:ext cx="141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N</a:t>
            </a:r>
            <a:endParaRPr lang="en-GB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683940" y="3045618"/>
            <a:ext cx="141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N</a:t>
            </a:r>
            <a:endParaRPr lang="en-GB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683940" y="4554071"/>
            <a:ext cx="141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N</a:t>
            </a:r>
            <a:endParaRPr lang="en-GB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59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idx="1"/>
          </p:nvPr>
        </p:nvSpPr>
        <p:spPr/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90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62</TotalTime>
  <Words>188</Words>
  <Application>Microsoft Office PowerPoint</Application>
  <PresentationFormat>On-screen Show (4:3)</PresentationFormat>
  <Paragraphs>45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blank</vt:lpstr>
      <vt:lpstr>PowerPoint Presentation</vt:lpstr>
      <vt:lpstr>Structure of WIGOS Station Identifier</vt:lpstr>
      <vt:lpstr>Assigning a WIGOS identifier</vt:lpstr>
      <vt:lpstr>PowerPoint Presentation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Steve Foreman</cp:lastModifiedBy>
  <cp:revision>6</cp:revision>
  <dcterms:created xsi:type="dcterms:W3CDTF">2017-07-24T09:08:27Z</dcterms:created>
  <dcterms:modified xsi:type="dcterms:W3CDTF">2017-07-24T10:10:39Z</dcterms:modified>
</cp:coreProperties>
</file>