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864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User Interfaces</a:t>
            </a:r>
          </a:p>
          <a:p>
            <a:r>
              <a:rPr lang="en-US" sz="4800" i="1" dirty="0">
                <a:solidFill>
                  <a:srgbClr val="000090"/>
                </a:solidFill>
              </a:rPr>
              <a:t>Kai Wirt</a:t>
            </a:r>
          </a:p>
          <a:p>
            <a:r>
              <a:rPr lang="en-US" sz="1600" i="1" dirty="0">
                <a:solidFill>
                  <a:srgbClr val="000090"/>
                </a:solidFill>
              </a:rPr>
              <a:t>ET-WISC 7.3.3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Expert Team on WIS </a:t>
            </a:r>
            <a:r>
              <a:rPr lang="en-US" sz="2400" dirty="0" err="1">
                <a:solidFill>
                  <a:srgbClr val="000090"/>
                </a:solidFill>
              </a:rPr>
              <a:t>Centres</a:t>
            </a:r>
            <a:endParaRPr lang="en-US" sz="2400" dirty="0">
              <a:solidFill>
                <a:srgbClr val="000090"/>
              </a:solidFill>
            </a:endParaRP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ET-WISC2017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13-17 </a:t>
            </a:r>
            <a:r>
              <a:rPr lang="fr-CH" sz="1600" dirty="0" err="1">
                <a:solidFill>
                  <a:srgbClr val="000090"/>
                </a:solidFill>
              </a:rPr>
              <a:t>November</a:t>
            </a:r>
            <a:r>
              <a:rPr lang="fr-CH" sz="1600" dirty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OpenData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July 25</a:t>
            </a:r>
            <a:r>
              <a:rPr lang="en-GB" baseline="30000" dirty="0"/>
              <a:t>th</a:t>
            </a:r>
            <a:r>
              <a:rPr lang="en-GB" dirty="0"/>
              <a:t> change of “</a:t>
            </a:r>
            <a:r>
              <a:rPr lang="en-GB" dirty="0" err="1"/>
              <a:t>Deutscher</a:t>
            </a:r>
            <a:r>
              <a:rPr lang="en-GB" dirty="0"/>
              <a:t> </a:t>
            </a:r>
            <a:r>
              <a:rPr lang="en-GB" dirty="0" err="1"/>
              <a:t>Wetterdienst</a:t>
            </a:r>
            <a:r>
              <a:rPr lang="en-GB" dirty="0"/>
              <a:t> Act” </a:t>
            </a:r>
          </a:p>
          <a:p>
            <a:r>
              <a:rPr lang="en-GB" dirty="0"/>
              <a:t>DWD now allowed to distribute data freely</a:t>
            </a:r>
          </a:p>
          <a:p>
            <a:r>
              <a:rPr lang="en-GB" dirty="0"/>
              <a:t>Data made available via https</a:t>
            </a:r>
            <a:endParaRPr lang="de-DE" dirty="0"/>
          </a:p>
          <a:p>
            <a:r>
              <a:rPr lang="en-GB" dirty="0"/>
              <a:t>Data to be incl. in German </a:t>
            </a:r>
            <a:r>
              <a:rPr lang="en-GB" dirty="0" err="1"/>
              <a:t>Geodata</a:t>
            </a:r>
            <a:r>
              <a:rPr lang="en-GB" dirty="0"/>
              <a:t> Catalogue</a:t>
            </a:r>
          </a:p>
          <a:p>
            <a:r>
              <a:rPr lang="en-GB" dirty="0"/>
              <a:t>Different version of metadata standard for WIS and </a:t>
            </a:r>
            <a:r>
              <a:rPr lang="en-GB" dirty="0" err="1"/>
              <a:t>Geodata</a:t>
            </a:r>
            <a:r>
              <a:rPr lang="en-GB" dirty="0"/>
              <a:t> </a:t>
            </a:r>
          </a:p>
          <a:p>
            <a:r>
              <a:rPr lang="en-GB" dirty="0"/>
              <a:t>Compatibility issue to be solved in 2018</a:t>
            </a:r>
            <a:endParaRPr lang="de-DE" dirty="0"/>
          </a:p>
          <a:p>
            <a:endParaRPr lang="de-D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28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GISC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6925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GISC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Simple </a:t>
            </a:r>
            <a:r>
              <a:rPr lang="de-DE" dirty="0" err="1"/>
              <a:t>interface</a:t>
            </a:r>
            <a:endParaRPr lang="de-DE" dirty="0"/>
          </a:p>
          <a:p>
            <a:r>
              <a:rPr lang="de-DE" dirty="0"/>
              <a:t>„Google + Amazon“</a:t>
            </a:r>
          </a:p>
          <a:p>
            <a:r>
              <a:rPr lang="de-DE" dirty="0"/>
              <a:t>Search, </a:t>
            </a:r>
            <a:r>
              <a:rPr lang="de-DE" dirty="0" err="1"/>
              <a:t>cart</a:t>
            </a:r>
            <a:r>
              <a:rPr lang="de-DE" dirty="0"/>
              <a:t>, </a:t>
            </a:r>
            <a:r>
              <a:rPr lang="de-DE" dirty="0" err="1"/>
              <a:t>delivery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144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GUI </a:t>
            </a:r>
            <a:r>
              <a:rPr lang="de-DE" dirty="0" err="1"/>
              <a:t>thoughts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Advantage of diversity</a:t>
            </a:r>
          </a:p>
          <a:p>
            <a:pPr lvl="1"/>
            <a:r>
              <a:rPr lang="en-US" dirty="0"/>
              <a:t>Respect Regional / Cultural Differences </a:t>
            </a:r>
          </a:p>
          <a:p>
            <a:pPr lvl="1"/>
            <a:r>
              <a:rPr lang="en-US" dirty="0"/>
              <a:t>“One size never fits all”</a:t>
            </a:r>
            <a:endParaRPr lang="de-DE" dirty="0"/>
          </a:p>
          <a:p>
            <a:pPr lvl="1"/>
            <a:r>
              <a:rPr lang="en-US" dirty="0"/>
              <a:t>Restrictions based on corporate design</a:t>
            </a:r>
            <a:endParaRPr lang="de-DE" dirty="0"/>
          </a:p>
          <a:p>
            <a:pPr lvl="1"/>
            <a:r>
              <a:rPr lang="en-US" dirty="0"/>
              <a:t>Not only design patterns. But also offered services</a:t>
            </a: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9771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GUI </a:t>
            </a:r>
            <a:r>
              <a:rPr lang="de-DE" dirty="0" err="1"/>
              <a:t>thoughts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Instead of same look and feel set of common features?</a:t>
            </a:r>
            <a:endParaRPr lang="de-DE" dirty="0"/>
          </a:p>
          <a:p>
            <a:pPr lvl="1"/>
            <a:r>
              <a:rPr lang="en-US" dirty="0"/>
              <a:t>What information should be available?</a:t>
            </a:r>
            <a:endParaRPr lang="de-DE" dirty="0"/>
          </a:p>
          <a:p>
            <a:pPr lvl="1"/>
            <a:r>
              <a:rPr lang="en-US" dirty="0"/>
              <a:t>What functions should be available additionally to metadata research?</a:t>
            </a:r>
            <a:endParaRPr lang="de-DE" dirty="0"/>
          </a:p>
          <a:p>
            <a:pPr lvl="1"/>
            <a:r>
              <a:rPr lang="en-US" dirty="0"/>
              <a:t>How to take a step forward from managed to self-service?</a:t>
            </a: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967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Between</a:t>
            </a:r>
            <a:r>
              <a:rPr lang="de-DE" dirty="0"/>
              <a:t> DC </a:t>
            </a:r>
            <a:r>
              <a:rPr lang="de-DE" dirty="0" err="1"/>
              <a:t>and</a:t>
            </a:r>
            <a:r>
              <a:rPr lang="de-DE" dirty="0"/>
              <a:t> GISC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Data transfer is manually established </a:t>
            </a:r>
          </a:p>
          <a:p>
            <a:r>
              <a:rPr lang="en-GB" dirty="0"/>
              <a:t>Mostly using DWDs AFD software or IBL MW</a:t>
            </a:r>
            <a:endParaRPr lang="de-DE" dirty="0"/>
          </a:p>
          <a:p>
            <a:r>
              <a:rPr lang="en-GB" dirty="0"/>
              <a:t>Metadata is </a:t>
            </a:r>
          </a:p>
          <a:p>
            <a:pPr lvl="1"/>
            <a:r>
              <a:rPr lang="en-GB" dirty="0"/>
              <a:t>Delivered</a:t>
            </a:r>
          </a:p>
          <a:p>
            <a:pPr lvl="1"/>
            <a:r>
              <a:rPr lang="en-GB" dirty="0"/>
              <a:t>Harvested using OAI </a:t>
            </a:r>
          </a:p>
          <a:p>
            <a:pPr lvl="1"/>
            <a:r>
              <a:rPr lang="en-GB" dirty="0"/>
              <a:t>Created using GISC OFs metadata editor</a:t>
            </a:r>
          </a:p>
          <a:p>
            <a:pPr lvl="1"/>
            <a:r>
              <a:rPr lang="en-GB" dirty="0"/>
              <a:t> Generated automatically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975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Automatic</a:t>
            </a:r>
            <a:r>
              <a:rPr lang="de-DE" dirty="0"/>
              <a:t> MD Generation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Automatic metadata generation for DWDs </a:t>
            </a:r>
            <a:r>
              <a:rPr lang="en-GB" dirty="0" err="1"/>
              <a:t>AoR</a:t>
            </a:r>
            <a:r>
              <a:rPr lang="en-GB" dirty="0"/>
              <a:t> using Volume C generator</a:t>
            </a:r>
            <a:endParaRPr lang="de-DE" dirty="0"/>
          </a:p>
          <a:p>
            <a:r>
              <a:rPr lang="en-GB" dirty="0"/>
              <a:t>If no metadata is available we use “draft metadata” </a:t>
            </a:r>
          </a:p>
          <a:p>
            <a:pPr lvl="1"/>
            <a:r>
              <a:rPr lang="en-GB" dirty="0"/>
              <a:t>Generated when unknown message arrives</a:t>
            </a:r>
          </a:p>
          <a:p>
            <a:pPr lvl="1"/>
            <a:r>
              <a:rPr lang="en-GB" dirty="0"/>
              <a:t>Allows us to distribute data without having original metadata </a:t>
            </a:r>
          </a:p>
          <a:p>
            <a:pPr lvl="1"/>
            <a:r>
              <a:rPr lang="en-GB" dirty="0"/>
              <a:t>Eases the process of “getting things going”</a:t>
            </a:r>
          </a:p>
          <a:p>
            <a:pPr lvl="1"/>
            <a:r>
              <a:rPr lang="en-GB" dirty="0"/>
              <a:t>Automatically deleted or overwritten</a:t>
            </a: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627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0</TotalTime>
  <Words>251</Words>
  <Application>Microsoft Office PowerPoint</Application>
  <PresentationFormat>On-screen Show (4:3)</PresentationFormat>
  <Paragraphs>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ET-WISC2017-presentationXX-template</vt:lpstr>
      <vt:lpstr>PowerPoint Presentation</vt:lpstr>
      <vt:lpstr>OpenData</vt:lpstr>
      <vt:lpstr>GISC</vt:lpstr>
      <vt:lpstr>GISC</vt:lpstr>
      <vt:lpstr>GUI thoughts</vt:lpstr>
      <vt:lpstr>GUI thoughts</vt:lpstr>
      <vt:lpstr>Between DC and GISC</vt:lpstr>
      <vt:lpstr>Automatic MD Generation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David Thomas</cp:lastModifiedBy>
  <cp:revision>4</cp:revision>
  <dcterms:created xsi:type="dcterms:W3CDTF">2017-11-14T18:40:57Z</dcterms:created>
  <dcterms:modified xsi:type="dcterms:W3CDTF">2017-11-14T21:05:06Z</dcterms:modified>
</cp:coreProperties>
</file>