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66" r:id="rId3"/>
    <p:sldId id="267" r:id="rId4"/>
    <p:sldId id="268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564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17/11/2017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en-US" altLang="ja-JP" sz="4800" dirty="0"/>
              <a:t>GISC – GISC </a:t>
            </a:r>
            <a:r>
              <a:rPr kumimoji="1" lang="en-US" altLang="ja-JP" sz="4800" dirty="0" smtClean="0"/>
              <a:t>connectivity</a:t>
            </a:r>
          </a:p>
          <a:p>
            <a:r>
              <a:rPr kumimoji="1" lang="en-US" sz="4800" i="1" dirty="0" smtClean="0">
                <a:solidFill>
                  <a:srgbClr val="000090"/>
                </a:solidFill>
              </a:rPr>
              <a:t>Ken</a:t>
            </a:r>
            <a:endParaRPr lang="en-US" sz="4800" i="1" dirty="0" smtClean="0">
              <a:solidFill>
                <a:srgbClr val="000090"/>
              </a:solidFill>
            </a:endParaRPr>
          </a:p>
          <a:p>
            <a:r>
              <a:rPr lang="en-US" sz="3000" dirty="0" smtClean="0">
                <a:solidFill>
                  <a:srgbClr val="000090"/>
                </a:solidFill>
              </a:rPr>
              <a:t>Agenda item number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Expert Team on Communication Techniques and Systems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ET-CTS2017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3100" dirty="0" smtClean="0"/>
              <a:t>Connectivity Matrix</a:t>
            </a:r>
            <a:endParaRPr kumimoji="1" lang="ja-JP" altLang="en-US" sz="31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ja-JP" dirty="0"/>
              <a:t>Recognize</a:t>
            </a:r>
            <a:r>
              <a:rPr lang="en-US" altLang="ja-JP" dirty="0" smtClean="0"/>
              <a:t>:</a:t>
            </a:r>
            <a:endParaRPr lang="en-US" altLang="ja-JP" dirty="0"/>
          </a:p>
          <a:p>
            <a:pPr lvl="1"/>
            <a:r>
              <a:rPr lang="en-US" altLang="ja-JP" dirty="0"/>
              <a:t>There are some inconsistent </a:t>
            </a:r>
            <a:r>
              <a:rPr lang="en-US" altLang="ja-JP" dirty="0" smtClean="0"/>
              <a:t>boxes:</a:t>
            </a:r>
            <a:endParaRPr lang="en-US" altLang="ja-JP" dirty="0"/>
          </a:p>
          <a:p>
            <a:pPr lvl="2"/>
            <a:r>
              <a:rPr lang="en-US" altLang="ja-JP" dirty="0" smtClean="0"/>
              <a:t>between</a:t>
            </a:r>
            <a:r>
              <a:rPr lang="en-US" altLang="ja-JP" dirty="0" smtClean="0"/>
              <a:t> </a:t>
            </a:r>
            <a:r>
              <a:rPr lang="en-US" altLang="ja-JP" dirty="0"/>
              <a:t>data and metadata 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between </a:t>
            </a:r>
            <a:r>
              <a:rPr lang="en-US" altLang="ja-JP" dirty="0" smtClean="0"/>
              <a:t>upstream </a:t>
            </a:r>
            <a:r>
              <a:rPr lang="en-US" altLang="ja-JP" dirty="0"/>
              <a:t>and downstream network </a:t>
            </a:r>
            <a:endParaRPr lang="en-US" altLang="ja-JP" dirty="0" smtClean="0"/>
          </a:p>
          <a:p>
            <a:pPr lvl="3"/>
            <a:r>
              <a:rPr lang="en-US" altLang="ja-JP" dirty="0" smtClean="0"/>
              <a:t>JMA </a:t>
            </a:r>
            <a:r>
              <a:rPr lang="en-US" altLang="ja-JP" dirty="0"/>
              <a:t>--&gt; INMET : EGRR(RMDCN, FTP) -&gt; KWBC(Internet, </a:t>
            </a:r>
            <a:r>
              <a:rPr lang="en-US" altLang="ja-JP" dirty="0" smtClean="0"/>
              <a:t>?) </a:t>
            </a:r>
            <a:r>
              <a:rPr lang="en-US" altLang="ja-JP" dirty="0"/>
              <a:t>-&gt; </a:t>
            </a:r>
            <a:r>
              <a:rPr lang="en-US" altLang="ja-JP" dirty="0" smtClean="0"/>
              <a:t>SBBR</a:t>
            </a:r>
          </a:p>
          <a:p>
            <a:pPr lvl="3"/>
            <a:r>
              <a:rPr lang="en-US" altLang="ja-JP" dirty="0" smtClean="0"/>
              <a:t>INMET </a:t>
            </a:r>
            <a:r>
              <a:rPr lang="en-US" altLang="ja-JP" dirty="0"/>
              <a:t>--&gt; JMA : SBBR(Internet, https) -&gt; </a:t>
            </a:r>
            <a:r>
              <a:rPr lang="en-US" altLang="ja-JP" dirty="0" smtClean="0"/>
              <a:t>JMA</a:t>
            </a:r>
          </a:p>
          <a:p>
            <a:pPr lvl="2"/>
            <a:r>
              <a:rPr lang="en-US" altLang="ja-JP" dirty="0" smtClean="0"/>
              <a:t>between </a:t>
            </a:r>
            <a:r>
              <a:rPr lang="en-US" altLang="ja-JP" dirty="0"/>
              <a:t>m</a:t>
            </a:r>
            <a:r>
              <a:rPr lang="en-US" altLang="ja-JP" dirty="0" smtClean="0"/>
              <a:t>ain and Backup route</a:t>
            </a:r>
            <a:endParaRPr lang="en-US" altLang="ja-JP" dirty="0"/>
          </a:p>
          <a:p>
            <a:pPr lvl="1"/>
            <a:r>
              <a:rPr lang="en-US" altLang="ja-JP" dirty="0" smtClean="0"/>
              <a:t>Not easy </a:t>
            </a:r>
            <a:r>
              <a:rPr lang="en-US" altLang="ja-JP" dirty="0"/>
              <a:t>to </a:t>
            </a:r>
            <a:r>
              <a:rPr lang="en-US" altLang="ja-JP" dirty="0" smtClean="0"/>
              <a:t>find out actual hops </a:t>
            </a:r>
            <a:r>
              <a:rPr lang="en-US" altLang="ja-JP" dirty="0"/>
              <a:t>not only </a:t>
            </a:r>
            <a:r>
              <a:rPr lang="en-US" altLang="ja-JP" dirty="0" smtClean="0"/>
              <a:t>by GISCs </a:t>
            </a:r>
            <a:r>
              <a:rPr lang="en-US" altLang="ja-JP" dirty="0"/>
              <a:t>but </a:t>
            </a:r>
            <a:r>
              <a:rPr lang="en-US" altLang="ja-JP" dirty="0" smtClean="0"/>
              <a:t>also by Ken</a:t>
            </a:r>
            <a:endParaRPr lang="en-US" altLang="ja-JP" dirty="0"/>
          </a:p>
          <a:p>
            <a:pPr lvl="1"/>
            <a:r>
              <a:rPr lang="en-US" altLang="ja-JP" dirty="0" smtClean="0"/>
              <a:t>Need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773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3100" dirty="0" smtClean="0"/>
              <a:t>Actions</a:t>
            </a:r>
            <a:endParaRPr kumimoji="1" lang="ja-JP" altLang="en-US" sz="31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Matrix</a:t>
            </a:r>
            <a:endParaRPr lang="en-US" altLang="ja-JP" dirty="0"/>
          </a:p>
          <a:p>
            <a:pPr lvl="1"/>
            <a:r>
              <a:rPr lang="en-US" altLang="ja-JP" dirty="0" smtClean="0"/>
              <a:t>do survey again</a:t>
            </a:r>
          </a:p>
          <a:p>
            <a:pPr lvl="2"/>
            <a:r>
              <a:rPr lang="en-US" altLang="ja-JP" dirty="0" smtClean="0"/>
              <a:t>Add aim  and background of the matrix</a:t>
            </a:r>
          </a:p>
          <a:p>
            <a:pPr lvl="2"/>
            <a:r>
              <a:rPr lang="en-US" altLang="ja-JP" dirty="0" smtClean="0"/>
              <a:t>Clear confusing cells (items)</a:t>
            </a:r>
          </a:p>
          <a:p>
            <a:r>
              <a:rPr kumimoji="1" lang="en-US" altLang="ja-JP" dirty="0" smtClean="0"/>
              <a:t>Communication test</a:t>
            </a:r>
          </a:p>
          <a:p>
            <a:pPr lvl="1"/>
            <a:r>
              <a:rPr lang="en-US" altLang="ja-JP" dirty="0" smtClean="0"/>
              <a:t>Draft test procedure</a:t>
            </a:r>
          </a:p>
          <a:p>
            <a:pPr lvl="2"/>
            <a:r>
              <a:rPr lang="en-US" altLang="ja-JP" dirty="0" smtClean="0"/>
              <a:t>Submit to ICT-ISS, if ICT-ISS agree,</a:t>
            </a:r>
          </a:p>
          <a:p>
            <a:pPr lvl="2"/>
            <a:r>
              <a:rPr lang="en-US" altLang="ja-JP" dirty="0" smtClean="0"/>
              <a:t>Why?  </a:t>
            </a:r>
            <a:r>
              <a:rPr lang="en-US" altLang="ja-JP" dirty="0" smtClean="0"/>
              <a:t>Delivery time is neither by hops nor bandwidth, such as system processing time and traffic jam</a:t>
            </a:r>
          </a:p>
          <a:p>
            <a:pPr lvl="2"/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73028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Invite </a:t>
            </a:r>
            <a:r>
              <a:rPr kumimoji="1" lang="en-US" altLang="ja-JP" dirty="0" err="1" smtClean="0"/>
              <a:t>contributer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ja-JP" dirty="0" smtClean="0"/>
              <a:t>Matrix:</a:t>
            </a:r>
          </a:p>
          <a:p>
            <a:pPr lvl="1"/>
            <a:r>
              <a:rPr lang="en-US" altLang="ja-JP" dirty="0" smtClean="0"/>
              <a:t>Draft questioner for next survey GISC-GISC connectivity (a few GISCs)</a:t>
            </a:r>
          </a:p>
          <a:p>
            <a:pPr lvl="1"/>
            <a:r>
              <a:rPr lang="en-US" altLang="ja-JP" dirty="0" smtClean="0"/>
              <a:t>Answer to the survey: all GISCs</a:t>
            </a:r>
            <a:endParaRPr lang="en-US" altLang="ja-JP" dirty="0" smtClean="0"/>
          </a:p>
          <a:p>
            <a:r>
              <a:rPr lang="en-US" altLang="ja-JP" dirty="0" smtClean="0"/>
              <a:t>Communication Test</a:t>
            </a:r>
          </a:p>
          <a:p>
            <a:pPr lvl="1"/>
            <a:r>
              <a:rPr lang="en-US" altLang="ja-JP" dirty="0" smtClean="0"/>
              <a:t>Draft test procedure (a few GISCs)</a:t>
            </a:r>
          </a:p>
          <a:p>
            <a:pPr lvl="1"/>
            <a:r>
              <a:rPr kumimoji="1" lang="en-US" altLang="ja-JP" dirty="0" smtClean="0"/>
              <a:t>Agreed by ICT-ISS</a:t>
            </a:r>
          </a:p>
          <a:p>
            <a:pPr lvl="1"/>
            <a:r>
              <a:rPr lang="en-US" altLang="ja-JP" dirty="0" smtClean="0"/>
              <a:t>Ask all GISCs to participate (All GISC)</a:t>
            </a:r>
          </a:p>
          <a:p>
            <a:pPr lvl="1"/>
            <a:r>
              <a:rPr kumimoji="1" lang="en-US" altLang="ja-JP" dirty="0" smtClean="0"/>
              <a:t>Report to ICT-ISS (ET-CTS)</a:t>
            </a:r>
            <a:endParaRPr kumimoji="1" lang="en-US" altLang="ja-JP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38413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CTS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ET-CTS2017-presentationXX-template</Template>
  <TotalTime>1</TotalTime>
  <Words>141</Words>
  <Application>Microsoft Office PowerPoint</Application>
  <PresentationFormat>画面に合わせる (4:3)</PresentationFormat>
  <Paragraphs>38</Paragraphs>
  <Slides>5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ET-CTS2017-presentationXX-template</vt:lpstr>
      <vt:lpstr>PowerPoint プレゼンテーション</vt:lpstr>
      <vt:lpstr>Connectivity Matrix</vt:lpstr>
      <vt:lpstr>Actions</vt:lpstr>
      <vt:lpstr>Invite contributer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Ken</dc:creator>
  <cp:lastModifiedBy>Ken</cp:lastModifiedBy>
  <cp:revision>1</cp:revision>
  <dcterms:created xsi:type="dcterms:W3CDTF">2017-11-17T14:36:42Z</dcterms:created>
  <dcterms:modified xsi:type="dcterms:W3CDTF">2017-11-17T14:38:16Z</dcterms:modified>
</cp:coreProperties>
</file>