
<file path=[Content_Types].xml><?xml version="1.0" encoding="utf-8"?>
<Types xmlns="http://schemas.openxmlformats.org/package/2006/content-types">
  <Default Extension="xml" ContentType="application/xml"/>
  <Default Extension="jpg" ContentType="image/jpeg"/>
  <Default Extension="rels" ContentType="application/vnd.openxmlformats-package.relationships+xml"/>
  <Default Extension="emf" ContentType="image/x-emf"/>
  <Default Extension="xlsx" ContentType="application/vnd.openxmlformats-officedocument.spreadsheetml.sheet"/>
  <Default Extension="vml" ContentType="application/vnd.openxmlformats-officedocument.vmlDrawing"/>
  <Default Extension="wdp" ContentType="image/vnd.ms-photo"/>
  <Default Extension="png" ContentType="image/png"/>
  <Default Extension="wmf" ContentType="image/x-wm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revisionInfo.xml" ContentType="application/vnd.ms-powerpoint.revisioninfo+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2" Type="http://schemas.openxmlformats.org/package/2006/relationships/metadata/core-properties" Target="docProps/core.xml"/><Relationship Id="rId3"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bookmarkIdSeed="2">
  <p:sldMasterIdLst>
    <p:sldMasterId id="2147483661" r:id="rId1"/>
  </p:sldMasterIdLst>
  <p:notesMasterIdLst>
    <p:notesMasterId r:id="rId52"/>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323" r:id="rId15"/>
    <p:sldId id="344" r:id="rId16"/>
    <p:sldId id="339" r:id="rId17"/>
    <p:sldId id="343" r:id="rId18"/>
    <p:sldId id="340" r:id="rId19"/>
    <p:sldId id="279" r:id="rId20"/>
    <p:sldId id="280" r:id="rId21"/>
    <p:sldId id="291" r:id="rId22"/>
    <p:sldId id="348" r:id="rId23"/>
    <p:sldId id="292" r:id="rId24"/>
    <p:sldId id="293" r:id="rId25"/>
    <p:sldId id="289" r:id="rId26"/>
    <p:sldId id="296" r:id="rId27"/>
    <p:sldId id="294" r:id="rId28"/>
    <p:sldId id="297" r:id="rId29"/>
    <p:sldId id="298" r:id="rId30"/>
    <p:sldId id="299" r:id="rId31"/>
    <p:sldId id="300" r:id="rId32"/>
    <p:sldId id="346" r:id="rId33"/>
    <p:sldId id="330" r:id="rId34"/>
    <p:sldId id="331" r:id="rId35"/>
    <p:sldId id="333" r:id="rId36"/>
    <p:sldId id="334" r:id="rId37"/>
    <p:sldId id="335" r:id="rId38"/>
    <p:sldId id="336" r:id="rId39"/>
    <p:sldId id="337" r:id="rId40"/>
    <p:sldId id="338" r:id="rId41"/>
    <p:sldId id="347" r:id="rId42"/>
    <p:sldId id="281" r:id="rId43"/>
    <p:sldId id="282" r:id="rId44"/>
    <p:sldId id="283" r:id="rId45"/>
    <p:sldId id="285" r:id="rId46"/>
    <p:sldId id="286" r:id="rId47"/>
    <p:sldId id="302" r:id="rId48"/>
    <p:sldId id="287" r:id="rId49"/>
    <p:sldId id="303" r:id="rId50"/>
    <p:sldId id="288" r:id="rId51"/>
  </p:sldIdLst>
  <p:sldSz cx="6858000" cy="51435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0AFBEF90-0936-46F3-AA99-5A69D1C5B935}">
  <a:tblStyle styleId="{0AFBEF90-0936-46F3-AA99-5A69D1C5B935}" styleName="Table_0">
    <a:wholeTbl>
      <a:tcTxStyle b="off" i="off">
        <a:font>
          <a:latin typeface="Calibri"/>
          <a:ea typeface="Calibri"/>
          <a:cs typeface="Calibri"/>
        </a:font>
        <a:schemeClr val="dk1"/>
      </a:tcTxStyle>
      <a:tcStyle>
        <a:tcBdr>
          <a:left>
            <a:ln w="12700" cap="flat" cmpd="sng">
              <a:solidFill>
                <a:schemeClr val="lt1"/>
              </a:solidFill>
              <a:prstDash val="solid"/>
              <a:round/>
              <a:headEnd type="none" w="med" len="med"/>
              <a:tailEnd type="none" w="med" len="med"/>
            </a:ln>
          </a:left>
          <a:right>
            <a:ln w="12700" cap="flat" cmpd="sng">
              <a:solidFill>
                <a:schemeClr val="lt1"/>
              </a:solidFill>
              <a:prstDash val="solid"/>
              <a:round/>
              <a:headEnd type="none" w="med" len="med"/>
              <a:tailEnd type="none" w="med" len="med"/>
            </a:ln>
          </a:right>
          <a:top>
            <a:ln w="12700" cap="flat" cmpd="sng">
              <a:solidFill>
                <a:schemeClr val="lt1"/>
              </a:solidFill>
              <a:prstDash val="solid"/>
              <a:round/>
              <a:headEnd type="none" w="med" len="med"/>
              <a:tailEnd type="none" w="med" len="med"/>
            </a:ln>
          </a:top>
          <a:bottom>
            <a:ln w="12700" cap="flat" cmpd="sng">
              <a:solidFill>
                <a:schemeClr val="lt1"/>
              </a:solidFill>
              <a:prstDash val="solid"/>
              <a:round/>
              <a:headEnd type="none" w="med" len="med"/>
              <a:tailEnd type="none" w="med" len="med"/>
            </a:ln>
          </a:bottom>
          <a:insideH>
            <a:ln w="12700" cap="flat" cmpd="sng">
              <a:solidFill>
                <a:schemeClr val="lt1"/>
              </a:solidFill>
              <a:prstDash val="solid"/>
              <a:round/>
              <a:headEnd type="none" w="med" len="med"/>
              <a:tailEnd type="none" w="med" len="med"/>
            </a:ln>
          </a:insideH>
          <a:insideV>
            <a:ln w="12700" cap="flat" cmpd="sng">
              <a:solidFill>
                <a:schemeClr val="lt1"/>
              </a:solidFill>
              <a:prstDash val="solid"/>
              <a:round/>
              <a:headEnd type="none" w="med" len="med"/>
              <a:tailEnd type="none" w="med" len="med"/>
            </a:ln>
          </a:insideV>
        </a:tcBdr>
        <a:fill>
          <a:solidFill>
            <a:srgbClr val="E8ECF4"/>
          </a:solidFill>
        </a:fill>
      </a:tcStyle>
    </a:wholeTbl>
    <a:band1H>
      <a:tcTxStyle/>
      <a:tcStyle>
        <a:tcBdr/>
        <a:fill>
          <a:solidFill>
            <a:srgbClr val="CFD7E7"/>
          </a:solidFill>
        </a:fill>
      </a:tcStyle>
    </a:band1H>
    <a:band2H>
      <a:tcTxStyle/>
      <a:tcStyle>
        <a:tcBdr/>
      </a:tcStyle>
    </a:band2H>
    <a:band1V>
      <a:tcTxStyle/>
      <a:tcStyle>
        <a:tcBdr/>
        <a:fill>
          <a:solidFill>
            <a:srgbClr val="CFD7E7"/>
          </a:solidFill>
        </a:fill>
      </a:tcStyle>
    </a:band1V>
    <a:band2V>
      <a:tcTxStyle/>
      <a:tcStyle>
        <a:tcBdr/>
      </a:tcStyle>
    </a:band2V>
    <a:lastCol>
      <a:tcTxStyle b="on" i="off">
        <a:font>
          <a:latin typeface="Calibri"/>
          <a:ea typeface="Calibri"/>
          <a:cs typeface="Calibri"/>
        </a:font>
        <a:schemeClr val="lt1"/>
      </a:tcTxStyle>
      <a:tcStyle>
        <a:tcBdr/>
        <a:fill>
          <a:solidFill>
            <a:schemeClr val="accent1"/>
          </a:solidFill>
        </a:fill>
      </a:tcStyle>
    </a:lastCol>
    <a:firstCol>
      <a:tcTxStyle b="on" i="off">
        <a:font>
          <a:latin typeface="Calibri"/>
          <a:ea typeface="Calibri"/>
          <a:cs typeface="Calibri"/>
        </a:font>
        <a:schemeClr val="lt1"/>
      </a:tcTxStyle>
      <a:tcStyle>
        <a:tcBdr/>
        <a:fill>
          <a:solidFill>
            <a:schemeClr val="accent1"/>
          </a:solidFill>
        </a:fill>
      </a:tcStyle>
    </a:firstCol>
    <a:lastRow>
      <a:tcTxStyle b="on" i="off">
        <a:font>
          <a:latin typeface="Calibri"/>
          <a:ea typeface="Calibri"/>
          <a:cs typeface="Calibri"/>
        </a:font>
        <a:schemeClr val="lt1"/>
      </a:tcTxStyle>
      <a:tcStyle>
        <a:tcBdr>
          <a:top>
            <a:ln w="38100" cap="flat" cmpd="sng">
              <a:solidFill>
                <a:schemeClr val="lt1"/>
              </a:solidFill>
              <a:prstDash val="solid"/>
              <a:round/>
              <a:headEnd type="none" w="med" len="med"/>
              <a:tailEnd type="none" w="med" len="med"/>
            </a:ln>
          </a:top>
        </a:tcBdr>
        <a:fill>
          <a:solidFill>
            <a:schemeClr val="accent1"/>
          </a:solidFill>
        </a:fill>
      </a:tcStyle>
    </a:lastRow>
    <a:seCell>
      <a:tcTxStyle/>
      <a:tcStyle>
        <a:tcBdr/>
      </a:tcStyle>
    </a:seCell>
    <a:swCell>
      <a:tcTxStyle/>
      <a:tcStyle>
        <a:tcBdr/>
      </a:tcStyle>
    </a:swCell>
    <a:firstRow>
      <a:tcTxStyle b="on" i="off">
        <a:font>
          <a:latin typeface="Calibri"/>
          <a:ea typeface="Calibri"/>
          <a:cs typeface="Calibri"/>
        </a:font>
        <a:schemeClr val="lt1"/>
      </a:tcTxStyle>
      <a:tcStyle>
        <a:tcBdr>
          <a:bottom>
            <a:ln w="38100" cap="flat" cmpd="sng">
              <a:solidFill>
                <a:schemeClr val="lt1"/>
              </a:solidFill>
              <a:prstDash val="solid"/>
              <a:round/>
              <a:headEnd type="none" w="med" len="med"/>
              <a:tailEnd type="none" w="med" len="med"/>
            </a:ln>
          </a:bottom>
        </a:tcBdr>
        <a:fill>
          <a:solidFill>
            <a:schemeClr val="accent1"/>
          </a:solidFill>
        </a:fill>
      </a:tcStyle>
    </a:firstRow>
    <a:neCell>
      <a:tcTxStyle/>
      <a:tcStyle>
        <a:tcBdr/>
      </a:tcStyle>
    </a:neCell>
    <a:nwCell>
      <a:tcTxStyle/>
      <a:tcStyle>
        <a:tcBdr/>
      </a:tcStyle>
    </a:nwCell>
  </a:tblStyle>
  <a:tblStyle styleId="{B828B3DD-5340-4470-9017-5E97F4594082}" styleName="Table_1">
    <a:wholeTbl>
      <a:tcTxStyle>
        <a:font>
          <a:latin typeface="Arial"/>
          <a:ea typeface="Arial"/>
          <a:cs typeface="Arial"/>
        </a:font>
        <a:srgbClr val="000000"/>
      </a:tcTxStyle>
      <a:tcStyle>
        <a:tcBdr/>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9310"/>
    <p:restoredTop sz="70905"/>
  </p:normalViewPr>
  <p:slideViewPr>
    <p:cSldViewPr snapToGrid="0" snapToObjects="1">
      <p:cViewPr varScale="1">
        <p:scale>
          <a:sx n="121" d="100"/>
          <a:sy n="121" d="100"/>
        </p:scale>
        <p:origin x="2536" y="17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slide" Target="slides/slide15.xml"/><Relationship Id="rId17" Type="http://schemas.openxmlformats.org/officeDocument/2006/relationships/slide" Target="slides/slide16.xml"/><Relationship Id="rId18" Type="http://schemas.openxmlformats.org/officeDocument/2006/relationships/slide" Target="slides/slide17.xml"/><Relationship Id="rId19" Type="http://schemas.openxmlformats.org/officeDocument/2006/relationships/slide" Target="slides/slide18.xml"/><Relationship Id="rId50" Type="http://schemas.openxmlformats.org/officeDocument/2006/relationships/slide" Target="slides/slide49.xml"/><Relationship Id="rId51" Type="http://schemas.openxmlformats.org/officeDocument/2006/relationships/slide" Target="slides/slide50.xml"/><Relationship Id="rId52" Type="http://schemas.openxmlformats.org/officeDocument/2006/relationships/notesMaster" Target="notesMasters/notesMaster1.xml"/><Relationship Id="rId53" Type="http://schemas.openxmlformats.org/officeDocument/2006/relationships/presProps" Target="presProps.xml"/><Relationship Id="rId54" Type="http://schemas.openxmlformats.org/officeDocument/2006/relationships/viewProps" Target="viewProps.xml"/><Relationship Id="rId55" Type="http://schemas.openxmlformats.org/officeDocument/2006/relationships/theme" Target="theme/theme1.xml"/><Relationship Id="rId56" Type="http://schemas.openxmlformats.org/officeDocument/2006/relationships/tableStyles" Target="tableStyles.xml"/><Relationship Id="rId40" Type="http://schemas.openxmlformats.org/officeDocument/2006/relationships/slide" Target="slides/slide39.xml"/><Relationship Id="rId41" Type="http://schemas.openxmlformats.org/officeDocument/2006/relationships/slide" Target="slides/slide40.xml"/><Relationship Id="rId42" Type="http://schemas.openxmlformats.org/officeDocument/2006/relationships/slide" Target="slides/slide41.xml"/><Relationship Id="rId43" Type="http://schemas.openxmlformats.org/officeDocument/2006/relationships/slide" Target="slides/slide42.xml"/><Relationship Id="rId44" Type="http://schemas.openxmlformats.org/officeDocument/2006/relationships/slide" Target="slides/slide43.xml"/><Relationship Id="rId45" Type="http://schemas.openxmlformats.org/officeDocument/2006/relationships/slide" Target="slides/slide44.xml"/><Relationship Id="rId46" Type="http://schemas.openxmlformats.org/officeDocument/2006/relationships/slide" Target="slides/slide45.xml"/><Relationship Id="rId47" Type="http://schemas.openxmlformats.org/officeDocument/2006/relationships/slide" Target="slides/slide46.xml"/><Relationship Id="rId48" Type="http://schemas.openxmlformats.org/officeDocument/2006/relationships/slide" Target="slides/slide47.xml"/><Relationship Id="rId49" Type="http://schemas.openxmlformats.org/officeDocument/2006/relationships/slide" Target="slides/slide48.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 Id="rId9" Type="http://schemas.openxmlformats.org/officeDocument/2006/relationships/slide" Target="slides/slide8.xml"/><Relationship Id="rId30" Type="http://schemas.openxmlformats.org/officeDocument/2006/relationships/slide" Target="slides/slide29.xml"/><Relationship Id="rId31" Type="http://schemas.openxmlformats.org/officeDocument/2006/relationships/slide" Target="slides/slide30.xml"/><Relationship Id="rId32" Type="http://schemas.openxmlformats.org/officeDocument/2006/relationships/slide" Target="slides/slide31.xml"/><Relationship Id="rId33" Type="http://schemas.openxmlformats.org/officeDocument/2006/relationships/slide" Target="slides/slide32.xml"/><Relationship Id="rId34" Type="http://schemas.openxmlformats.org/officeDocument/2006/relationships/slide" Target="slides/slide33.xml"/><Relationship Id="rId35" Type="http://schemas.openxmlformats.org/officeDocument/2006/relationships/slide" Target="slides/slide34.xml"/><Relationship Id="rId36" Type="http://schemas.openxmlformats.org/officeDocument/2006/relationships/slide" Target="slides/slide35.xml"/><Relationship Id="rId37" Type="http://schemas.openxmlformats.org/officeDocument/2006/relationships/slide" Target="slides/slide36.xml"/><Relationship Id="rId38" Type="http://schemas.openxmlformats.org/officeDocument/2006/relationships/slide" Target="slides/slide37.xml"/><Relationship Id="rId39" Type="http://schemas.openxmlformats.org/officeDocument/2006/relationships/slide" Target="slides/slide38.xml"/><Relationship Id="rId72" Type="http://schemas.microsoft.com/office/2015/10/relationships/revisionInfo" Target="revisionInfo.xml"/><Relationship Id="rId20" Type="http://schemas.openxmlformats.org/officeDocument/2006/relationships/slide" Target="slides/slide19.xml"/><Relationship Id="rId21" Type="http://schemas.openxmlformats.org/officeDocument/2006/relationships/slide" Target="slides/slide20.xml"/><Relationship Id="rId22" Type="http://schemas.openxmlformats.org/officeDocument/2006/relationships/slide" Target="slides/slide21.xml"/><Relationship Id="rId23" Type="http://schemas.openxmlformats.org/officeDocument/2006/relationships/slide" Target="slides/slide22.xml"/><Relationship Id="rId24" Type="http://schemas.openxmlformats.org/officeDocument/2006/relationships/slide" Target="slides/slide23.xml"/><Relationship Id="rId25" Type="http://schemas.openxmlformats.org/officeDocument/2006/relationships/slide" Target="slides/slide24.xml"/><Relationship Id="rId26" Type="http://schemas.openxmlformats.org/officeDocument/2006/relationships/slide" Target="slides/slide25.xml"/><Relationship Id="rId27" Type="http://schemas.openxmlformats.org/officeDocument/2006/relationships/slide" Target="slides/slide26.xml"/><Relationship Id="rId28" Type="http://schemas.openxmlformats.org/officeDocument/2006/relationships/slide" Target="slides/slide27.xml"/><Relationship Id="rId29" Type="http://schemas.openxmlformats.org/officeDocument/2006/relationships/slide" Target="slides/slide28.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2DA614EF-BA53-46C2-A6FD-A9B1CC01FD80}" type="doc">
      <dgm:prSet loTypeId="urn:microsoft.com/office/officeart/2005/8/layout/arrow2" loCatId="process" qsTypeId="urn:microsoft.com/office/officeart/2005/8/quickstyle/simple1" qsCatId="simple" csTypeId="urn:microsoft.com/office/officeart/2005/8/colors/accent1_2" csCatId="accent1" phldr="1"/>
      <dgm:spPr/>
      <dgm:t>
        <a:bodyPr/>
        <a:lstStyle/>
        <a:p>
          <a:endParaRPr kumimoji="1" lang="ja-JP" altLang="en-US"/>
        </a:p>
      </dgm:t>
    </dgm:pt>
    <dgm:pt modelId="{62A21544-684F-4111-BC3E-F0AAA6D9673D}">
      <dgm:prSet phldrT="[テキスト]" custT="1"/>
      <dgm:spPr/>
      <dgm:t>
        <a:bodyPr/>
        <a:lstStyle/>
        <a:p>
          <a:r>
            <a:rPr kumimoji="1" lang="en-US" altLang="ja-JP" sz="1200" b="1" dirty="0" smtClean="0">
              <a:solidFill>
                <a:schemeClr val="tx2"/>
              </a:solidFill>
            </a:rPr>
            <a:t>Initial stage</a:t>
          </a:r>
          <a:endParaRPr kumimoji="1" lang="ja-JP" altLang="en-US" sz="1200" b="1" dirty="0">
            <a:solidFill>
              <a:schemeClr val="tx2"/>
            </a:solidFill>
          </a:endParaRPr>
        </a:p>
      </dgm:t>
    </dgm:pt>
    <dgm:pt modelId="{360BFBED-BBC0-424F-95C2-F15260F2EA89}" type="parTrans" cxnId="{5E38AEB5-BA04-4CA3-AE1F-E6590FCA83A8}">
      <dgm:prSet/>
      <dgm:spPr/>
      <dgm:t>
        <a:bodyPr/>
        <a:lstStyle/>
        <a:p>
          <a:endParaRPr kumimoji="1" lang="ja-JP" altLang="en-US"/>
        </a:p>
      </dgm:t>
    </dgm:pt>
    <dgm:pt modelId="{B7537118-AB6E-4F76-BE3B-A91CA1384477}" type="sibTrans" cxnId="{5E38AEB5-BA04-4CA3-AE1F-E6590FCA83A8}">
      <dgm:prSet/>
      <dgm:spPr/>
      <dgm:t>
        <a:bodyPr/>
        <a:lstStyle/>
        <a:p>
          <a:endParaRPr kumimoji="1" lang="ja-JP" altLang="en-US"/>
        </a:p>
      </dgm:t>
    </dgm:pt>
    <dgm:pt modelId="{8CCD3C50-BBF2-4CFE-9AE9-5691C79FFC59}">
      <dgm:prSet phldrT="[テキスト]" custT="1"/>
      <dgm:spPr/>
      <dgm:t>
        <a:bodyPr/>
        <a:lstStyle/>
        <a:p>
          <a:pPr algn="ctr"/>
          <a:r>
            <a:rPr kumimoji="1" lang="en-US" altLang="ja-JP" sz="1200" b="1" dirty="0" smtClean="0">
              <a:solidFill>
                <a:schemeClr val="tx2"/>
              </a:solidFill>
            </a:rPr>
            <a:t>Evolution</a:t>
          </a:r>
          <a:br>
            <a:rPr kumimoji="1" lang="en-US" altLang="ja-JP" sz="1200" b="1" dirty="0" smtClean="0">
              <a:solidFill>
                <a:schemeClr val="tx2"/>
              </a:solidFill>
            </a:rPr>
          </a:br>
          <a:r>
            <a:rPr kumimoji="1" lang="en-US" altLang="ja-JP" sz="1200" b="1" dirty="0" smtClean="0">
              <a:solidFill>
                <a:schemeClr val="tx2"/>
              </a:solidFill>
            </a:rPr>
            <a:t>stage </a:t>
          </a:r>
          <a:endParaRPr kumimoji="1" lang="ja-JP" altLang="en-US" sz="1200" b="1" dirty="0">
            <a:solidFill>
              <a:schemeClr val="tx2"/>
            </a:solidFill>
          </a:endParaRPr>
        </a:p>
      </dgm:t>
    </dgm:pt>
    <dgm:pt modelId="{8EAAD170-2078-400D-AF54-66E7809C5C37}" type="parTrans" cxnId="{F9E192D5-F5D8-4816-9B77-54BD6DF5CC00}">
      <dgm:prSet/>
      <dgm:spPr/>
      <dgm:t>
        <a:bodyPr/>
        <a:lstStyle/>
        <a:p>
          <a:endParaRPr kumimoji="1" lang="ja-JP" altLang="en-US"/>
        </a:p>
      </dgm:t>
    </dgm:pt>
    <dgm:pt modelId="{3B735E9F-75A4-418E-868C-954E65EC5B92}" type="sibTrans" cxnId="{F9E192D5-F5D8-4816-9B77-54BD6DF5CC00}">
      <dgm:prSet/>
      <dgm:spPr/>
      <dgm:t>
        <a:bodyPr/>
        <a:lstStyle/>
        <a:p>
          <a:endParaRPr kumimoji="1" lang="ja-JP" altLang="en-US"/>
        </a:p>
      </dgm:t>
    </dgm:pt>
    <dgm:pt modelId="{1C691D36-ED68-4CA6-8218-C0C707906612}">
      <dgm:prSet phldrT="[テキスト]" custT="1"/>
      <dgm:spPr/>
      <dgm:t>
        <a:bodyPr/>
        <a:lstStyle/>
        <a:p>
          <a:r>
            <a:rPr kumimoji="1" lang="en-US" altLang="ja-JP" sz="1600" b="1" dirty="0" smtClean="0">
              <a:solidFill>
                <a:schemeClr val="tx2"/>
              </a:solidFill>
            </a:rPr>
            <a:t>Final stage</a:t>
          </a:r>
          <a:endParaRPr kumimoji="1" lang="ja-JP" altLang="en-US" sz="1600" b="1" dirty="0">
            <a:solidFill>
              <a:schemeClr val="tx2"/>
            </a:solidFill>
          </a:endParaRPr>
        </a:p>
      </dgm:t>
    </dgm:pt>
    <dgm:pt modelId="{096E167A-ADD8-44CA-A677-0B50E918E350}" type="parTrans" cxnId="{280E77A8-16E0-402C-B00D-A8B6C5D37C06}">
      <dgm:prSet/>
      <dgm:spPr/>
      <dgm:t>
        <a:bodyPr/>
        <a:lstStyle/>
        <a:p>
          <a:endParaRPr kumimoji="1" lang="ja-JP" altLang="en-US"/>
        </a:p>
      </dgm:t>
    </dgm:pt>
    <dgm:pt modelId="{7C467E30-1853-43D1-BDFD-1FF293ED722B}" type="sibTrans" cxnId="{280E77A8-16E0-402C-B00D-A8B6C5D37C06}">
      <dgm:prSet/>
      <dgm:spPr/>
      <dgm:t>
        <a:bodyPr/>
        <a:lstStyle/>
        <a:p>
          <a:endParaRPr kumimoji="1" lang="ja-JP" altLang="en-US"/>
        </a:p>
      </dgm:t>
    </dgm:pt>
    <dgm:pt modelId="{42B18BD4-A8FA-4363-92E3-A1B059E25286}" type="pres">
      <dgm:prSet presAssocID="{2DA614EF-BA53-46C2-A6FD-A9B1CC01FD80}" presName="arrowDiagram" presStyleCnt="0">
        <dgm:presLayoutVars>
          <dgm:chMax val="5"/>
          <dgm:dir/>
          <dgm:resizeHandles val="exact"/>
        </dgm:presLayoutVars>
      </dgm:prSet>
      <dgm:spPr/>
      <dgm:t>
        <a:bodyPr/>
        <a:lstStyle/>
        <a:p>
          <a:endParaRPr kumimoji="1" lang="ja-JP" altLang="en-US"/>
        </a:p>
      </dgm:t>
    </dgm:pt>
    <dgm:pt modelId="{F28B3EE1-CF00-44C7-9DB6-0BEA3C38D921}" type="pres">
      <dgm:prSet presAssocID="{2DA614EF-BA53-46C2-A6FD-A9B1CC01FD80}" presName="arrow" presStyleLbl="bgShp" presStyleIdx="0" presStyleCnt="1" custLinFactNeighborX="162" custLinFactNeighborY="-1872"/>
      <dgm:spPr/>
      <dgm:t>
        <a:bodyPr/>
        <a:lstStyle/>
        <a:p>
          <a:endParaRPr lang="en-US"/>
        </a:p>
      </dgm:t>
    </dgm:pt>
    <dgm:pt modelId="{C5EE989F-0DA2-4CDF-AFC6-899EDE50949F}" type="pres">
      <dgm:prSet presAssocID="{2DA614EF-BA53-46C2-A6FD-A9B1CC01FD80}" presName="arrowDiagram3" presStyleCnt="0"/>
      <dgm:spPr/>
    </dgm:pt>
    <dgm:pt modelId="{49B66D85-4B60-464A-B5F1-7330D43EBA46}" type="pres">
      <dgm:prSet presAssocID="{62A21544-684F-4111-BC3E-F0AAA6D9673D}" presName="bullet3a" presStyleLbl="node1" presStyleIdx="0" presStyleCnt="3"/>
      <dgm:spPr/>
    </dgm:pt>
    <dgm:pt modelId="{E2BF9D48-3CDF-4265-A96C-E5CC9A65D421}" type="pres">
      <dgm:prSet presAssocID="{62A21544-684F-4111-BC3E-F0AAA6D9673D}" presName="textBox3a" presStyleLbl="revTx" presStyleIdx="0" presStyleCnt="3" custScaleX="156835" custLinFactNeighborX="-9428" custLinFactNeighborY="-50011">
        <dgm:presLayoutVars>
          <dgm:bulletEnabled val="1"/>
        </dgm:presLayoutVars>
      </dgm:prSet>
      <dgm:spPr/>
      <dgm:t>
        <a:bodyPr/>
        <a:lstStyle/>
        <a:p>
          <a:endParaRPr kumimoji="1" lang="ja-JP" altLang="en-US"/>
        </a:p>
      </dgm:t>
    </dgm:pt>
    <dgm:pt modelId="{407D105C-76C7-456A-B1F6-3B4682F9E2F5}" type="pres">
      <dgm:prSet presAssocID="{8CCD3C50-BBF2-4CFE-9AE9-5691C79FFC59}" presName="bullet3b" presStyleLbl="node1" presStyleIdx="1" presStyleCnt="3"/>
      <dgm:spPr/>
    </dgm:pt>
    <dgm:pt modelId="{946D30F6-4BC8-45FA-B66B-D60612FD680D}" type="pres">
      <dgm:prSet presAssocID="{8CCD3C50-BBF2-4CFE-9AE9-5691C79FFC59}" presName="textBox3b" presStyleLbl="revTx" presStyleIdx="1" presStyleCnt="3" custScaleX="193733" custLinFactNeighborX="-34685" custLinFactNeighborY="-45348">
        <dgm:presLayoutVars>
          <dgm:bulletEnabled val="1"/>
        </dgm:presLayoutVars>
      </dgm:prSet>
      <dgm:spPr/>
      <dgm:t>
        <a:bodyPr/>
        <a:lstStyle/>
        <a:p>
          <a:endParaRPr kumimoji="1" lang="ja-JP" altLang="en-US"/>
        </a:p>
      </dgm:t>
    </dgm:pt>
    <dgm:pt modelId="{4C3A993C-B85A-49F3-A98C-236AC6A477F5}" type="pres">
      <dgm:prSet presAssocID="{1C691D36-ED68-4CA6-8218-C0C707906612}" presName="bullet3c" presStyleLbl="node1" presStyleIdx="2" presStyleCnt="3"/>
      <dgm:spPr/>
    </dgm:pt>
    <dgm:pt modelId="{9D98AF1A-3F32-44CC-941D-83574E52F62A}" type="pres">
      <dgm:prSet presAssocID="{1C691D36-ED68-4CA6-8218-C0C707906612}" presName="textBox3c" presStyleLbl="revTx" presStyleIdx="2" presStyleCnt="3" custScaleX="214544" custLinFactNeighborX="17514" custLinFactNeighborY="-32107">
        <dgm:presLayoutVars>
          <dgm:bulletEnabled val="1"/>
        </dgm:presLayoutVars>
      </dgm:prSet>
      <dgm:spPr/>
      <dgm:t>
        <a:bodyPr/>
        <a:lstStyle/>
        <a:p>
          <a:endParaRPr kumimoji="1" lang="ja-JP" altLang="en-US"/>
        </a:p>
      </dgm:t>
    </dgm:pt>
  </dgm:ptLst>
  <dgm:cxnLst>
    <dgm:cxn modelId="{63ED4200-047A-9043-AFD7-C2FFEA782897}" type="presOf" srcId="{2DA614EF-BA53-46C2-A6FD-A9B1CC01FD80}" destId="{42B18BD4-A8FA-4363-92E3-A1B059E25286}" srcOrd="0" destOrd="0" presId="urn:microsoft.com/office/officeart/2005/8/layout/arrow2"/>
    <dgm:cxn modelId="{1CA8A37A-FEB8-BA4C-A73C-69457EC7B042}" type="presOf" srcId="{1C691D36-ED68-4CA6-8218-C0C707906612}" destId="{9D98AF1A-3F32-44CC-941D-83574E52F62A}" srcOrd="0" destOrd="0" presId="urn:microsoft.com/office/officeart/2005/8/layout/arrow2"/>
    <dgm:cxn modelId="{5E38AEB5-BA04-4CA3-AE1F-E6590FCA83A8}" srcId="{2DA614EF-BA53-46C2-A6FD-A9B1CC01FD80}" destId="{62A21544-684F-4111-BC3E-F0AAA6D9673D}" srcOrd="0" destOrd="0" parTransId="{360BFBED-BBC0-424F-95C2-F15260F2EA89}" sibTransId="{B7537118-AB6E-4F76-BE3B-A91CA1384477}"/>
    <dgm:cxn modelId="{896825CA-2BAA-0A45-A105-D0A0E5A13655}" type="presOf" srcId="{8CCD3C50-BBF2-4CFE-9AE9-5691C79FFC59}" destId="{946D30F6-4BC8-45FA-B66B-D60612FD680D}" srcOrd="0" destOrd="0" presId="urn:microsoft.com/office/officeart/2005/8/layout/arrow2"/>
    <dgm:cxn modelId="{6DFB1BE5-252B-A746-B55C-196B2F01AA10}" type="presOf" srcId="{62A21544-684F-4111-BC3E-F0AAA6D9673D}" destId="{E2BF9D48-3CDF-4265-A96C-E5CC9A65D421}" srcOrd="0" destOrd="0" presId="urn:microsoft.com/office/officeart/2005/8/layout/arrow2"/>
    <dgm:cxn modelId="{F9E192D5-F5D8-4816-9B77-54BD6DF5CC00}" srcId="{2DA614EF-BA53-46C2-A6FD-A9B1CC01FD80}" destId="{8CCD3C50-BBF2-4CFE-9AE9-5691C79FFC59}" srcOrd="1" destOrd="0" parTransId="{8EAAD170-2078-400D-AF54-66E7809C5C37}" sibTransId="{3B735E9F-75A4-418E-868C-954E65EC5B92}"/>
    <dgm:cxn modelId="{280E77A8-16E0-402C-B00D-A8B6C5D37C06}" srcId="{2DA614EF-BA53-46C2-A6FD-A9B1CC01FD80}" destId="{1C691D36-ED68-4CA6-8218-C0C707906612}" srcOrd="2" destOrd="0" parTransId="{096E167A-ADD8-44CA-A677-0B50E918E350}" sibTransId="{7C467E30-1853-43D1-BDFD-1FF293ED722B}"/>
    <dgm:cxn modelId="{FC53644A-0259-554B-9BC7-CFC92A6E9B25}" type="presParOf" srcId="{42B18BD4-A8FA-4363-92E3-A1B059E25286}" destId="{F28B3EE1-CF00-44C7-9DB6-0BEA3C38D921}" srcOrd="0" destOrd="0" presId="urn:microsoft.com/office/officeart/2005/8/layout/arrow2"/>
    <dgm:cxn modelId="{91466754-FB46-394F-82E1-ED61611758EA}" type="presParOf" srcId="{42B18BD4-A8FA-4363-92E3-A1B059E25286}" destId="{C5EE989F-0DA2-4CDF-AFC6-899EDE50949F}" srcOrd="1" destOrd="0" presId="urn:microsoft.com/office/officeart/2005/8/layout/arrow2"/>
    <dgm:cxn modelId="{3B9EC792-2741-F34C-BFA2-CE7503665935}" type="presParOf" srcId="{C5EE989F-0DA2-4CDF-AFC6-899EDE50949F}" destId="{49B66D85-4B60-464A-B5F1-7330D43EBA46}" srcOrd="0" destOrd="0" presId="urn:microsoft.com/office/officeart/2005/8/layout/arrow2"/>
    <dgm:cxn modelId="{6F3DCF64-EE2B-5E44-8D05-8EE3AA409BAE}" type="presParOf" srcId="{C5EE989F-0DA2-4CDF-AFC6-899EDE50949F}" destId="{E2BF9D48-3CDF-4265-A96C-E5CC9A65D421}" srcOrd="1" destOrd="0" presId="urn:microsoft.com/office/officeart/2005/8/layout/arrow2"/>
    <dgm:cxn modelId="{DF0AA3A6-79DE-9947-AC05-26FA1DF73ABB}" type="presParOf" srcId="{C5EE989F-0DA2-4CDF-AFC6-899EDE50949F}" destId="{407D105C-76C7-456A-B1F6-3B4682F9E2F5}" srcOrd="2" destOrd="0" presId="urn:microsoft.com/office/officeart/2005/8/layout/arrow2"/>
    <dgm:cxn modelId="{440FC32F-C453-A648-B90C-F582141B596E}" type="presParOf" srcId="{C5EE989F-0DA2-4CDF-AFC6-899EDE50949F}" destId="{946D30F6-4BC8-45FA-B66B-D60612FD680D}" srcOrd="3" destOrd="0" presId="urn:microsoft.com/office/officeart/2005/8/layout/arrow2"/>
    <dgm:cxn modelId="{65A6A7F4-45F9-5746-A549-FFA458DF63FD}" type="presParOf" srcId="{C5EE989F-0DA2-4CDF-AFC6-899EDE50949F}" destId="{4C3A993C-B85A-49F3-A98C-236AC6A477F5}" srcOrd="4" destOrd="0" presId="urn:microsoft.com/office/officeart/2005/8/layout/arrow2"/>
    <dgm:cxn modelId="{602CE27B-A69C-344E-9CEF-58E45476E8E3}" type="presParOf" srcId="{C5EE989F-0DA2-4CDF-AFC6-899EDE50949F}" destId="{9D98AF1A-3F32-44CC-941D-83574E52F62A}" srcOrd="5" destOrd="0" presId="urn:microsoft.com/office/officeart/2005/8/layout/arrow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28B3EE1-CF00-44C7-9DB6-0BEA3C38D921}">
      <dsp:nvSpPr>
        <dsp:cNvPr id="0" name=""/>
        <dsp:cNvSpPr/>
      </dsp:nvSpPr>
      <dsp:spPr>
        <a:xfrm>
          <a:off x="-25399" y="0"/>
          <a:ext cx="2982835" cy="1864272"/>
        </a:xfrm>
        <a:prstGeom prst="swooshArrow">
          <a:avLst>
            <a:gd name="adj1" fmla="val 25000"/>
            <a:gd name="adj2" fmla="val 25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49B66D85-4B60-464A-B5F1-7330D43EBA46}">
      <dsp:nvSpPr>
        <dsp:cNvPr id="0" name=""/>
        <dsp:cNvSpPr/>
      </dsp:nvSpPr>
      <dsp:spPr>
        <a:xfrm>
          <a:off x="348588" y="1286720"/>
          <a:ext cx="77553" cy="77553"/>
        </a:xfrm>
        <a:prstGeom prst="ellipse">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E2BF9D48-3CDF-4265-A96C-E5CC9A65D421}">
      <dsp:nvSpPr>
        <dsp:cNvPr id="0" name=""/>
        <dsp:cNvSpPr/>
      </dsp:nvSpPr>
      <dsp:spPr>
        <a:xfrm>
          <a:off x="124339" y="1056050"/>
          <a:ext cx="1090004" cy="53877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1094" tIns="0" rIns="0" bIns="0" numCol="1" spcCol="1270" anchor="t" anchorCtr="0">
          <a:noAutofit/>
        </a:bodyPr>
        <a:lstStyle/>
        <a:p>
          <a:pPr lvl="0" algn="l" defTabSz="533400">
            <a:lnSpc>
              <a:spcPct val="90000"/>
            </a:lnSpc>
            <a:spcBef>
              <a:spcPct val="0"/>
            </a:spcBef>
            <a:spcAft>
              <a:spcPct val="35000"/>
            </a:spcAft>
          </a:pPr>
          <a:r>
            <a:rPr kumimoji="1" lang="en-US" altLang="ja-JP" sz="1200" b="1" kern="1200" dirty="0" smtClean="0">
              <a:solidFill>
                <a:schemeClr val="tx2"/>
              </a:solidFill>
            </a:rPr>
            <a:t>Initial stage</a:t>
          </a:r>
          <a:endParaRPr kumimoji="1" lang="ja-JP" altLang="en-US" sz="1200" b="1" kern="1200" dirty="0">
            <a:solidFill>
              <a:schemeClr val="tx2"/>
            </a:solidFill>
          </a:endParaRPr>
        </a:p>
      </dsp:txBody>
      <dsp:txXfrm>
        <a:off x="124339" y="1056050"/>
        <a:ext cx="1090004" cy="538774"/>
      </dsp:txXfrm>
    </dsp:sp>
    <dsp:sp modelId="{407D105C-76C7-456A-B1F6-3B4682F9E2F5}">
      <dsp:nvSpPr>
        <dsp:cNvPr id="0" name=""/>
        <dsp:cNvSpPr/>
      </dsp:nvSpPr>
      <dsp:spPr>
        <a:xfrm>
          <a:off x="1033149" y="780011"/>
          <a:ext cx="140193" cy="140193"/>
        </a:xfrm>
        <a:prstGeom prst="ellipse">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946D30F6-4BC8-45FA-B66B-D60612FD680D}">
      <dsp:nvSpPr>
        <dsp:cNvPr id="0" name=""/>
        <dsp:cNvSpPr/>
      </dsp:nvSpPr>
      <dsp:spPr>
        <a:xfrm>
          <a:off x="519434" y="390204"/>
          <a:ext cx="1386896" cy="101416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4286" tIns="0" rIns="0" bIns="0" numCol="1" spcCol="1270" anchor="t" anchorCtr="0">
          <a:noAutofit/>
        </a:bodyPr>
        <a:lstStyle/>
        <a:p>
          <a:pPr lvl="0" algn="ctr" defTabSz="533400">
            <a:lnSpc>
              <a:spcPct val="90000"/>
            </a:lnSpc>
            <a:spcBef>
              <a:spcPct val="0"/>
            </a:spcBef>
            <a:spcAft>
              <a:spcPct val="35000"/>
            </a:spcAft>
          </a:pPr>
          <a:r>
            <a:rPr kumimoji="1" lang="en-US" altLang="ja-JP" sz="1200" b="1" kern="1200" dirty="0" smtClean="0">
              <a:solidFill>
                <a:schemeClr val="tx2"/>
              </a:solidFill>
            </a:rPr>
            <a:t>Evolution</a:t>
          </a:r>
          <a:br>
            <a:rPr kumimoji="1" lang="en-US" altLang="ja-JP" sz="1200" b="1" kern="1200" dirty="0" smtClean="0">
              <a:solidFill>
                <a:schemeClr val="tx2"/>
              </a:solidFill>
            </a:rPr>
          </a:br>
          <a:r>
            <a:rPr kumimoji="1" lang="en-US" altLang="ja-JP" sz="1200" b="1" kern="1200" dirty="0" smtClean="0">
              <a:solidFill>
                <a:schemeClr val="tx2"/>
              </a:solidFill>
            </a:rPr>
            <a:t>stage </a:t>
          </a:r>
          <a:endParaRPr kumimoji="1" lang="ja-JP" altLang="en-US" sz="1200" b="1" kern="1200" dirty="0">
            <a:solidFill>
              <a:schemeClr val="tx2"/>
            </a:solidFill>
          </a:endParaRPr>
        </a:p>
      </dsp:txBody>
      <dsp:txXfrm>
        <a:off x="519434" y="390204"/>
        <a:ext cx="1386896" cy="1014163"/>
      </dsp:txXfrm>
    </dsp:sp>
    <dsp:sp modelId="{4C3A993C-B85A-49F3-A98C-236AC6A477F5}">
      <dsp:nvSpPr>
        <dsp:cNvPr id="0" name=""/>
        <dsp:cNvSpPr/>
      </dsp:nvSpPr>
      <dsp:spPr>
        <a:xfrm>
          <a:off x="1856411" y="471660"/>
          <a:ext cx="193884" cy="193884"/>
        </a:xfrm>
        <a:prstGeom prst="ellipse">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9D98AF1A-3F32-44CC-941D-83574E52F62A}">
      <dsp:nvSpPr>
        <dsp:cNvPr id="0" name=""/>
        <dsp:cNvSpPr/>
      </dsp:nvSpPr>
      <dsp:spPr>
        <a:xfrm>
          <a:off x="1543354" y="152602"/>
          <a:ext cx="1535878" cy="129566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2735" tIns="0" rIns="0" bIns="0" numCol="1" spcCol="1270" anchor="t" anchorCtr="0">
          <a:noAutofit/>
        </a:bodyPr>
        <a:lstStyle/>
        <a:p>
          <a:pPr lvl="0" algn="l" defTabSz="711200">
            <a:lnSpc>
              <a:spcPct val="90000"/>
            </a:lnSpc>
            <a:spcBef>
              <a:spcPct val="0"/>
            </a:spcBef>
            <a:spcAft>
              <a:spcPct val="35000"/>
            </a:spcAft>
          </a:pPr>
          <a:r>
            <a:rPr kumimoji="1" lang="en-US" altLang="ja-JP" sz="1600" b="1" kern="1200" dirty="0" smtClean="0">
              <a:solidFill>
                <a:schemeClr val="tx2"/>
              </a:solidFill>
            </a:rPr>
            <a:t>Final stage</a:t>
          </a:r>
          <a:endParaRPr kumimoji="1" lang="ja-JP" altLang="en-US" sz="1600" b="1" kern="1200" dirty="0">
            <a:solidFill>
              <a:schemeClr val="tx2"/>
            </a:solidFill>
          </a:endParaRPr>
        </a:p>
      </dsp:txBody>
      <dsp:txXfrm>
        <a:off x="1543354" y="152602"/>
        <a:ext cx="1535878" cy="1295669"/>
      </dsp:txXfrm>
    </dsp:sp>
  </dsp:spTree>
</dsp:drawing>
</file>

<file path=ppt/diagrams/layout1.xml><?xml version="1.0" encoding="utf-8"?>
<dgm:layoutDef xmlns:dgm="http://schemas.openxmlformats.org/drawingml/2006/diagram" xmlns:a="http://schemas.openxmlformats.org/drawingml/2006/main" uniqueId="urn:microsoft.com/office/officeart/2005/8/layout/arrow2">
  <dgm:title val=""/>
  <dgm:desc val=""/>
  <dgm:catLst>
    <dgm:cat type="process" pri="2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arrowDiagram">
    <dgm:varLst>
      <dgm:chMax val="5"/>
      <dgm:dir/>
      <dgm:resizeHandles val="exact"/>
    </dgm:varLst>
    <dgm:alg type="composite">
      <dgm:param type="ar" val="1.6"/>
    </dgm:alg>
    <dgm:shape xmlns:r="http://schemas.openxmlformats.org/officeDocument/2006/relationships" r:blip="">
      <dgm:adjLst/>
    </dgm:shape>
    <dgm:presOf/>
    <dgm:constrLst>
      <dgm:constr type="l" for="ch" forName="arrow"/>
      <dgm:constr type="t" for="ch" forName="arrow"/>
      <dgm:constr type="w" for="ch" forName="arrow" refType="w"/>
      <dgm:constr type="h" for="ch" forName="arrow" refType="h"/>
      <dgm:constr type="ctrX" for="ch" forName="arrowDiagram1" refType="w" fact="0.5"/>
      <dgm:constr type="ctrY" for="ch" forName="arrowDiagram1" refType="h" fact="0.5"/>
      <dgm:constr type="w" for="ch" forName="arrowDiagram1" refType="w"/>
      <dgm:constr type="h" for="ch" forName="arrowDiagram1" refType="h"/>
      <dgm:constr type="ctrX" for="ch" forName="arrowDiagram2" refType="w" fact="0.5"/>
      <dgm:constr type="ctrY" for="ch" forName="arrowDiagram2" refType="h" fact="0.5"/>
      <dgm:constr type="w" for="ch" forName="arrowDiagram2" refType="w"/>
      <dgm:constr type="h" for="ch" forName="arrowDiagram2" refType="h"/>
      <dgm:constr type="ctrX" for="ch" forName="arrowDiagram3" refType="w" fact="0.5"/>
      <dgm:constr type="ctrY" for="ch" forName="arrowDiagram3" refType="h" fact="0.5"/>
      <dgm:constr type="w" for="ch" forName="arrowDiagram3" refType="w"/>
      <dgm:constr type="h" for="ch" forName="arrowDiagram3" refType="h"/>
      <dgm:constr type="ctrX" for="ch" forName="arrowDiagram4" refType="w" fact="0.5"/>
      <dgm:constr type="ctrY" for="ch" forName="arrowDiagram4" refType="h" fact="0.5"/>
      <dgm:constr type="w" for="ch" forName="arrowDiagram4" refType="w"/>
      <dgm:constr type="h" for="ch" forName="arrowDiagram4" refType="h"/>
      <dgm:constr type="ctrX" for="ch" forName="arrowDiagram5" refType="w" fact="0.5"/>
      <dgm:constr type="ctrY" for="ch" forName="arrowDiagram5" refType="h" fact="0.5"/>
      <dgm:constr type="w" for="ch" forName="arrowDiagram5" refType="w"/>
      <dgm:constr type="h" for="ch" forName="arrowDiagram5" refType="h"/>
    </dgm:constrLst>
    <dgm:ruleLst/>
    <dgm:choose name="Name0">
      <dgm:if name="Name1" axis="ch" ptType="node" func="cnt" op="gte" val="1">
        <dgm:layoutNode name="arrow" styleLbl="bgShp">
          <dgm:alg type="sp"/>
          <dgm:shape xmlns:r="http://schemas.openxmlformats.org/officeDocument/2006/relationships" type="swooshArrow" r:blip="">
            <dgm:adjLst>
              <dgm:adj idx="2" val="0.25"/>
            </dgm:adjLst>
          </dgm:shape>
          <dgm:presOf/>
          <dgm:constrLst/>
          <dgm:ruleLst/>
        </dgm:layoutNode>
        <dgm:choose name="Name2">
          <dgm:if name="Name3" axis="ch" ptType="node" func="cnt" op="lt" val="1"/>
          <dgm:if name="Name4" axis="ch" ptType="node" func="cnt" op="equ" val="1">
            <dgm:layoutNode name="arrowDiagram1">
              <dgm:varLst>
                <dgm:bulletEnabled val="1"/>
              </dgm:varLst>
              <dgm:alg type="composite">
                <dgm:param type="vertAlign" val="none"/>
                <dgm:param type="horzAlign" val="none"/>
              </dgm:alg>
              <dgm:shape xmlns:r="http://schemas.openxmlformats.org/officeDocument/2006/relationships" r:blip="">
                <dgm:adjLst/>
              </dgm:shape>
              <dgm:presOf/>
              <dgm:constrLst>
                <dgm:constr type="ctrX" for="ch" forName="bullet1" refType="w" fact="0.8"/>
                <dgm:constr type="ctrY" for="ch" forName="bullet1" refType="h" fact="0.262"/>
                <dgm:constr type="w" for="ch" forName="bullet1" refType="w" fact="0.074"/>
                <dgm:constr type="h" for="ch" forName="bullet1" refType="w" refFor="ch" refForName="bullet1"/>
                <dgm:constr type="r" for="ch" forName="textBox1" refType="ctrX" refFor="ch" refForName="bullet1"/>
                <dgm:constr type="t" for="ch" forName="textBox1" refType="ctrY" refFor="ch" refForName="bullet1"/>
                <dgm:constr type="w" for="ch" forName="textBox1" refType="w" fact="0.4"/>
                <dgm:constr type="h" for="ch" forName="textBox1" refType="h" fact="0.738"/>
                <dgm:constr type="userA" refType="h" refFor="ch" refForName="bullet1" fact="0.53"/>
                <dgm:constr type="rMarg" for="ch" forName="textBox1" refType="userA" fact="2.834"/>
                <dgm:constr type="primFontSz" for="ch" ptType="node" op="equ" val="65"/>
              </dgm:constrLst>
              <dgm:ruleLst/>
              <dgm:forEach name="Name5" axis="ch" ptType="node" cnt="1">
                <dgm:layoutNode name="bullet1" styleLbl="node1">
                  <dgm:alg type="sp"/>
                  <dgm:shape xmlns:r="http://schemas.openxmlformats.org/officeDocument/2006/relationships" type="ellipse" r:blip="">
                    <dgm:adjLst/>
                  </dgm:shape>
                  <dgm:presOf/>
                  <dgm:constrLst/>
                  <dgm:ruleLst/>
                </dgm:layoutNode>
                <dgm:layoutNode name="textBox1" styleLbl="revTx">
                  <dgm:varLst>
                    <dgm:bulletEnabled val="1"/>
                  </dgm:varLst>
                  <dgm:alg type="tx">
                    <dgm:param type="txAnchorVert" val="t"/>
                    <dgm:param type="parTxLTRAlign" val="r"/>
                    <dgm:param type="parTxRTLAlign" val="r"/>
                  </dgm:alg>
                  <dgm:shape xmlns:r="http://schemas.openxmlformats.org/officeDocument/2006/relationships" type="round2DiagRect" r:blip="">
                    <dgm:adjLst/>
                  </dgm:shape>
                  <dgm:presOf axis="desOrSelf" ptType="node"/>
                  <dgm:constrLst>
                    <dgm:constr type="lMarg"/>
                    <dgm:constr type="tMarg"/>
                    <dgm:constr type="bMarg"/>
                  </dgm:constrLst>
                  <dgm:ruleLst>
                    <dgm:rule type="primFontSz" val="5" fact="NaN" max="NaN"/>
                  </dgm:ruleLst>
                </dgm:layoutNode>
              </dgm:forEach>
            </dgm:layoutNode>
          </dgm:if>
          <dgm:if name="Name6" axis="ch" ptType="node" func="cnt" op="equ" val="2">
            <dgm:layoutNode name="arrowDiagram2">
              <dgm:alg type="composite">
                <dgm:param type="vertAlign" val="none"/>
                <dgm:param type="horzAlign" val="none"/>
              </dgm:alg>
              <dgm:shape xmlns:r="http://schemas.openxmlformats.org/officeDocument/2006/relationships" r:blip="">
                <dgm:adjLst/>
              </dgm:shape>
              <dgm:presOf/>
              <dgm:choose name="Name7">
                <dgm:if name="Name8" func="var" arg="dir" op="equ" val="norm">
                  <dgm:constrLst>
                    <dgm:constr type="ctrX" for="ch" forName="bullet2a" refType="w" fact="0.25"/>
                    <dgm:constr type="ctrY" for="ch" forName="bullet2a" refType="h" fact="0.573"/>
                    <dgm:constr type="w" for="ch" forName="bullet2a" refType="w" fact="0.035"/>
                    <dgm:constr type="h" for="ch" forName="bullet2a" refType="w" refFor="ch" refForName="bullet2a"/>
                    <dgm:constr type="l" for="ch" forName="textBox2a" refType="ctrX" refFor="ch" refForName="bullet2a"/>
                    <dgm:constr type="t" for="ch" forName="textBox2a" refType="ctrY" refFor="ch" refForName="bullet2a"/>
                    <dgm:constr type="w" for="ch" forName="textBox2a" refType="w" fact="0.325"/>
                    <dgm:constr type="h" for="ch" forName="textBox2a" refType="h" fact="0.427"/>
                    <dgm:constr type="userA" refType="h" refFor="ch" refForName="bullet2a" fact="0.53"/>
                    <dgm:constr type="lMarg" for="ch" forName="textBox2a" refType="userA" fact="2.834"/>
                    <dgm:constr type="ctrX" for="ch" forName="bullet2b" refType="w" fact="0.585"/>
                    <dgm:constr type="ctrY" for="ch" forName="bullet2b" refType="h" fact="0.338"/>
                    <dgm:constr type="w" for="ch" forName="bullet2b" refType="w" fact="0.06"/>
                    <dgm:constr type="h" for="ch" forName="bullet2b" refType="w" refFor="ch" refForName="bullet2b"/>
                    <dgm:constr type="l" for="ch" forName="textBox2b" refType="ctrX" refFor="ch" refForName="bullet2b"/>
                    <dgm:constr type="t" for="ch" forName="textBox2b" refType="ctrY" refFor="ch" refForName="bullet2b"/>
                    <dgm:constr type="w" for="ch" forName="textBox2b" refType="w" fact="0.325"/>
                    <dgm:constr type="h" for="ch" forName="textBox2b" refType="h" fact="0.662"/>
                    <dgm:constr type="userB" refType="h" refFor="ch" refForName="bullet2b" fact="0.53"/>
                    <dgm:constr type="lMarg" for="ch" forName="textBox2b" refType="userB" fact="2.834"/>
                    <dgm:constr type="primFontSz" for="ch" ptType="node" op="equ" val="65"/>
                  </dgm:constrLst>
                </dgm:if>
                <dgm:else name="Name9">
                  <dgm:constrLst>
                    <dgm:constr type="ctrX" for="ch" forName="bullet2a" refType="w" fact="0.25"/>
                    <dgm:constr type="ctrY" for="ch" forName="bullet2a" refType="h" fact="0.573"/>
                    <dgm:constr type="w" for="ch" forName="bullet2a" refType="w" fact="0.035"/>
                    <dgm:constr type="h" for="ch" forName="bullet2a" refType="w" refFor="ch" refForName="bullet2a"/>
                    <dgm:constr type="r" for="ch" forName="textBox2a" refType="ctrX" refFor="ch" refForName="bullet2a"/>
                    <dgm:constr type="b" for="ch" forName="textBox2a" refType="ctrY" refFor="ch" refForName="bullet2a"/>
                    <dgm:constr type="w" for="ch" forName="textBox2a" refType="w" fact="0.25"/>
                    <dgm:constr type="h" for="ch" forName="textBox2a" refType="h" fact="0.573"/>
                    <dgm:constr type="userA" refType="h" refFor="ch" refForName="bullet2a" fact="0.53"/>
                    <dgm:constr type="rMarg" for="ch" forName="textBox2a" refType="userA" fact="2.834"/>
                    <dgm:constr type="ctrX" for="ch" forName="bullet2b" refType="w" fact="0.585"/>
                    <dgm:constr type="ctrY" for="ch" forName="bullet2b" refType="h" fact="0.338"/>
                    <dgm:constr type="w" for="ch" forName="bullet2b" refType="w" fact="0.06"/>
                    <dgm:constr type="h" for="ch" forName="bullet2b" refType="w" refFor="ch" refForName="bullet2b"/>
                    <dgm:constr type="r" for="ch" forName="textBox2b" refType="ctrX" refFor="ch" refForName="bullet2b"/>
                    <dgm:constr type="b" for="ch" forName="textBox2b" refType="ctrY" refFor="ch" refForName="bullet2b"/>
                    <dgm:constr type="w" for="ch" forName="textBox2b" refType="w" fact="0.28"/>
                    <dgm:constr type="h" for="ch" forName="textBox2b" refType="h" fact="0.338"/>
                    <dgm:constr type="userB" refType="h" refFor="ch" refForName="bullet2b" fact="0.53"/>
                    <dgm:constr type="rMarg" for="ch" forName="textBox2b" refType="userB" fact="2.834"/>
                    <dgm:constr type="primFontSz" for="ch" ptType="node" op="equ" val="65"/>
                  </dgm:constrLst>
                </dgm:else>
              </dgm:choose>
              <dgm:ruleLst/>
              <dgm:forEach name="Name10" axis="ch" ptType="node" cnt="1">
                <dgm:layoutNode name="bullet2a" styleLbl="node1">
                  <dgm:alg type="sp"/>
                  <dgm:shape xmlns:r="http://schemas.openxmlformats.org/officeDocument/2006/relationships" type="ellipse" r:blip="">
                    <dgm:adjLst/>
                  </dgm:shape>
                  <dgm:presOf/>
                  <dgm:constrLst/>
                  <dgm:ruleLst/>
                </dgm:layoutNode>
                <dgm:layoutNode name="textBox2a" styleLbl="revTx">
                  <dgm:varLst>
                    <dgm:bulletEnabled val="1"/>
                  </dgm:varLst>
                  <dgm:choose name="Name11">
                    <dgm:if name="Name12" func="var" arg="dir" op="equ" val="norm">
                      <dgm:choose name="Name13">
                        <dgm:if name="Name14" axis="root des" ptType="all node" func="maxDepth" op="gt" val="1">
                          <dgm:alg type="tx">
                            <dgm:param type="txAnchorVert" val="t"/>
                            <dgm:param type="parTxLTRAlign" val="l"/>
                            <dgm:param type="parTxRTLAlign" val="r"/>
                          </dgm:alg>
                        </dgm:if>
                        <dgm:else name="Name15">
                          <dgm:alg type="tx">
                            <dgm:param type="txAnchorVert" val="t"/>
                            <dgm:param type="parTxLTRAlign" val="l"/>
                            <dgm:param type="parTxRTLAlign" val="l"/>
                          </dgm:alg>
                        </dgm:else>
                      </dgm:choose>
                    </dgm:if>
                    <dgm:else name="Name16">
                      <dgm:choose name="Name17">
                        <dgm:if name="Name18" axis="root des" ptType="all node" func="maxDepth" op="gt" val="1">
                          <dgm:alg type="tx">
                            <dgm:param type="txAnchorVert" val="b"/>
                            <dgm:param type="txAnchorVertCh" val="b"/>
                            <dgm:param type="parTxLTRAlign" val="l"/>
                            <dgm:param type="parTxRTLAlign" val="r"/>
                          </dgm:alg>
                        </dgm:if>
                        <dgm:else name="Name19">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20">
                    <dgm:if name="Name21" func="var" arg="dir" op="equ" val="norm">
                      <dgm:constrLst>
                        <dgm:constr type="rMarg"/>
                        <dgm:constr type="tMarg"/>
                        <dgm:constr type="bMarg"/>
                      </dgm:constrLst>
                    </dgm:if>
                    <dgm:else name="Name22">
                      <dgm:constrLst>
                        <dgm:constr type="lMarg"/>
                        <dgm:constr type="tMarg"/>
                        <dgm:constr type="bMarg"/>
                      </dgm:constrLst>
                    </dgm:else>
                  </dgm:choose>
                  <dgm:ruleLst>
                    <dgm:rule type="primFontSz" val="5" fact="NaN" max="NaN"/>
                  </dgm:ruleLst>
                </dgm:layoutNode>
              </dgm:forEach>
              <dgm:forEach name="Name23" axis="ch" ptType="node" st="2" cnt="1">
                <dgm:layoutNode name="bullet2b" styleLbl="node1">
                  <dgm:alg type="sp"/>
                  <dgm:shape xmlns:r="http://schemas.openxmlformats.org/officeDocument/2006/relationships" type="ellipse" r:blip="">
                    <dgm:adjLst/>
                  </dgm:shape>
                  <dgm:presOf/>
                  <dgm:constrLst/>
                  <dgm:ruleLst/>
                </dgm:layoutNode>
                <dgm:layoutNode name="textBox2b" styleLbl="revTx">
                  <dgm:varLst>
                    <dgm:bulletEnabled val="1"/>
                  </dgm:varLst>
                  <dgm:choose name="Name24">
                    <dgm:if name="Name25" func="var" arg="dir" op="equ" val="norm">
                      <dgm:choose name="Name26">
                        <dgm:if name="Name27" axis="root des" ptType="all node" func="maxDepth" op="gt" val="1">
                          <dgm:alg type="tx">
                            <dgm:param type="txAnchorVert" val="t"/>
                            <dgm:param type="parTxLTRAlign" val="l"/>
                            <dgm:param type="parTxRTLAlign" val="r"/>
                          </dgm:alg>
                        </dgm:if>
                        <dgm:else name="Name28">
                          <dgm:alg type="tx">
                            <dgm:param type="txAnchorVert" val="t"/>
                            <dgm:param type="parTxLTRAlign" val="l"/>
                            <dgm:param type="parTxRTLAlign" val="l"/>
                          </dgm:alg>
                        </dgm:else>
                      </dgm:choose>
                    </dgm:if>
                    <dgm:else name="Name29">
                      <dgm:choose name="Name30">
                        <dgm:if name="Name31" axis="root des" ptType="all node" func="maxDepth" op="gt" val="1">
                          <dgm:alg type="tx">
                            <dgm:param type="txAnchorVert" val="b"/>
                            <dgm:param type="txAnchorVertCh" val="b"/>
                            <dgm:param type="parTxLTRAlign" val="l"/>
                            <dgm:param type="parTxRTLAlign" val="r"/>
                          </dgm:alg>
                        </dgm:if>
                        <dgm:else name="Name32">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33">
                    <dgm:if name="Name34" func="var" arg="dir" op="equ" val="norm">
                      <dgm:constrLst>
                        <dgm:constr type="rMarg"/>
                        <dgm:constr type="tMarg"/>
                        <dgm:constr type="bMarg"/>
                      </dgm:constrLst>
                    </dgm:if>
                    <dgm:else name="Name35">
                      <dgm:constrLst>
                        <dgm:constr type="lMarg"/>
                        <dgm:constr type="tMarg"/>
                        <dgm:constr type="bMarg"/>
                      </dgm:constrLst>
                    </dgm:else>
                  </dgm:choose>
                  <dgm:ruleLst>
                    <dgm:rule type="primFontSz" val="5" fact="NaN" max="NaN"/>
                  </dgm:ruleLst>
                </dgm:layoutNode>
              </dgm:forEach>
            </dgm:layoutNode>
          </dgm:if>
          <dgm:if name="Name36" axis="ch" ptType="node" func="cnt" op="equ" val="3">
            <dgm:layoutNode name="arrowDiagram3">
              <dgm:alg type="composite">
                <dgm:param type="vertAlign" val="none"/>
                <dgm:param type="horzAlign" val="none"/>
              </dgm:alg>
              <dgm:shape xmlns:r="http://schemas.openxmlformats.org/officeDocument/2006/relationships" r:blip="">
                <dgm:adjLst/>
              </dgm:shape>
              <dgm:presOf/>
              <dgm:choose name="Name37">
                <dgm:if name="Name38" func="var" arg="dir" op="equ" val="norm">
                  <dgm:constrLst>
                    <dgm:constr type="ctrX" for="ch" forName="bullet3a" refType="w" fact="0.14"/>
                    <dgm:constr type="ctrY" for="ch" forName="bullet3a" refType="h" fact="0.711"/>
                    <dgm:constr type="w" for="ch" forName="bullet3a" refType="w" fact="0.026"/>
                    <dgm:constr type="h" for="ch" forName="bullet3a" refType="w" refFor="ch" refForName="bullet3a"/>
                    <dgm:constr type="l" for="ch" forName="textBox3a" refType="ctrX" refFor="ch" refForName="bullet3a"/>
                    <dgm:constr type="t" for="ch" forName="textBox3a" refType="ctrY" refFor="ch" refForName="bullet3a"/>
                    <dgm:constr type="w" for="ch" forName="textBox3a" refType="w" fact="0.233"/>
                    <dgm:constr type="h" for="ch" forName="textBox3a" refType="h" fact="0.289"/>
                    <dgm:constr type="userA" refType="h" refFor="ch" refForName="bullet3a" fact="0.53"/>
                    <dgm:constr type="lMarg" for="ch" forName="textBox3a" refType="userA" fact="2.834"/>
                    <dgm:constr type="ctrX" for="ch" forName="bullet3b" refType="w" fact="0.38"/>
                    <dgm:constr type="ctrY" for="ch" forName="bullet3b" refType="h" fact="0.456"/>
                    <dgm:constr type="w" for="ch" forName="bullet3b" refType="w" fact="0.047"/>
                    <dgm:constr type="h" for="ch" forName="bullet3b" refType="w" refFor="ch" refForName="bullet3b"/>
                    <dgm:constr type="l" for="ch" forName="textBox3b" refType="ctrX" refFor="ch" refForName="bullet3b"/>
                    <dgm:constr type="t" for="ch" forName="textBox3b" refType="ctrY" refFor="ch" refForName="bullet3b"/>
                    <dgm:constr type="w" for="ch" forName="textBox3b" refType="w" fact="0.24"/>
                    <dgm:constr type="h" for="ch" forName="textBox3b" refType="h" fact="0.544"/>
                    <dgm:constr type="userB" refType="h" refFor="ch" refForName="bullet3b" fact="0.53"/>
                    <dgm:constr type="lMarg" for="ch" forName="textBox3b" refType="userB" fact="2.834"/>
                    <dgm:constr type="ctrX" for="ch" forName="bullet3c" refType="w" fact="0.665"/>
                    <dgm:constr type="ctrY" for="ch" forName="bullet3c" refType="h" fact="0.305"/>
                    <dgm:constr type="w" for="ch" forName="bullet3c" refType="w" fact="0.065"/>
                    <dgm:constr type="h" for="ch" forName="bullet3c" refType="w" refFor="ch" refForName="bullet3c"/>
                    <dgm:constr type="l" for="ch" forName="textBox3c" refType="ctrX" refFor="ch" refForName="bullet3c"/>
                    <dgm:constr type="t" for="ch" forName="textBox3c" refType="ctrY" refFor="ch" refForName="bullet3c"/>
                    <dgm:constr type="w" for="ch" forName="textBox3c" refType="w" fact="0.24"/>
                    <dgm:constr type="h" for="ch" forName="textBox3c" refType="h" fact="0.695"/>
                    <dgm:constr type="userC" refType="h" refFor="ch" refForName="bullet3c" fact="0.53"/>
                    <dgm:constr type="lMarg" for="ch" forName="textBox3c" refType="userC" fact="2.834"/>
                    <dgm:constr type="primFontSz" for="ch" ptType="node" op="equ" val="65"/>
                  </dgm:constrLst>
                </dgm:if>
                <dgm:else name="Name39">
                  <dgm:constrLst>
                    <dgm:constr type="ctrX" for="ch" forName="bullet3a" refType="w" fact="0.14"/>
                    <dgm:constr type="ctrY" for="ch" forName="bullet3a" refType="h" fact="0.711"/>
                    <dgm:constr type="w" for="ch" forName="bullet3a" refType="w" fact="0.026"/>
                    <dgm:constr type="h" for="ch" forName="bullet3a" refType="w" refFor="ch" refForName="bullet3a"/>
                    <dgm:constr type="r" for="ch" forName="textBox3a" refType="ctrX" refFor="ch" refForName="bullet3a"/>
                    <dgm:constr type="b" for="ch" forName="textBox3a" refType="ctrY" refFor="ch" refForName="bullet3a"/>
                    <dgm:constr type="w" for="ch" forName="textBox3a" refType="w" fact="0.14"/>
                    <dgm:constr type="h" for="ch" forName="textBox3a" refType="h" fact="0.711"/>
                    <dgm:constr type="userA" refType="h" refFor="ch" refForName="bullet3a" fact="0.53"/>
                    <dgm:constr type="rMarg" for="ch" forName="textBox3a" refType="userA" fact="2.834"/>
                    <dgm:constr type="ctrX" for="ch" forName="bullet3b" refType="w" fact="0.38"/>
                    <dgm:constr type="ctrY" for="ch" forName="bullet3b" refType="h" fact="0.456"/>
                    <dgm:constr type="w" for="ch" forName="bullet3b" refType="w" fact="0.047"/>
                    <dgm:constr type="h" for="ch" forName="bullet3b" refType="w" refFor="ch" refForName="bullet3b"/>
                    <dgm:constr type="r" for="ch" forName="textBox3b" refType="ctrX" refFor="ch" refForName="bullet3b"/>
                    <dgm:constr type="b" for="ch" forName="textBox3b" refType="ctrY" refFor="ch" refForName="bullet3b"/>
                    <dgm:constr type="w" for="ch" forName="textBox3b" refType="w" fact="0.24"/>
                    <dgm:constr type="h" for="ch" forName="textBox3b" refType="h" fact="0.456"/>
                    <dgm:constr type="userB" refType="h" refFor="ch" refForName="bullet3b" fact="0.53"/>
                    <dgm:constr type="rMarg" for="ch" forName="textBox3b" refType="userB" fact="2.834"/>
                    <dgm:constr type="ctrX" for="ch" forName="bullet3c" refType="w" fact="0.665"/>
                    <dgm:constr type="ctrY" for="ch" forName="bullet3c" refType="h" fact="0.305"/>
                    <dgm:constr type="w" for="ch" forName="bullet3c" refType="w" fact="0.065"/>
                    <dgm:constr type="h" for="ch" forName="bullet3c" refType="w" refFor="ch" refForName="bullet3c"/>
                    <dgm:constr type="r" for="ch" forName="textBox3c" refType="ctrX" refFor="ch" refForName="bullet3c"/>
                    <dgm:constr type="b" for="ch" forName="textBox3c" refType="ctrY" refFor="ch" refForName="bullet3c"/>
                    <dgm:constr type="w" for="ch" forName="textBox3c" refType="w" fact="0.24"/>
                    <dgm:constr type="h" for="ch" forName="textBox3c" refType="h" fact="0.305"/>
                    <dgm:constr type="userC" refType="h" refFor="ch" refForName="bullet3c" fact="0.53"/>
                    <dgm:constr type="rMarg" for="ch" forName="textBox3c" refType="userC" fact="2.834"/>
                    <dgm:constr type="primFontSz" for="ch" ptType="node" op="equ" val="65"/>
                  </dgm:constrLst>
                </dgm:else>
              </dgm:choose>
              <dgm:ruleLst/>
              <dgm:forEach name="Name40" axis="ch" ptType="node" cnt="1">
                <dgm:layoutNode name="bullet3a" styleLbl="node1">
                  <dgm:alg type="sp"/>
                  <dgm:shape xmlns:r="http://schemas.openxmlformats.org/officeDocument/2006/relationships" type="ellipse" r:blip="">
                    <dgm:adjLst/>
                  </dgm:shape>
                  <dgm:presOf/>
                  <dgm:constrLst/>
                  <dgm:ruleLst/>
                </dgm:layoutNode>
                <dgm:layoutNode name="textBox3a" styleLbl="revTx">
                  <dgm:varLst>
                    <dgm:bulletEnabled val="1"/>
                  </dgm:varLst>
                  <dgm:choose name="Name41">
                    <dgm:if name="Name42" func="var" arg="dir" op="equ" val="norm">
                      <dgm:choose name="Name43">
                        <dgm:if name="Name44" axis="root des" ptType="all node" func="maxDepth" op="gt" val="1">
                          <dgm:alg type="tx">
                            <dgm:param type="txAnchorVert" val="t"/>
                            <dgm:param type="parTxLTRAlign" val="l"/>
                            <dgm:param type="parTxRTLAlign" val="r"/>
                          </dgm:alg>
                        </dgm:if>
                        <dgm:else name="Name45">
                          <dgm:alg type="tx">
                            <dgm:param type="txAnchorVert" val="t"/>
                            <dgm:param type="parTxLTRAlign" val="l"/>
                            <dgm:param type="parTxRTLAlign" val="l"/>
                          </dgm:alg>
                        </dgm:else>
                      </dgm:choose>
                    </dgm:if>
                    <dgm:else name="Name46">
                      <dgm:choose name="Name47">
                        <dgm:if name="Name48" axis="root des" ptType="all node" func="maxDepth" op="gt" val="1">
                          <dgm:alg type="tx">
                            <dgm:param type="txAnchorVert" val="b"/>
                            <dgm:param type="txAnchorVertCh" val="b"/>
                            <dgm:param type="parTxLTRAlign" val="l"/>
                            <dgm:param type="parTxRTLAlign" val="r"/>
                          </dgm:alg>
                        </dgm:if>
                        <dgm:else name="Name49">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50">
                    <dgm:if name="Name51" func="var" arg="dir" op="equ" val="norm">
                      <dgm:constrLst>
                        <dgm:constr type="rMarg"/>
                        <dgm:constr type="tMarg"/>
                        <dgm:constr type="bMarg"/>
                      </dgm:constrLst>
                    </dgm:if>
                    <dgm:else name="Name52">
                      <dgm:constrLst>
                        <dgm:constr type="lMarg"/>
                        <dgm:constr type="tMarg"/>
                        <dgm:constr type="bMarg"/>
                      </dgm:constrLst>
                    </dgm:else>
                  </dgm:choose>
                  <dgm:ruleLst>
                    <dgm:rule type="primFontSz" val="5" fact="NaN" max="NaN"/>
                  </dgm:ruleLst>
                </dgm:layoutNode>
              </dgm:forEach>
              <dgm:forEach name="Name53" axis="ch" ptType="node" st="2" cnt="1">
                <dgm:layoutNode name="bullet3b" styleLbl="node1">
                  <dgm:alg type="sp"/>
                  <dgm:shape xmlns:r="http://schemas.openxmlformats.org/officeDocument/2006/relationships" type="ellipse" r:blip="">
                    <dgm:adjLst/>
                  </dgm:shape>
                  <dgm:presOf/>
                  <dgm:constrLst/>
                  <dgm:ruleLst/>
                </dgm:layoutNode>
                <dgm:layoutNode name="textBox3b" styleLbl="revTx">
                  <dgm:varLst>
                    <dgm:bulletEnabled val="1"/>
                  </dgm:varLst>
                  <dgm:choose name="Name54">
                    <dgm:if name="Name55" func="var" arg="dir" op="equ" val="norm">
                      <dgm:choose name="Name56">
                        <dgm:if name="Name57" axis="root des" ptType="all node" func="maxDepth" op="gt" val="1">
                          <dgm:alg type="tx">
                            <dgm:param type="txAnchorVert" val="t"/>
                            <dgm:param type="parTxLTRAlign" val="l"/>
                            <dgm:param type="parTxRTLAlign" val="r"/>
                          </dgm:alg>
                        </dgm:if>
                        <dgm:else name="Name58">
                          <dgm:alg type="tx">
                            <dgm:param type="txAnchorVert" val="t"/>
                            <dgm:param type="parTxLTRAlign" val="l"/>
                            <dgm:param type="parTxRTLAlign" val="l"/>
                          </dgm:alg>
                        </dgm:else>
                      </dgm:choose>
                    </dgm:if>
                    <dgm:else name="Name59">
                      <dgm:choose name="Name60">
                        <dgm:if name="Name61" axis="root des" ptType="all node" func="maxDepth" op="gt" val="1">
                          <dgm:alg type="tx">
                            <dgm:param type="txAnchorVert" val="b"/>
                            <dgm:param type="txAnchorVertCh" val="b"/>
                            <dgm:param type="parTxLTRAlign" val="l"/>
                            <dgm:param type="parTxRTLAlign" val="r"/>
                          </dgm:alg>
                        </dgm:if>
                        <dgm:else name="Name62">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63">
                    <dgm:if name="Name64" func="var" arg="dir" op="equ" val="norm">
                      <dgm:constrLst>
                        <dgm:constr type="rMarg"/>
                        <dgm:constr type="tMarg"/>
                        <dgm:constr type="bMarg"/>
                      </dgm:constrLst>
                    </dgm:if>
                    <dgm:else name="Name65">
                      <dgm:constrLst>
                        <dgm:constr type="lMarg"/>
                        <dgm:constr type="tMarg"/>
                        <dgm:constr type="bMarg"/>
                      </dgm:constrLst>
                    </dgm:else>
                  </dgm:choose>
                  <dgm:ruleLst>
                    <dgm:rule type="primFontSz" val="5" fact="NaN" max="NaN"/>
                  </dgm:ruleLst>
                </dgm:layoutNode>
              </dgm:forEach>
              <dgm:forEach name="Name66" axis="ch" ptType="node" st="3" cnt="1">
                <dgm:layoutNode name="bullet3c" styleLbl="node1">
                  <dgm:alg type="sp"/>
                  <dgm:shape xmlns:r="http://schemas.openxmlformats.org/officeDocument/2006/relationships" type="ellipse" r:blip="">
                    <dgm:adjLst/>
                  </dgm:shape>
                  <dgm:presOf/>
                  <dgm:constrLst/>
                  <dgm:ruleLst/>
                </dgm:layoutNode>
                <dgm:layoutNode name="textBox3c" styleLbl="revTx">
                  <dgm:varLst>
                    <dgm:bulletEnabled val="1"/>
                  </dgm:varLst>
                  <dgm:choose name="Name67">
                    <dgm:if name="Name68" func="var" arg="dir" op="equ" val="norm">
                      <dgm:choose name="Name69">
                        <dgm:if name="Name70" axis="root des" ptType="all node" func="maxDepth" op="gt" val="1">
                          <dgm:alg type="tx">
                            <dgm:param type="txAnchorVert" val="t"/>
                            <dgm:param type="parTxLTRAlign" val="l"/>
                            <dgm:param type="parTxRTLAlign" val="r"/>
                          </dgm:alg>
                        </dgm:if>
                        <dgm:else name="Name71">
                          <dgm:alg type="tx">
                            <dgm:param type="txAnchorVert" val="t"/>
                            <dgm:param type="parTxLTRAlign" val="l"/>
                            <dgm:param type="parTxRTLAlign" val="l"/>
                          </dgm:alg>
                        </dgm:else>
                      </dgm:choose>
                    </dgm:if>
                    <dgm:else name="Name72">
                      <dgm:choose name="Name73">
                        <dgm:if name="Name74" axis="root des" ptType="all node" func="maxDepth" op="gt" val="1">
                          <dgm:alg type="tx">
                            <dgm:param type="txAnchorVert" val="b"/>
                            <dgm:param type="txAnchorVertCh" val="b"/>
                            <dgm:param type="parTxLTRAlign" val="l"/>
                            <dgm:param type="parTxRTLAlign" val="r"/>
                          </dgm:alg>
                        </dgm:if>
                        <dgm:else name="Name75">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76">
                    <dgm:if name="Name77" func="var" arg="dir" op="equ" val="norm">
                      <dgm:constrLst>
                        <dgm:constr type="rMarg"/>
                        <dgm:constr type="tMarg"/>
                        <dgm:constr type="bMarg"/>
                      </dgm:constrLst>
                    </dgm:if>
                    <dgm:else name="Name78">
                      <dgm:constrLst>
                        <dgm:constr type="lMarg"/>
                        <dgm:constr type="tMarg"/>
                        <dgm:constr type="bMarg"/>
                      </dgm:constrLst>
                    </dgm:else>
                  </dgm:choose>
                  <dgm:ruleLst>
                    <dgm:rule type="primFontSz" val="5" fact="NaN" max="NaN"/>
                  </dgm:ruleLst>
                </dgm:layoutNode>
              </dgm:forEach>
            </dgm:layoutNode>
          </dgm:if>
          <dgm:if name="Name79" axis="ch" ptType="node" func="cnt" op="equ" val="4">
            <dgm:layoutNode name="arrowDiagram4">
              <dgm:alg type="composite">
                <dgm:param type="vertAlign" val="none"/>
                <dgm:param type="horzAlign" val="none"/>
              </dgm:alg>
              <dgm:shape xmlns:r="http://schemas.openxmlformats.org/officeDocument/2006/relationships" r:blip="">
                <dgm:adjLst/>
              </dgm:shape>
              <dgm:presOf/>
              <dgm:choose name="Name80">
                <dgm:if name="Name81" func="var" arg="dir" op="equ" val="norm">
                  <dgm:constrLst>
                    <dgm:constr type="ctrX" for="ch" forName="bullet4a" refType="w" fact="0.11"/>
                    <dgm:constr type="ctrY" for="ch" forName="bullet4a" refType="h" fact="0.762"/>
                    <dgm:constr type="w" for="ch" forName="bullet4a" refType="w" fact="0.023"/>
                    <dgm:constr type="h" for="ch" forName="bullet4a" refType="w" refFor="ch" refForName="bullet4a"/>
                    <dgm:constr type="l" for="ch" forName="textBox4a" refType="ctrX" refFor="ch" refForName="bullet4a"/>
                    <dgm:constr type="t" for="ch" forName="textBox4a" refType="ctrY" refFor="ch" refForName="bullet4a"/>
                    <dgm:constr type="w" for="ch" forName="textBox4a" refType="w" fact="0.171"/>
                    <dgm:constr type="h" for="ch" forName="textBox4a" refType="h" fact="0.238"/>
                    <dgm:constr type="userA" refType="h" refFor="ch" refForName="bullet4a" fact="0.53"/>
                    <dgm:constr type="lMarg" for="ch" forName="textBox4a" refType="userA" fact="2.834"/>
                    <dgm:constr type="ctrX" for="ch" forName="bullet4b" refType="w" fact="0.281"/>
                    <dgm:constr type="ctrY" for="ch" forName="bullet4b" refType="h" fact="0.543"/>
                    <dgm:constr type="w" for="ch" forName="bullet4b" refType="w" fact="0.04"/>
                    <dgm:constr type="h" for="ch" forName="bullet4b" refType="w" refFor="ch" refForName="bullet4b"/>
                    <dgm:constr type="l" for="ch" forName="textBox4b" refType="ctrX" refFor="ch" refForName="bullet4b"/>
                    <dgm:constr type="t" for="ch" forName="textBox4b" refType="ctrY" refFor="ch" refForName="bullet4b"/>
                    <dgm:constr type="w" for="ch" forName="textBox4b" refType="w" fact="0.21"/>
                    <dgm:constr type="h" for="ch" forName="textBox4b" refType="h" fact="0.457"/>
                    <dgm:constr type="userB" refType="h" refFor="ch" refForName="bullet4b" fact="0.53"/>
                    <dgm:constr type="lMarg" for="ch" forName="textBox4b" refType="userB" fact="2.834"/>
                    <dgm:constr type="ctrX" for="ch" forName="bullet4c" refType="w" fact="0.495"/>
                    <dgm:constr type="ctrY" for="ch" forName="bullet4c" refType="h" fact="0.382"/>
                    <dgm:constr type="w" for="ch" forName="bullet4c" refType="w" fact="0.053"/>
                    <dgm:constr type="h" for="ch" forName="bullet4c" refType="w" refFor="ch" refForName="bullet4c"/>
                    <dgm:constr type="l" for="ch" forName="textBox4c" refType="ctrX" refFor="ch" refForName="bullet4c"/>
                    <dgm:constr type="t" for="ch" forName="textBox4c" refType="ctrY" refFor="ch" refForName="bullet4c"/>
                    <dgm:constr type="w" for="ch" forName="textBox4c" refType="w" fact="0.21"/>
                    <dgm:constr type="h" for="ch" forName="textBox4c" refType="h" fact="0.618"/>
                    <dgm:constr type="userC" refType="h" refFor="ch" refForName="bullet4c" fact="0.53"/>
                    <dgm:constr type="lMarg" for="ch" forName="textBox4c" refType="userC" fact="2.834"/>
                    <dgm:constr type="ctrX" for="ch" forName="bullet4d" refType="w" fact="0.73"/>
                    <dgm:constr type="ctrY" for="ch" forName="bullet4d" refType="h" fact="0.283"/>
                    <dgm:constr type="w" for="ch" forName="bullet4d" refType="w" fact="0.071"/>
                    <dgm:constr type="h" for="ch" forName="bullet4d" refType="w" refFor="ch" refForName="bullet4d"/>
                    <dgm:constr type="l" for="ch" forName="textBox4d" refType="ctrX" refFor="ch" refForName="bullet4d"/>
                    <dgm:constr type="t" for="ch" forName="textBox4d" refType="ctrY" refFor="ch" refForName="bullet4d"/>
                    <dgm:constr type="w" for="ch" forName="textBox4d" refType="w" fact="0.21"/>
                    <dgm:constr type="h" for="ch" forName="textBox4d" refType="h" fact="0.717"/>
                    <dgm:constr type="userD" refType="h" refFor="ch" refForName="bullet4d" fact="0.53"/>
                    <dgm:constr type="lMarg" for="ch" forName="textBox4d" refType="userD" fact="2.834"/>
                    <dgm:constr type="primFontSz" for="ch" ptType="node" op="equ" val="65"/>
                  </dgm:constrLst>
                </dgm:if>
                <dgm:else name="Name82">
                  <dgm:constrLst>
                    <dgm:constr type="ctrX" for="ch" forName="bullet4a" refType="w" fact="0.11"/>
                    <dgm:constr type="ctrY" for="ch" forName="bullet4a" refType="h" fact="0.762"/>
                    <dgm:constr type="w" for="ch" forName="bullet4a" refType="w" fact="0.023"/>
                    <dgm:constr type="h" for="ch" forName="bullet4a" refType="w" refFor="ch" refForName="bullet4a"/>
                    <dgm:constr type="r" for="ch" forName="textBox4a" refType="ctrX" refFor="ch" refForName="bullet4a"/>
                    <dgm:constr type="b" for="ch" forName="textBox4a" refType="ctrY" refFor="ch" refForName="bullet4a"/>
                    <dgm:constr type="w" for="ch" forName="textBox4a" refType="w" fact="0.11"/>
                    <dgm:constr type="h" for="ch" forName="textBox4a" refType="h" fact="0.762"/>
                    <dgm:constr type="userA" refType="h" refFor="ch" refForName="bullet4a" fact="0.53"/>
                    <dgm:constr type="rMarg" for="ch" forName="textBox4a" refType="userA" fact="2.834"/>
                    <dgm:constr type="ctrX" for="ch" forName="bullet4b" refType="w" fact="0.281"/>
                    <dgm:constr type="ctrY" for="ch" forName="bullet4b" refType="h" fact="0.543"/>
                    <dgm:constr type="w" for="ch" forName="bullet4b" refType="w" fact="0.04"/>
                    <dgm:constr type="h" for="ch" forName="bullet4b" refType="w" refFor="ch" refForName="bullet4b"/>
                    <dgm:constr type="r" for="ch" forName="textBox4b" refType="ctrX" refFor="ch" refForName="bullet4b"/>
                    <dgm:constr type="b" for="ch" forName="textBox4b" refType="ctrY" refFor="ch" refForName="bullet4b"/>
                    <dgm:constr type="w" for="ch" forName="textBox4b" refType="w" fact="0.171"/>
                    <dgm:constr type="h" for="ch" forName="textBox4b" refType="h" fact="0.543"/>
                    <dgm:constr type="userB" refType="h" refFor="ch" refForName="bullet4b" fact="0.53"/>
                    <dgm:constr type="rMarg" for="ch" forName="textBox4b" refType="userB" fact="2.834"/>
                    <dgm:constr type="ctrX" for="ch" forName="bullet4c" refType="w" fact="0.495"/>
                    <dgm:constr type="ctrY" for="ch" forName="bullet4c" refType="h" fact="0.382"/>
                    <dgm:constr type="w" for="ch" forName="bullet4c" refType="w" fact="0.053"/>
                    <dgm:constr type="h" for="ch" forName="bullet4c" refType="w" refFor="ch" refForName="bullet4c"/>
                    <dgm:constr type="r" for="ch" forName="textBox4c" refType="ctrX" refFor="ch" refForName="bullet4c"/>
                    <dgm:constr type="b" for="ch" forName="textBox4c" refType="ctrY" refFor="ch" refForName="bullet4c"/>
                    <dgm:constr type="w" for="ch" forName="textBox4c" refType="w" fact="0.21"/>
                    <dgm:constr type="h" for="ch" forName="textBox4c" refType="h" fact="0.382"/>
                    <dgm:constr type="userC" refType="h" refFor="ch" refForName="bullet4c" fact="0.53"/>
                    <dgm:constr type="rMarg" for="ch" forName="textBox4c" refType="userC" fact="2.834"/>
                    <dgm:constr type="ctrX" for="ch" forName="bullet4d" refType="w" fact="0.73"/>
                    <dgm:constr type="ctrY" for="ch" forName="bullet4d" refType="h" fact="0.283"/>
                    <dgm:constr type="w" for="ch" forName="bullet4d" refType="w" fact="0.071"/>
                    <dgm:constr type="h" for="ch" forName="bullet4d" refType="w" refFor="ch" refForName="bullet4d"/>
                    <dgm:constr type="r" for="ch" forName="textBox4d" refType="ctrX" refFor="ch" refForName="bullet4d"/>
                    <dgm:constr type="b" for="ch" forName="textBox4d" refType="ctrY" refFor="ch" refForName="bullet4d"/>
                    <dgm:constr type="w" for="ch" forName="textBox4d" refType="w" fact="0.21"/>
                    <dgm:constr type="h" for="ch" forName="textBox4d" refType="h" fact="0.283"/>
                    <dgm:constr type="userD" refType="h" refFor="ch" refForName="bullet4d" fact="0.53"/>
                    <dgm:constr type="rMarg" for="ch" forName="textBox4d" refType="userD" fact="2.834"/>
                    <dgm:constr type="primFontSz" for="ch" ptType="node" op="equ" val="65"/>
                  </dgm:constrLst>
                </dgm:else>
              </dgm:choose>
              <dgm:ruleLst/>
              <dgm:forEach name="Name83" axis="ch" ptType="node" cnt="1">
                <dgm:layoutNode name="bullet4a" styleLbl="node1">
                  <dgm:alg type="sp"/>
                  <dgm:shape xmlns:r="http://schemas.openxmlformats.org/officeDocument/2006/relationships" type="ellipse" r:blip="">
                    <dgm:adjLst/>
                  </dgm:shape>
                  <dgm:presOf/>
                  <dgm:constrLst/>
                  <dgm:ruleLst/>
                </dgm:layoutNode>
                <dgm:layoutNode name="textBox4a" styleLbl="revTx">
                  <dgm:varLst>
                    <dgm:bulletEnabled val="1"/>
                  </dgm:varLst>
                  <dgm:choose name="Name84">
                    <dgm:if name="Name85" func="var" arg="dir" op="equ" val="norm">
                      <dgm:choose name="Name86">
                        <dgm:if name="Name87" axis="root des" ptType="all node" func="maxDepth" op="gt" val="1">
                          <dgm:alg type="tx">
                            <dgm:param type="txAnchorVert" val="t"/>
                            <dgm:param type="parTxLTRAlign" val="l"/>
                            <dgm:param type="parTxRTLAlign" val="r"/>
                          </dgm:alg>
                        </dgm:if>
                        <dgm:else name="Name88">
                          <dgm:alg type="tx">
                            <dgm:param type="txAnchorVert" val="t"/>
                            <dgm:param type="parTxLTRAlign" val="l"/>
                            <dgm:param type="parTxRTLAlign" val="l"/>
                          </dgm:alg>
                        </dgm:else>
                      </dgm:choose>
                    </dgm:if>
                    <dgm:else name="Name89">
                      <dgm:choose name="Name90">
                        <dgm:if name="Name91" axis="root des" ptType="all node" func="maxDepth" op="gt" val="1">
                          <dgm:alg type="tx">
                            <dgm:param type="txAnchorVert" val="b"/>
                            <dgm:param type="txAnchorVertCh" val="b"/>
                            <dgm:param type="parTxLTRAlign" val="l"/>
                            <dgm:param type="parTxRTLAlign" val="r"/>
                          </dgm:alg>
                        </dgm:if>
                        <dgm:else name="Name92">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93">
                    <dgm:if name="Name94" func="var" arg="dir" op="equ" val="norm">
                      <dgm:constrLst>
                        <dgm:constr type="rMarg"/>
                        <dgm:constr type="tMarg"/>
                        <dgm:constr type="bMarg"/>
                      </dgm:constrLst>
                    </dgm:if>
                    <dgm:else name="Name95">
                      <dgm:constrLst>
                        <dgm:constr type="lMarg"/>
                        <dgm:constr type="tMarg"/>
                        <dgm:constr type="bMarg"/>
                      </dgm:constrLst>
                    </dgm:else>
                  </dgm:choose>
                  <dgm:ruleLst>
                    <dgm:rule type="primFontSz" val="5" fact="NaN" max="NaN"/>
                  </dgm:ruleLst>
                </dgm:layoutNode>
              </dgm:forEach>
              <dgm:forEach name="Name96" axis="ch" ptType="node" st="2" cnt="1">
                <dgm:layoutNode name="bullet4b" styleLbl="node1">
                  <dgm:alg type="sp"/>
                  <dgm:shape xmlns:r="http://schemas.openxmlformats.org/officeDocument/2006/relationships" type="ellipse" r:blip="">
                    <dgm:adjLst/>
                  </dgm:shape>
                  <dgm:presOf/>
                  <dgm:constrLst/>
                  <dgm:ruleLst/>
                </dgm:layoutNode>
                <dgm:layoutNode name="textBox4b" styleLbl="revTx">
                  <dgm:varLst>
                    <dgm:bulletEnabled val="1"/>
                  </dgm:varLst>
                  <dgm:choose name="Name97">
                    <dgm:if name="Name98" func="var" arg="dir" op="equ" val="norm">
                      <dgm:choose name="Name99">
                        <dgm:if name="Name100" axis="root des" ptType="all node" func="maxDepth" op="gt" val="1">
                          <dgm:alg type="tx">
                            <dgm:param type="txAnchorVert" val="t"/>
                            <dgm:param type="parTxLTRAlign" val="l"/>
                            <dgm:param type="parTxRTLAlign" val="r"/>
                          </dgm:alg>
                        </dgm:if>
                        <dgm:else name="Name101">
                          <dgm:alg type="tx">
                            <dgm:param type="txAnchorVert" val="t"/>
                            <dgm:param type="parTxLTRAlign" val="l"/>
                            <dgm:param type="parTxRTLAlign" val="l"/>
                          </dgm:alg>
                        </dgm:else>
                      </dgm:choose>
                    </dgm:if>
                    <dgm:else name="Name102">
                      <dgm:choose name="Name103">
                        <dgm:if name="Name104" axis="root des" ptType="all node" func="maxDepth" op="gt" val="1">
                          <dgm:alg type="tx">
                            <dgm:param type="txAnchorVert" val="b"/>
                            <dgm:param type="txAnchorVertCh" val="b"/>
                            <dgm:param type="parTxLTRAlign" val="l"/>
                            <dgm:param type="parTxRTLAlign" val="r"/>
                          </dgm:alg>
                        </dgm:if>
                        <dgm:else name="Name105">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06">
                    <dgm:if name="Name107" func="var" arg="dir" op="equ" val="norm">
                      <dgm:constrLst>
                        <dgm:constr type="rMarg"/>
                        <dgm:constr type="tMarg"/>
                        <dgm:constr type="bMarg"/>
                      </dgm:constrLst>
                    </dgm:if>
                    <dgm:else name="Name108">
                      <dgm:constrLst>
                        <dgm:constr type="lMarg"/>
                        <dgm:constr type="tMarg"/>
                        <dgm:constr type="bMarg"/>
                      </dgm:constrLst>
                    </dgm:else>
                  </dgm:choose>
                  <dgm:ruleLst>
                    <dgm:rule type="primFontSz" val="5" fact="NaN" max="NaN"/>
                  </dgm:ruleLst>
                </dgm:layoutNode>
              </dgm:forEach>
              <dgm:forEach name="Name109" axis="ch" ptType="node" st="3" cnt="1">
                <dgm:layoutNode name="bullet4c" styleLbl="node1">
                  <dgm:alg type="sp"/>
                  <dgm:shape xmlns:r="http://schemas.openxmlformats.org/officeDocument/2006/relationships" type="ellipse" r:blip="">
                    <dgm:adjLst/>
                  </dgm:shape>
                  <dgm:presOf/>
                  <dgm:constrLst/>
                  <dgm:ruleLst/>
                </dgm:layoutNode>
                <dgm:layoutNode name="textBox4c" styleLbl="revTx">
                  <dgm:varLst>
                    <dgm:bulletEnabled val="1"/>
                  </dgm:varLst>
                  <dgm:choose name="Name110">
                    <dgm:if name="Name111" func="var" arg="dir" op="equ" val="norm">
                      <dgm:choose name="Name112">
                        <dgm:if name="Name113" axis="root des" ptType="all node" func="maxDepth" op="gt" val="1">
                          <dgm:alg type="tx">
                            <dgm:param type="txAnchorVert" val="t"/>
                            <dgm:param type="parTxLTRAlign" val="l"/>
                            <dgm:param type="parTxRTLAlign" val="r"/>
                          </dgm:alg>
                        </dgm:if>
                        <dgm:else name="Name114">
                          <dgm:alg type="tx">
                            <dgm:param type="txAnchorVert" val="t"/>
                            <dgm:param type="parTxLTRAlign" val="l"/>
                            <dgm:param type="parTxRTLAlign" val="l"/>
                          </dgm:alg>
                        </dgm:else>
                      </dgm:choose>
                    </dgm:if>
                    <dgm:else name="Name115">
                      <dgm:choose name="Name116">
                        <dgm:if name="Name117" axis="root des" ptType="all node" func="maxDepth" op="gt" val="1">
                          <dgm:alg type="tx">
                            <dgm:param type="txAnchorVert" val="b"/>
                            <dgm:param type="txAnchorVertCh" val="b"/>
                            <dgm:param type="parTxLTRAlign" val="l"/>
                            <dgm:param type="parTxRTLAlign" val="r"/>
                          </dgm:alg>
                        </dgm:if>
                        <dgm:else name="Name118">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19">
                    <dgm:if name="Name120" func="var" arg="dir" op="equ" val="norm">
                      <dgm:constrLst>
                        <dgm:constr type="rMarg"/>
                        <dgm:constr type="tMarg"/>
                        <dgm:constr type="bMarg"/>
                      </dgm:constrLst>
                    </dgm:if>
                    <dgm:else name="Name121">
                      <dgm:constrLst>
                        <dgm:constr type="lMarg"/>
                        <dgm:constr type="tMarg"/>
                        <dgm:constr type="bMarg"/>
                      </dgm:constrLst>
                    </dgm:else>
                  </dgm:choose>
                  <dgm:ruleLst>
                    <dgm:rule type="primFontSz" val="5" fact="NaN" max="NaN"/>
                  </dgm:ruleLst>
                </dgm:layoutNode>
              </dgm:forEach>
              <dgm:forEach name="Name122" axis="ch" ptType="node" st="4" cnt="1">
                <dgm:layoutNode name="bullet4d" styleLbl="node1">
                  <dgm:alg type="sp"/>
                  <dgm:shape xmlns:r="http://schemas.openxmlformats.org/officeDocument/2006/relationships" type="ellipse" r:blip="">
                    <dgm:adjLst/>
                  </dgm:shape>
                  <dgm:presOf/>
                  <dgm:constrLst/>
                  <dgm:ruleLst/>
                </dgm:layoutNode>
                <dgm:layoutNode name="textBox4d" styleLbl="revTx">
                  <dgm:varLst>
                    <dgm:bulletEnabled val="1"/>
                  </dgm:varLst>
                  <dgm:choose name="Name123">
                    <dgm:if name="Name124" func="var" arg="dir" op="equ" val="norm">
                      <dgm:choose name="Name125">
                        <dgm:if name="Name126" axis="root des" ptType="all node" func="maxDepth" op="gt" val="1">
                          <dgm:alg type="tx">
                            <dgm:param type="txAnchorVert" val="t"/>
                            <dgm:param type="parTxLTRAlign" val="l"/>
                            <dgm:param type="parTxRTLAlign" val="r"/>
                          </dgm:alg>
                        </dgm:if>
                        <dgm:else name="Name127">
                          <dgm:alg type="tx">
                            <dgm:param type="txAnchorVert" val="t"/>
                            <dgm:param type="parTxLTRAlign" val="l"/>
                            <dgm:param type="parTxRTLAlign" val="l"/>
                          </dgm:alg>
                        </dgm:else>
                      </dgm:choose>
                    </dgm:if>
                    <dgm:else name="Name128">
                      <dgm:choose name="Name129">
                        <dgm:if name="Name130" axis="root des" ptType="all node" func="maxDepth" op="gt" val="1">
                          <dgm:alg type="tx">
                            <dgm:param type="txAnchorVert" val="b"/>
                            <dgm:param type="txAnchorVertCh" val="b"/>
                            <dgm:param type="parTxLTRAlign" val="l"/>
                            <dgm:param type="parTxRTLAlign" val="r"/>
                          </dgm:alg>
                        </dgm:if>
                        <dgm:else name="Name131">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32">
                    <dgm:if name="Name133" func="var" arg="dir" op="equ" val="norm">
                      <dgm:constrLst>
                        <dgm:constr type="rMarg"/>
                        <dgm:constr type="tMarg"/>
                        <dgm:constr type="bMarg"/>
                      </dgm:constrLst>
                    </dgm:if>
                    <dgm:else name="Name134">
                      <dgm:constrLst>
                        <dgm:constr type="lMarg"/>
                        <dgm:constr type="tMarg"/>
                        <dgm:constr type="bMarg"/>
                      </dgm:constrLst>
                    </dgm:else>
                  </dgm:choose>
                  <dgm:ruleLst>
                    <dgm:rule type="primFontSz" val="5" fact="NaN" max="NaN"/>
                  </dgm:ruleLst>
                </dgm:layoutNode>
              </dgm:forEach>
            </dgm:layoutNode>
          </dgm:if>
          <dgm:else name="Name135">
            <dgm:layoutNode name="arrowDiagram5">
              <dgm:alg type="composite">
                <dgm:param type="vertAlign" val="none"/>
                <dgm:param type="horzAlign" val="none"/>
              </dgm:alg>
              <dgm:shape xmlns:r="http://schemas.openxmlformats.org/officeDocument/2006/relationships" r:blip="">
                <dgm:adjLst/>
              </dgm:shape>
              <dgm:presOf/>
              <dgm:choose name="Name136">
                <dgm:if name="Name137" func="var" arg="dir" op="equ" val="norm">
                  <dgm:constrLst>
                    <dgm:constr type="ctrX" for="ch" forName="bullet5a" refType="w" fact="0.11"/>
                    <dgm:constr type="ctrY" for="ch" forName="bullet5a" refType="h" fact="0.762"/>
                    <dgm:constr type="w" for="ch" forName="bullet5a" refType="w" fact="0.023"/>
                    <dgm:constr type="h" for="ch" forName="bullet5a" refType="w" refFor="ch" refForName="bullet5a"/>
                    <dgm:constr type="l" for="ch" forName="textBox5a" refType="ctrX" refFor="ch" refForName="bullet5a"/>
                    <dgm:constr type="t" for="ch" forName="textBox5a" refType="ctrY" refFor="ch" refForName="bullet5a"/>
                    <dgm:constr type="w" for="ch" forName="textBox5a" refType="w" fact="0.131"/>
                    <dgm:constr type="h" for="ch" forName="textBox5a" refType="h" fact="0.238"/>
                    <dgm:constr type="userA" refType="h" refFor="ch" refForName="bullet5a" fact="0.53"/>
                    <dgm:constr type="lMarg" for="ch" forName="textBox5a" refType="userA" fact="2.834"/>
                    <dgm:constr type="ctrX" for="ch" forName="bullet5b" refType="w" fact="0.241"/>
                    <dgm:constr type="ctrY" for="ch" forName="bullet5b" refType="h" fact="0.581"/>
                    <dgm:constr type="w" for="ch" forName="bullet5b" refType="w" fact="0.036"/>
                    <dgm:constr type="h" for="ch" forName="bullet5b" refType="w" refFor="ch" refForName="bullet5b"/>
                    <dgm:constr type="l" for="ch" forName="textBox5b" refType="ctrX" refFor="ch" refForName="bullet5b"/>
                    <dgm:constr type="t" for="ch" forName="textBox5b" refType="ctrY" refFor="ch" refForName="bullet5b"/>
                    <dgm:constr type="w" for="ch" forName="textBox5b" refType="w" fact="0.166"/>
                    <dgm:constr type="h" for="ch" forName="textBox5b" refType="h" fact="0.419"/>
                    <dgm:constr type="userB" refType="h" refFor="ch" refForName="bullet5b" fact="0.53"/>
                    <dgm:constr type="lMarg" for="ch" forName="textBox5b" refType="userB" fact="2.834"/>
                    <dgm:constr type="ctrX" for="ch" forName="bullet5c" refType="w" fact="0.407"/>
                    <dgm:constr type="ctrY" for="ch" forName="bullet5c" refType="h" fact="0.438"/>
                    <dgm:constr type="w" for="ch" forName="bullet5c" refType="w" fact="0.048"/>
                    <dgm:constr type="h" for="ch" forName="bullet5c" refType="w" refFor="ch" refForName="bullet5c"/>
                    <dgm:constr type="l" for="ch" forName="textBox5c" refType="ctrX" refFor="ch" refForName="bullet5c"/>
                    <dgm:constr type="t" for="ch" forName="textBox5c" refType="ctrY" refFor="ch" refForName="bullet5c"/>
                    <dgm:constr type="w" for="ch" forName="textBox5c" refType="w" fact="0.193"/>
                    <dgm:constr type="h" for="ch" forName="textBox5c" refType="h" fact="0.562"/>
                    <dgm:constr type="userC" refType="h" refFor="ch" refForName="bullet5c" fact="0.53"/>
                    <dgm:constr type="lMarg" for="ch" forName="textBox5c" refType="userC" fact="2.834"/>
                    <dgm:constr type="ctrX" for="ch" forName="bullet5d" refType="w" fact="0.6"/>
                    <dgm:constr type="ctrY" for="ch" forName="bullet5d" refType="h" fact="0.33"/>
                    <dgm:constr type="w" for="ch" forName="bullet5d" refType="w" fact="0.062"/>
                    <dgm:constr type="h" for="ch" forName="bullet5d" refType="w" refFor="ch" refForName="bullet5d"/>
                    <dgm:constr type="l" for="ch" forName="textBox5d" refType="ctrX" refFor="ch" refForName="bullet5d"/>
                    <dgm:constr type="t" for="ch" forName="textBox5d" refType="ctrY" refFor="ch" refForName="bullet5d"/>
                    <dgm:constr type="w" for="ch" forName="textBox5d" refType="w" fact="0.2"/>
                    <dgm:constr type="h" for="ch" forName="textBox5d" refType="h" fact="0.67"/>
                    <dgm:constr type="userD" refType="h" refFor="ch" refForName="bullet5d" fact="0.53"/>
                    <dgm:constr type="lMarg" for="ch" forName="textBox5d" refType="userD" fact="2.834"/>
                    <dgm:constr type="ctrX" for="ch" forName="bullet5e" refType="w" fact="0.8"/>
                    <dgm:constr type="ctrY" for="ch" forName="bullet5e" refType="h" fact="0.264"/>
                    <dgm:constr type="w" for="ch" forName="bullet5e" refType="w" fact="0.079"/>
                    <dgm:constr type="h" for="ch" forName="bullet5e" refType="w" refFor="ch" refForName="bullet5e"/>
                    <dgm:constr type="l" for="ch" forName="textBox5e" refType="ctrX" refFor="ch" refForName="bullet5e"/>
                    <dgm:constr type="t" for="ch" forName="textBox5e" refType="ctrY" refFor="ch" refForName="bullet5e"/>
                    <dgm:constr type="w" for="ch" forName="textBox5e" refType="w" fact="0.2"/>
                    <dgm:constr type="h" for="ch" forName="textBox5e" refType="h" fact="0.736"/>
                    <dgm:constr type="userE" refType="h" refFor="ch" refForName="bullet5e" fact="0.53"/>
                    <dgm:constr type="lMarg" for="ch" forName="textBox5e" refType="userE" fact="2.834"/>
                    <dgm:constr type="primFontSz" for="ch" ptType="node" op="equ" val="65"/>
                  </dgm:constrLst>
                </dgm:if>
                <dgm:else name="Name138">
                  <dgm:constrLst>
                    <dgm:constr type="ctrX" for="ch" forName="bullet5a" refType="w" fact="0.11"/>
                    <dgm:constr type="ctrY" for="ch" forName="bullet5a" refType="h" fact="0.762"/>
                    <dgm:constr type="w" for="ch" forName="bullet5a" refType="w" fact="0.023"/>
                    <dgm:constr type="h" for="ch" forName="bullet5a" refType="w" refFor="ch" refForName="bullet5a"/>
                    <dgm:constr type="r" for="ch" forName="textBox5a" refType="ctrX" refFor="ch" refForName="bullet5a"/>
                    <dgm:constr type="b" for="ch" forName="textBox5a" refType="ctrY" refFor="ch" refForName="bullet5a"/>
                    <dgm:constr type="w" for="ch" forName="textBox5a" refType="w" fact="0.11"/>
                    <dgm:constr type="h" for="ch" forName="textBox5a" refType="h" fact="0.762"/>
                    <dgm:constr type="userA" refType="h" refFor="ch" refForName="bullet5a" fact="0.53"/>
                    <dgm:constr type="rMarg" for="ch" forName="textBox5a" refType="userA" fact="2.834"/>
                    <dgm:constr type="ctrX" for="ch" forName="bullet5b" refType="w" fact="0.241"/>
                    <dgm:constr type="ctrY" for="ch" forName="bullet5b" refType="h" fact="0.581"/>
                    <dgm:constr type="w" for="ch" forName="bullet5b" refType="w" fact="0.036"/>
                    <dgm:constr type="h" for="ch" forName="bullet5b" refType="w" refFor="ch" refForName="bullet5b"/>
                    <dgm:constr type="r" for="ch" forName="textBox5b" refType="ctrX" refFor="ch" refForName="bullet5b"/>
                    <dgm:constr type="b" for="ch" forName="textBox5b" refType="ctrY" refFor="ch" refForName="bullet5b"/>
                    <dgm:constr type="w" for="ch" forName="textBox5b" refType="w" fact="0.131"/>
                    <dgm:constr type="h" for="ch" forName="textBox5b" refType="h" fact="0.581"/>
                    <dgm:constr type="userB" refType="h" refFor="ch" refForName="bullet5b" fact="0.53"/>
                    <dgm:constr type="rMarg" for="ch" forName="textBox5b" refType="userB" fact="2.834"/>
                    <dgm:constr type="ctrX" for="ch" forName="bullet5c" refType="w" fact="0.407"/>
                    <dgm:constr type="ctrY" for="ch" forName="bullet5c" refType="h" fact="0.438"/>
                    <dgm:constr type="w" for="ch" forName="bullet5c" refType="w" fact="0.048"/>
                    <dgm:constr type="h" for="ch" forName="bullet5c" refType="w" refFor="ch" refForName="bullet5c"/>
                    <dgm:constr type="r" for="ch" forName="textBox5c" refType="ctrX" refFor="ch" refForName="bullet5c"/>
                    <dgm:constr type="b" for="ch" forName="textBox5c" refType="ctrY" refFor="ch" refForName="bullet5c"/>
                    <dgm:constr type="w" for="ch" forName="textBox5c" refType="w" fact="0.166"/>
                    <dgm:constr type="h" for="ch" forName="textBox5c" refType="h" fact="0.438"/>
                    <dgm:constr type="userC" refType="h" refFor="ch" refForName="bullet5c" fact="0.53"/>
                    <dgm:constr type="rMarg" for="ch" forName="textBox5c" refType="userC" fact="2.834"/>
                    <dgm:constr type="ctrX" for="ch" forName="bullet5d" refType="w" fact="0.6"/>
                    <dgm:constr type="ctrY" for="ch" forName="bullet5d" refType="h" fact="0.33"/>
                    <dgm:constr type="w" for="ch" forName="bullet5d" refType="w" fact="0.062"/>
                    <dgm:constr type="h" for="ch" forName="bullet5d" refType="w" refFor="ch" refForName="bullet5d"/>
                    <dgm:constr type="r" for="ch" forName="textBox5d" refType="ctrX" refFor="ch" refForName="bullet5d"/>
                    <dgm:constr type="b" for="ch" forName="textBox5d" refType="ctrY" refFor="ch" refForName="bullet5d"/>
                    <dgm:constr type="w" for="ch" forName="textBox5d" refType="w" fact="0.193"/>
                    <dgm:constr type="h" for="ch" forName="textBox5d" refType="h" fact="0.33"/>
                    <dgm:constr type="userD" refType="h" refFor="ch" refForName="bullet5d" fact="0.53"/>
                    <dgm:constr type="rMarg" for="ch" forName="textBox5d" refType="userD" fact="2.834"/>
                    <dgm:constr type="ctrX" for="ch" forName="bullet5e" refType="w" fact="0.8"/>
                    <dgm:constr type="ctrY" for="ch" forName="bullet5e" refType="h" fact="0.264"/>
                    <dgm:constr type="w" for="ch" forName="bullet5e" refType="w" fact="0.079"/>
                    <dgm:constr type="h" for="ch" forName="bullet5e" refType="w" refFor="ch" refForName="bullet5e"/>
                    <dgm:constr type="r" for="ch" forName="textBox5e" refType="ctrX" refFor="ch" refForName="bullet5e"/>
                    <dgm:constr type="b" for="ch" forName="textBox5e" refType="ctrY" refFor="ch" refForName="bullet5e"/>
                    <dgm:constr type="w" for="ch" forName="textBox5e" refType="w" fact="0.2"/>
                    <dgm:constr type="h" for="ch" forName="textBox5e" refType="h" fact="0.264"/>
                    <dgm:constr type="userE" refType="h" refFor="ch" refForName="bullet5e" fact="0.53"/>
                    <dgm:constr type="rMarg" for="ch" forName="textBox5e" refType="userE" fact="2.834"/>
                    <dgm:constr type="primFontSz" for="ch" ptType="node" op="equ" val="65"/>
                  </dgm:constrLst>
                </dgm:else>
              </dgm:choose>
              <dgm:ruleLst/>
              <dgm:forEach name="Name139" axis="ch" ptType="node" cnt="1">
                <dgm:layoutNode name="bullet5a" styleLbl="node1">
                  <dgm:alg type="sp"/>
                  <dgm:shape xmlns:r="http://schemas.openxmlformats.org/officeDocument/2006/relationships" type="ellipse" r:blip="">
                    <dgm:adjLst/>
                  </dgm:shape>
                  <dgm:presOf/>
                  <dgm:constrLst/>
                  <dgm:ruleLst/>
                </dgm:layoutNode>
                <dgm:layoutNode name="textBox5a" styleLbl="revTx">
                  <dgm:varLst>
                    <dgm:bulletEnabled val="1"/>
                  </dgm:varLst>
                  <dgm:choose name="Name140">
                    <dgm:if name="Name141" func="var" arg="dir" op="equ" val="norm">
                      <dgm:choose name="Name142">
                        <dgm:if name="Name143" axis="root des" ptType="all node" func="maxDepth" op="gt" val="1">
                          <dgm:alg type="tx">
                            <dgm:param type="txAnchorVert" val="t"/>
                            <dgm:param type="parTxLTRAlign" val="l"/>
                            <dgm:param type="parTxRTLAlign" val="r"/>
                          </dgm:alg>
                        </dgm:if>
                        <dgm:else name="Name144">
                          <dgm:alg type="tx">
                            <dgm:param type="txAnchorVert" val="t"/>
                            <dgm:param type="parTxLTRAlign" val="l"/>
                            <dgm:param type="parTxRTLAlign" val="l"/>
                          </dgm:alg>
                        </dgm:else>
                      </dgm:choose>
                    </dgm:if>
                    <dgm:else name="Name145">
                      <dgm:choose name="Name146">
                        <dgm:if name="Name147" axis="root des" ptType="all node" func="maxDepth" op="gt" val="1">
                          <dgm:alg type="tx">
                            <dgm:param type="txAnchorVert" val="b"/>
                            <dgm:param type="txAnchorVertCh" val="b"/>
                            <dgm:param type="parTxLTRAlign" val="l"/>
                            <dgm:param type="parTxRTLAlign" val="r"/>
                          </dgm:alg>
                        </dgm:if>
                        <dgm:else name="Name148">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49">
                    <dgm:if name="Name150" func="var" arg="dir" op="equ" val="norm">
                      <dgm:constrLst>
                        <dgm:constr type="rMarg"/>
                        <dgm:constr type="tMarg"/>
                        <dgm:constr type="bMarg"/>
                      </dgm:constrLst>
                    </dgm:if>
                    <dgm:else name="Name151">
                      <dgm:constrLst>
                        <dgm:constr type="lMarg"/>
                        <dgm:constr type="tMarg"/>
                        <dgm:constr type="bMarg"/>
                      </dgm:constrLst>
                    </dgm:else>
                  </dgm:choose>
                  <dgm:ruleLst>
                    <dgm:rule type="primFontSz" val="5" fact="NaN" max="NaN"/>
                  </dgm:ruleLst>
                </dgm:layoutNode>
              </dgm:forEach>
              <dgm:forEach name="Name152" axis="ch" ptType="node" st="2" cnt="1">
                <dgm:layoutNode name="bullet5b" styleLbl="node1">
                  <dgm:alg type="sp"/>
                  <dgm:shape xmlns:r="http://schemas.openxmlformats.org/officeDocument/2006/relationships" type="ellipse" r:blip="">
                    <dgm:adjLst/>
                  </dgm:shape>
                  <dgm:presOf/>
                  <dgm:constrLst/>
                  <dgm:ruleLst/>
                </dgm:layoutNode>
                <dgm:layoutNode name="textBox5b" styleLbl="revTx">
                  <dgm:varLst>
                    <dgm:bulletEnabled val="1"/>
                  </dgm:varLst>
                  <dgm:choose name="Name153">
                    <dgm:if name="Name154" func="var" arg="dir" op="equ" val="norm">
                      <dgm:choose name="Name155">
                        <dgm:if name="Name156" axis="root des" ptType="all node" func="maxDepth" op="gt" val="1">
                          <dgm:alg type="tx">
                            <dgm:param type="txAnchorVert" val="t"/>
                            <dgm:param type="parTxLTRAlign" val="l"/>
                            <dgm:param type="parTxRTLAlign" val="r"/>
                          </dgm:alg>
                        </dgm:if>
                        <dgm:else name="Name157">
                          <dgm:alg type="tx">
                            <dgm:param type="txAnchorVert" val="t"/>
                            <dgm:param type="parTxLTRAlign" val="l"/>
                            <dgm:param type="parTxRTLAlign" val="l"/>
                          </dgm:alg>
                        </dgm:else>
                      </dgm:choose>
                    </dgm:if>
                    <dgm:else name="Name158">
                      <dgm:choose name="Name159">
                        <dgm:if name="Name160" axis="root des" ptType="all node" func="maxDepth" op="gt" val="1">
                          <dgm:alg type="tx">
                            <dgm:param type="txAnchorVert" val="b"/>
                            <dgm:param type="txAnchorVertCh" val="b"/>
                            <dgm:param type="parTxLTRAlign" val="l"/>
                            <dgm:param type="parTxRTLAlign" val="r"/>
                          </dgm:alg>
                        </dgm:if>
                        <dgm:else name="Name161">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62">
                    <dgm:if name="Name163" func="var" arg="dir" op="equ" val="norm">
                      <dgm:constrLst>
                        <dgm:constr type="rMarg"/>
                        <dgm:constr type="tMarg"/>
                        <dgm:constr type="bMarg"/>
                      </dgm:constrLst>
                    </dgm:if>
                    <dgm:else name="Name164">
                      <dgm:constrLst>
                        <dgm:constr type="lMarg"/>
                        <dgm:constr type="tMarg"/>
                        <dgm:constr type="bMarg"/>
                      </dgm:constrLst>
                    </dgm:else>
                  </dgm:choose>
                  <dgm:ruleLst>
                    <dgm:rule type="primFontSz" val="5" fact="NaN" max="NaN"/>
                  </dgm:ruleLst>
                </dgm:layoutNode>
              </dgm:forEach>
              <dgm:forEach name="Name165" axis="ch" ptType="node" st="3" cnt="1">
                <dgm:layoutNode name="bullet5c" styleLbl="node1">
                  <dgm:alg type="sp"/>
                  <dgm:shape xmlns:r="http://schemas.openxmlformats.org/officeDocument/2006/relationships" type="ellipse" r:blip="">
                    <dgm:adjLst/>
                  </dgm:shape>
                  <dgm:presOf/>
                  <dgm:constrLst/>
                  <dgm:ruleLst/>
                </dgm:layoutNode>
                <dgm:layoutNode name="textBox5c" styleLbl="revTx">
                  <dgm:varLst>
                    <dgm:bulletEnabled val="1"/>
                  </dgm:varLst>
                  <dgm:choose name="Name166">
                    <dgm:if name="Name167" func="var" arg="dir" op="equ" val="norm">
                      <dgm:choose name="Name168">
                        <dgm:if name="Name169" axis="root des" ptType="all node" func="maxDepth" op="gt" val="1">
                          <dgm:alg type="tx">
                            <dgm:param type="txAnchorVert" val="t"/>
                            <dgm:param type="parTxLTRAlign" val="l"/>
                            <dgm:param type="parTxRTLAlign" val="r"/>
                          </dgm:alg>
                        </dgm:if>
                        <dgm:else name="Name170">
                          <dgm:alg type="tx">
                            <dgm:param type="txAnchorVert" val="t"/>
                            <dgm:param type="parTxLTRAlign" val="l"/>
                            <dgm:param type="parTxRTLAlign" val="l"/>
                          </dgm:alg>
                        </dgm:else>
                      </dgm:choose>
                    </dgm:if>
                    <dgm:else name="Name171">
                      <dgm:choose name="Name172">
                        <dgm:if name="Name173" axis="root des" ptType="all node" func="maxDepth" op="gt" val="1">
                          <dgm:alg type="tx">
                            <dgm:param type="txAnchorVert" val="b"/>
                            <dgm:param type="txAnchorVertCh" val="b"/>
                            <dgm:param type="parTxLTRAlign" val="l"/>
                            <dgm:param type="parTxRTLAlign" val="r"/>
                          </dgm:alg>
                        </dgm:if>
                        <dgm:else name="Name174">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75">
                    <dgm:if name="Name176" func="var" arg="dir" op="equ" val="norm">
                      <dgm:constrLst>
                        <dgm:constr type="rMarg"/>
                        <dgm:constr type="tMarg"/>
                        <dgm:constr type="bMarg"/>
                      </dgm:constrLst>
                    </dgm:if>
                    <dgm:else name="Name177">
                      <dgm:constrLst>
                        <dgm:constr type="lMarg"/>
                        <dgm:constr type="tMarg"/>
                        <dgm:constr type="bMarg"/>
                      </dgm:constrLst>
                    </dgm:else>
                  </dgm:choose>
                  <dgm:ruleLst>
                    <dgm:rule type="primFontSz" val="5" fact="NaN" max="NaN"/>
                  </dgm:ruleLst>
                </dgm:layoutNode>
              </dgm:forEach>
              <dgm:forEach name="Name178" axis="ch" ptType="node" st="4" cnt="1">
                <dgm:layoutNode name="bullet5d" styleLbl="node1">
                  <dgm:alg type="sp"/>
                  <dgm:shape xmlns:r="http://schemas.openxmlformats.org/officeDocument/2006/relationships" type="ellipse" r:blip="">
                    <dgm:adjLst/>
                  </dgm:shape>
                  <dgm:presOf/>
                  <dgm:constrLst/>
                  <dgm:ruleLst/>
                </dgm:layoutNode>
                <dgm:layoutNode name="textBox5d" styleLbl="revTx">
                  <dgm:varLst>
                    <dgm:bulletEnabled val="1"/>
                  </dgm:varLst>
                  <dgm:choose name="Name179">
                    <dgm:if name="Name180" func="var" arg="dir" op="equ" val="norm">
                      <dgm:choose name="Name181">
                        <dgm:if name="Name182" axis="root des" ptType="all node" func="maxDepth" op="gt" val="1">
                          <dgm:alg type="tx">
                            <dgm:param type="txAnchorVert" val="t"/>
                            <dgm:param type="parTxLTRAlign" val="l"/>
                            <dgm:param type="parTxRTLAlign" val="r"/>
                          </dgm:alg>
                        </dgm:if>
                        <dgm:else name="Name183">
                          <dgm:alg type="tx">
                            <dgm:param type="txAnchorVert" val="t"/>
                            <dgm:param type="parTxLTRAlign" val="l"/>
                            <dgm:param type="parTxRTLAlign" val="l"/>
                          </dgm:alg>
                        </dgm:else>
                      </dgm:choose>
                    </dgm:if>
                    <dgm:else name="Name184">
                      <dgm:choose name="Name185">
                        <dgm:if name="Name186" axis="root des" ptType="all node" func="maxDepth" op="gt" val="1">
                          <dgm:alg type="tx">
                            <dgm:param type="txAnchorVert" val="b"/>
                            <dgm:param type="txAnchorVertCh" val="b"/>
                            <dgm:param type="parTxLTRAlign" val="l"/>
                            <dgm:param type="parTxRTLAlign" val="r"/>
                          </dgm:alg>
                        </dgm:if>
                        <dgm:else name="Name187">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88">
                    <dgm:if name="Name189" func="var" arg="dir" op="equ" val="norm">
                      <dgm:constrLst>
                        <dgm:constr type="rMarg"/>
                        <dgm:constr type="tMarg"/>
                        <dgm:constr type="bMarg"/>
                      </dgm:constrLst>
                    </dgm:if>
                    <dgm:else name="Name190">
                      <dgm:constrLst>
                        <dgm:constr type="lMarg"/>
                        <dgm:constr type="tMarg"/>
                        <dgm:constr type="bMarg"/>
                      </dgm:constrLst>
                    </dgm:else>
                  </dgm:choose>
                  <dgm:ruleLst>
                    <dgm:rule type="primFontSz" val="5" fact="NaN" max="NaN"/>
                  </dgm:ruleLst>
                </dgm:layoutNode>
              </dgm:forEach>
              <dgm:forEach name="Name191" axis="ch" ptType="node" st="5" cnt="1">
                <dgm:layoutNode name="bullet5e" styleLbl="node1">
                  <dgm:alg type="sp"/>
                  <dgm:shape xmlns:r="http://schemas.openxmlformats.org/officeDocument/2006/relationships" type="ellipse" r:blip="">
                    <dgm:adjLst/>
                  </dgm:shape>
                  <dgm:presOf/>
                  <dgm:constrLst/>
                  <dgm:ruleLst/>
                </dgm:layoutNode>
                <dgm:layoutNode name="textBox5e" styleLbl="revTx">
                  <dgm:varLst>
                    <dgm:bulletEnabled val="1"/>
                  </dgm:varLst>
                  <dgm:choose name="Name192">
                    <dgm:if name="Name193" func="var" arg="dir" op="equ" val="norm">
                      <dgm:choose name="Name194">
                        <dgm:if name="Name195" axis="root des" ptType="all node" func="maxDepth" op="gt" val="1">
                          <dgm:alg type="tx">
                            <dgm:param type="txAnchorVert" val="t"/>
                            <dgm:param type="parTxLTRAlign" val="l"/>
                            <dgm:param type="parTxRTLAlign" val="r"/>
                          </dgm:alg>
                        </dgm:if>
                        <dgm:else name="Name196">
                          <dgm:alg type="tx">
                            <dgm:param type="txAnchorVert" val="t"/>
                            <dgm:param type="parTxLTRAlign" val="l"/>
                            <dgm:param type="parTxRTLAlign" val="l"/>
                          </dgm:alg>
                        </dgm:else>
                      </dgm:choose>
                    </dgm:if>
                    <dgm:else name="Name197">
                      <dgm:choose name="Name198">
                        <dgm:if name="Name199" axis="root des" ptType="all node" func="maxDepth" op="gt" val="1">
                          <dgm:alg type="tx">
                            <dgm:param type="txAnchorVert" val="b"/>
                            <dgm:param type="txAnchorVertCh" val="b"/>
                            <dgm:param type="parTxLTRAlign" val="l"/>
                            <dgm:param type="parTxRTLAlign" val="r"/>
                          </dgm:alg>
                        </dgm:if>
                        <dgm:else name="Name200">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201">
                    <dgm:if name="Name202" func="var" arg="dir" op="equ" val="norm">
                      <dgm:constrLst>
                        <dgm:constr type="rMarg"/>
                        <dgm:constr type="tMarg"/>
                        <dgm:constr type="bMarg"/>
                      </dgm:constrLst>
                    </dgm:if>
                    <dgm:else name="Name203">
                      <dgm:constrLst>
                        <dgm:constr type="lMarg"/>
                        <dgm:constr type="tMarg"/>
                        <dgm:constr type="bMarg"/>
                      </dgm:constrLst>
                    </dgm:else>
                  </dgm:choose>
                  <dgm:ruleLst>
                    <dgm:rule type="primFontSz" val="5" fact="NaN" max="NaN"/>
                  </dgm:ruleLst>
                </dgm:layoutNode>
              </dgm:forEach>
            </dgm:layoutNode>
          </dgm:else>
        </dgm:choose>
      </dgm:if>
      <dgm:else name="Name204"/>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rawings/_rels/vmlDrawing1.vml.rels><?xml version="1.0" encoding="UTF-8" standalone="yes"?>
<Relationships xmlns="http://schemas.openxmlformats.org/package/2006/relationships"><Relationship Id="rId1" Type="http://schemas.openxmlformats.org/officeDocument/2006/relationships/image" Target="../media/image12.e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Shape 3"/>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med" len="med"/>
            <a:tailEnd type="none" w="med" len="med"/>
          </a:ln>
        </p:spPr>
      </p:sp>
      <p:sp>
        <p:nvSpPr>
          <p:cNvPr id="4" name="Shape 4"/>
          <p:cNvSpPr txBox="1">
            <a:spLocks noGrp="1"/>
          </p:cNvSpPr>
          <p:nvPr>
            <p:ph type="body" idx="1"/>
          </p:nvPr>
        </p:nvSpPr>
        <p:spPr>
          <a:xfrm>
            <a:off x="685800" y="4343400"/>
            <a:ext cx="5486400" cy="4114800"/>
          </a:xfrm>
          <a:prstGeom prst="rect">
            <a:avLst/>
          </a:prstGeom>
          <a:noFill/>
          <a:ln>
            <a:noFill/>
          </a:ln>
        </p:spPr>
        <p:txBody>
          <a:bodyPr wrap="square" lIns="91425" tIns="91425" rIns="91425" bIns="91425" anchor="t" anchorCtr="0"/>
          <a:lstStyle>
            <a:lvl1pPr lvl="0">
              <a:spcBef>
                <a:spcPts val="0"/>
              </a:spcBef>
              <a:buSzPct val="100000"/>
              <a:buChar char="●"/>
              <a:defRPr sz="1100"/>
            </a:lvl1pPr>
            <a:lvl2pPr lvl="1">
              <a:spcBef>
                <a:spcPts val="0"/>
              </a:spcBef>
              <a:buSzPct val="100000"/>
              <a:buChar char="○"/>
              <a:defRPr sz="1100"/>
            </a:lvl2pPr>
            <a:lvl3pPr lvl="2">
              <a:spcBef>
                <a:spcPts val="0"/>
              </a:spcBef>
              <a:buSzPct val="100000"/>
              <a:buChar char="■"/>
              <a:defRPr sz="1100"/>
            </a:lvl3pPr>
            <a:lvl4pPr lvl="3">
              <a:spcBef>
                <a:spcPts val="0"/>
              </a:spcBef>
              <a:buSzPct val="100000"/>
              <a:buChar char="●"/>
              <a:defRPr sz="1100"/>
            </a:lvl4pPr>
            <a:lvl5pPr lvl="4">
              <a:spcBef>
                <a:spcPts val="0"/>
              </a:spcBef>
              <a:buSzPct val="100000"/>
              <a:buChar char="○"/>
              <a:defRPr sz="1100"/>
            </a:lvl5pPr>
            <a:lvl6pPr lvl="5">
              <a:spcBef>
                <a:spcPts val="0"/>
              </a:spcBef>
              <a:buSzPct val="100000"/>
              <a:buChar char="■"/>
              <a:defRPr sz="1100"/>
            </a:lvl6pPr>
            <a:lvl7pPr lvl="6">
              <a:spcBef>
                <a:spcPts val="0"/>
              </a:spcBef>
              <a:buSzPct val="100000"/>
              <a:buChar char="●"/>
              <a:defRPr sz="1100"/>
            </a:lvl7pPr>
            <a:lvl8pPr lvl="7">
              <a:spcBef>
                <a:spcPts val="0"/>
              </a:spcBef>
              <a:buSzPct val="100000"/>
              <a:buChar char="○"/>
              <a:defRPr sz="1100"/>
            </a:lvl8pPr>
            <a:lvl9pPr lvl="8">
              <a:spcBef>
                <a:spcPts val="0"/>
              </a:spcBef>
              <a:buSzPct val="100000"/>
              <a:buChar char="■"/>
              <a:defRPr sz="1100"/>
            </a:lvl9pPr>
          </a:lstStyle>
          <a:p>
            <a:endParaRPr/>
          </a:p>
        </p:txBody>
      </p:sp>
    </p:spTree>
  </p:cSld>
  <p:clrMap bg1="lt1" tx1="dk1" bg2="dk2" tx2="lt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6.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7.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8.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9.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0.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2.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3.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4.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6.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7.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8.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9.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0.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3.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4.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5.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6.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7.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8.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9.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0.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3.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4.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5.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6.xml"/></Relationships>
</file>

<file path=ppt/notesSlides/_rels/notesSlide3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7.xml"/></Relationships>
</file>

<file path=ppt/notesSlides/_rels/notesSlide3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8.xml"/></Relationships>
</file>

<file path=ppt/notesSlides/_rels/notesSlide3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9.xml"/></Relationships>
</file>

<file path=ppt/notesSlides/_rels/notesSlide3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0.xml"/></Relationships>
</file>

<file path=ppt/notesSlides/_rels/notesSlide3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2.xml"/></Relationships>
</file>

<file path=ppt/notesSlides/_rels/notesSlide3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3.xml"/></Relationships>
</file>

<file path=ppt/notesSlides/_rels/notesSlide4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4.xml"/></Relationships>
</file>

<file path=ppt/notesSlides/_rels/notesSlide4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5.xml"/></Relationships>
</file>

<file path=ppt/notesSlides/_rels/notesSlide4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6.xml"/></Relationships>
</file>

<file path=ppt/notesSlides/_rels/notesSlide4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7.xml"/></Relationships>
</file>

<file path=ppt/notesSlides/_rels/notesSlide4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8.xml"/></Relationships>
</file>

<file path=ppt/notesSlides/_rels/notesSlide4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9.xml"/></Relationships>
</file>

<file path=ppt/notesSlides/_rels/notesSlide4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0.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2"/>
        <p:cNvGrpSpPr/>
        <p:nvPr/>
      </p:nvGrpSpPr>
      <p:grpSpPr>
        <a:xfrm>
          <a:off x="0" y="0"/>
          <a:ext cx="0" cy="0"/>
          <a:chOff x="0" y="0"/>
          <a:chExt cx="0" cy="0"/>
        </a:xfrm>
      </p:grpSpPr>
      <p:sp>
        <p:nvSpPr>
          <p:cNvPr id="63" name="Shape 63"/>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64" name="Shape 64"/>
          <p:cNvSpPr txBox="1">
            <a:spLocks noGrp="1"/>
          </p:cNvSpPr>
          <p:nvPr>
            <p:ph type="body" idx="1"/>
          </p:nvPr>
        </p:nvSpPr>
        <p:spPr>
          <a:xfrm>
            <a:off x="685800" y="4343400"/>
            <a:ext cx="5486400" cy="4114800"/>
          </a:xfrm>
          <a:prstGeom prst="rect">
            <a:avLst/>
          </a:prstGeom>
        </p:spPr>
        <p:txBody>
          <a:bodyPr wrap="square" lIns="91425" tIns="91425" rIns="91425" bIns="91425" anchor="t" anchorCtr="0">
            <a:noAutofit/>
          </a:bodyPr>
          <a:lstStyle/>
          <a:p>
            <a:pPr lvl="0">
              <a:spcBef>
                <a:spcPts val="0"/>
              </a:spcBef>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8"/>
        <p:cNvGrpSpPr/>
        <p:nvPr/>
      </p:nvGrpSpPr>
      <p:grpSpPr>
        <a:xfrm>
          <a:off x="0" y="0"/>
          <a:ext cx="0" cy="0"/>
          <a:chOff x="0" y="0"/>
          <a:chExt cx="0" cy="0"/>
        </a:xfrm>
      </p:grpSpPr>
      <p:sp>
        <p:nvSpPr>
          <p:cNvPr id="69" name="Shape 69"/>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70" name="Shape 70"/>
          <p:cNvSpPr txBox="1">
            <a:spLocks noGrp="1"/>
          </p:cNvSpPr>
          <p:nvPr>
            <p:ph type="body" idx="1"/>
          </p:nvPr>
        </p:nvSpPr>
        <p:spPr>
          <a:xfrm>
            <a:off x="685800" y="4343400"/>
            <a:ext cx="5486400" cy="4114800"/>
          </a:xfrm>
          <a:prstGeom prst="rect">
            <a:avLst/>
          </a:prstGeom>
        </p:spPr>
        <p:txBody>
          <a:bodyPr wrap="square" lIns="91425" tIns="91425" rIns="91425" bIns="91425" anchor="t" anchorCtr="0">
            <a:noAutofit/>
          </a:bodyPr>
          <a:lstStyle/>
          <a:p>
            <a:pPr marL="342892" marR="0" lvl="0" indent="-247644" algn="l" defTabSz="914400" rtl="0" eaLnBrk="1" fontAlgn="auto" latinLnBrk="0" hangingPunct="1">
              <a:lnSpc>
                <a:spcPct val="100000"/>
              </a:lnSpc>
              <a:spcBef>
                <a:spcPts val="0"/>
              </a:spcBef>
              <a:spcAft>
                <a:spcPts val="0"/>
              </a:spcAft>
              <a:buClrTx/>
              <a:buSzPct val="100000"/>
              <a:buFontTx/>
              <a:buNone/>
              <a:tabLst/>
              <a:defRPr/>
            </a:pPr>
            <a:endParaRPr dirty="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4"/>
        <p:cNvGrpSpPr/>
        <p:nvPr/>
      </p:nvGrpSpPr>
      <p:grpSpPr>
        <a:xfrm>
          <a:off x="0" y="0"/>
          <a:ext cx="0" cy="0"/>
          <a:chOff x="0" y="0"/>
          <a:chExt cx="0" cy="0"/>
        </a:xfrm>
      </p:grpSpPr>
      <p:sp>
        <p:nvSpPr>
          <p:cNvPr id="75" name="Shape 75"/>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76" name="Shape 76"/>
          <p:cNvSpPr txBox="1">
            <a:spLocks noGrp="1"/>
          </p:cNvSpPr>
          <p:nvPr>
            <p:ph type="body" idx="1"/>
          </p:nvPr>
        </p:nvSpPr>
        <p:spPr>
          <a:xfrm>
            <a:off x="685800" y="4343400"/>
            <a:ext cx="5486400" cy="4114800"/>
          </a:xfrm>
          <a:prstGeom prst="rect">
            <a:avLst/>
          </a:prstGeom>
        </p:spPr>
        <p:txBody>
          <a:bodyPr wrap="square" lIns="91425" tIns="91425" rIns="91425" bIns="91425" anchor="t" anchorCtr="0">
            <a:noAutofit/>
          </a:bodyPr>
          <a:lstStyle/>
          <a:p>
            <a:pPr lvl="0">
              <a:spcBef>
                <a:spcPts val="0"/>
              </a:spcBef>
              <a:buNone/>
            </a:pP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9"/>
        <p:cNvGrpSpPr/>
        <p:nvPr/>
      </p:nvGrpSpPr>
      <p:grpSpPr>
        <a:xfrm>
          <a:off x="0" y="0"/>
          <a:ext cx="0" cy="0"/>
          <a:chOff x="0" y="0"/>
          <a:chExt cx="0" cy="0"/>
        </a:xfrm>
      </p:grpSpPr>
      <p:sp>
        <p:nvSpPr>
          <p:cNvPr id="80" name="Shape 80"/>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81" name="Shape 81"/>
          <p:cNvSpPr txBox="1">
            <a:spLocks noGrp="1"/>
          </p:cNvSpPr>
          <p:nvPr>
            <p:ph type="body" idx="1"/>
          </p:nvPr>
        </p:nvSpPr>
        <p:spPr>
          <a:xfrm>
            <a:off x="685800" y="4343400"/>
            <a:ext cx="5486400" cy="4114800"/>
          </a:xfrm>
          <a:prstGeom prst="rect">
            <a:avLst/>
          </a:prstGeom>
        </p:spPr>
        <p:txBody>
          <a:bodyPr wrap="square" lIns="91425" tIns="91425" rIns="91425" bIns="91425" anchor="t" anchorCtr="0">
            <a:noAutofit/>
          </a:bodyPr>
          <a:lstStyle/>
          <a:p>
            <a:pPr lvl="0" rtl="0">
              <a:lnSpc>
                <a:spcPct val="115000"/>
              </a:lnSpc>
              <a:spcBef>
                <a:spcPts val="0"/>
              </a:spcBef>
              <a:buClr>
                <a:schemeClr val="dk1"/>
              </a:buClr>
              <a:buSzPct val="100000"/>
              <a:buFont typeface="Arial"/>
              <a:buNone/>
            </a:pPr>
            <a:r>
              <a:rPr lang="en"/>
              <a:t>Minimizing IT maintenance costs</a:t>
            </a:r>
          </a:p>
          <a:p>
            <a:pPr marL="457200" lvl="0" indent="-298450" rtl="0">
              <a:spcBef>
                <a:spcPts val="0"/>
              </a:spcBef>
              <a:spcAft>
                <a:spcPts val="0"/>
              </a:spcAft>
              <a:buChar char="-"/>
            </a:pPr>
            <a:r>
              <a:rPr lang="en"/>
              <a:t>Business centric</a:t>
            </a:r>
          </a:p>
          <a:p>
            <a:pPr marL="457200" lvl="0" indent="-298450" rtl="0">
              <a:spcBef>
                <a:spcPts val="0"/>
              </a:spcBef>
              <a:spcAft>
                <a:spcPts val="0"/>
              </a:spcAft>
              <a:buChar char="-"/>
            </a:pPr>
            <a:r>
              <a:rPr lang="en"/>
              <a:t>VM based cloud:</a:t>
            </a:r>
          </a:p>
          <a:p>
            <a:pPr marL="914400" lvl="1" indent="-298450" rtl="0">
              <a:spcBef>
                <a:spcPts val="0"/>
              </a:spcBef>
              <a:buChar char="-"/>
            </a:pPr>
            <a:r>
              <a:rPr lang="en"/>
              <a:t>still requiring IT technicians to maintain OS and software packages</a:t>
            </a:r>
          </a:p>
          <a:p>
            <a:pPr lvl="0" rtl="0">
              <a:spcBef>
                <a:spcPts val="0"/>
              </a:spcBef>
              <a:buClr>
                <a:schemeClr val="dk1"/>
              </a:buClr>
              <a:buSzPct val="100000"/>
              <a:buFont typeface="Arial"/>
              <a:buNone/>
            </a:pPr>
            <a:endParaRPr/>
          </a:p>
          <a:p>
            <a:pPr lvl="0" rtl="0">
              <a:spcBef>
                <a:spcPts val="0"/>
              </a:spcBef>
              <a:buClr>
                <a:schemeClr val="dk1"/>
              </a:buClr>
              <a:buSzPct val="100000"/>
              <a:buFont typeface="Arial"/>
              <a:buNone/>
            </a:pPr>
            <a:r>
              <a:rPr lang="en"/>
              <a:t>High Availability / Reliability</a:t>
            </a:r>
          </a:p>
          <a:p>
            <a:pPr marL="457200" lvl="0" indent="-298450" rtl="0">
              <a:spcBef>
                <a:spcPts val="0"/>
              </a:spcBef>
              <a:spcAft>
                <a:spcPts val="0"/>
              </a:spcAft>
              <a:buChar char="-"/>
            </a:pPr>
            <a:r>
              <a:rPr lang="en"/>
              <a:t>Commercial Cloud providers guarantee high reliability</a:t>
            </a:r>
          </a:p>
          <a:p>
            <a:pPr marL="914400" lvl="1" indent="-298450" rtl="0">
              <a:spcBef>
                <a:spcPts val="0"/>
              </a:spcBef>
              <a:buChar char="-"/>
            </a:pPr>
            <a:r>
              <a:rPr lang="en"/>
              <a:t>simplifying HA solution between different cloud providers</a:t>
            </a:r>
          </a:p>
          <a:p>
            <a:pPr lvl="0" rtl="0">
              <a:spcBef>
                <a:spcPts val="0"/>
              </a:spcBef>
              <a:buClr>
                <a:schemeClr val="dk1"/>
              </a:buClr>
              <a:buSzPct val="100000"/>
              <a:buFont typeface="Arial"/>
              <a:buNone/>
            </a:pPr>
            <a:endParaRPr/>
          </a:p>
          <a:p>
            <a:pPr lvl="0" rtl="0">
              <a:spcBef>
                <a:spcPts val="0"/>
              </a:spcBef>
              <a:buClr>
                <a:schemeClr val="dk1"/>
              </a:buClr>
              <a:buSzPct val="100000"/>
              <a:buFont typeface="Arial"/>
              <a:buNone/>
            </a:pPr>
            <a:r>
              <a:rPr lang="en"/>
              <a:t>On-Demand Scalability (Elastic)</a:t>
            </a:r>
          </a:p>
          <a:p>
            <a:pPr marL="457200" lvl="0" indent="-298450" rtl="0">
              <a:spcBef>
                <a:spcPts val="0"/>
              </a:spcBef>
              <a:spcAft>
                <a:spcPts val="0"/>
              </a:spcAft>
              <a:buChar char="-"/>
            </a:pPr>
            <a:r>
              <a:rPr lang="en"/>
              <a:t>Capacity planning and management are simplified</a:t>
            </a:r>
          </a:p>
          <a:p>
            <a:pPr marL="457200" lvl="0" indent="-298450" rtl="0">
              <a:spcBef>
                <a:spcPts val="0"/>
              </a:spcBef>
              <a:buChar char="-"/>
            </a:pPr>
            <a:r>
              <a:rPr lang="en"/>
              <a:t>Scale up the cloud when necessary</a:t>
            </a:r>
          </a:p>
          <a:p>
            <a:pPr lvl="0">
              <a:spcBef>
                <a:spcPts val="0"/>
              </a:spcBef>
              <a:buClr>
                <a:schemeClr val="dk1"/>
              </a:buClr>
              <a:buSzPct val="100000"/>
              <a:buFont typeface="Arial"/>
              <a:buNone/>
            </a:pPr>
            <a:endParaRPr/>
          </a:p>
          <a:p>
            <a:pPr lvl="0" rtl="0">
              <a:spcBef>
                <a:spcPts val="0"/>
              </a:spcBef>
              <a:buClr>
                <a:schemeClr val="dk1"/>
              </a:buClr>
              <a:buSzPct val="100000"/>
              <a:buFont typeface="Arial"/>
              <a:buNone/>
            </a:pPr>
            <a:r>
              <a:rPr lang="en"/>
              <a:t>Public cloud: Accessible via Internet for all</a:t>
            </a:r>
          </a:p>
          <a:p>
            <a:pPr lvl="0">
              <a:spcBef>
                <a:spcPts val="0"/>
              </a:spcBef>
              <a:buNone/>
            </a:pP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5"/>
        <p:cNvGrpSpPr/>
        <p:nvPr/>
      </p:nvGrpSpPr>
      <p:grpSpPr>
        <a:xfrm>
          <a:off x="0" y="0"/>
          <a:ext cx="0" cy="0"/>
          <a:chOff x="0" y="0"/>
          <a:chExt cx="0" cy="0"/>
        </a:xfrm>
      </p:grpSpPr>
      <p:sp>
        <p:nvSpPr>
          <p:cNvPr id="86" name="Shape 86"/>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87" name="Shape 87"/>
          <p:cNvSpPr txBox="1">
            <a:spLocks noGrp="1"/>
          </p:cNvSpPr>
          <p:nvPr>
            <p:ph type="body" idx="1"/>
          </p:nvPr>
        </p:nvSpPr>
        <p:spPr>
          <a:xfrm>
            <a:off x="685800" y="4343400"/>
            <a:ext cx="5486400" cy="4114800"/>
          </a:xfrm>
          <a:prstGeom prst="rect">
            <a:avLst/>
          </a:prstGeom>
        </p:spPr>
        <p:txBody>
          <a:bodyPr wrap="square" lIns="91425" tIns="91425" rIns="91425" bIns="91425" anchor="t" anchorCtr="0">
            <a:noAutofit/>
          </a:bodyPr>
          <a:lstStyle/>
          <a:p>
            <a:pPr lvl="0">
              <a:spcBef>
                <a:spcPts val="0"/>
              </a:spcBef>
              <a:buNone/>
            </a:pP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1"/>
        <p:cNvGrpSpPr/>
        <p:nvPr/>
      </p:nvGrpSpPr>
      <p:grpSpPr>
        <a:xfrm>
          <a:off x="0" y="0"/>
          <a:ext cx="0" cy="0"/>
          <a:chOff x="0" y="0"/>
          <a:chExt cx="0" cy="0"/>
        </a:xfrm>
      </p:grpSpPr>
      <p:sp>
        <p:nvSpPr>
          <p:cNvPr id="92" name="Shape 92"/>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93" name="Shape 93"/>
          <p:cNvSpPr txBox="1">
            <a:spLocks noGrp="1"/>
          </p:cNvSpPr>
          <p:nvPr>
            <p:ph type="body" idx="1"/>
          </p:nvPr>
        </p:nvSpPr>
        <p:spPr>
          <a:xfrm>
            <a:off x="685800" y="4343400"/>
            <a:ext cx="5486400" cy="4114800"/>
          </a:xfrm>
          <a:prstGeom prst="rect">
            <a:avLst/>
          </a:prstGeom>
        </p:spPr>
        <p:txBody>
          <a:bodyPr wrap="square" lIns="91425" tIns="91425" rIns="91425" bIns="91425" anchor="t" anchorCtr="0">
            <a:noAutofit/>
          </a:bodyPr>
          <a:lstStyle/>
          <a:p>
            <a:pPr lvl="0">
              <a:spcBef>
                <a:spcPts val="0"/>
              </a:spcBef>
              <a:buNone/>
            </a:pP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6"/>
        <p:cNvGrpSpPr/>
        <p:nvPr/>
      </p:nvGrpSpPr>
      <p:grpSpPr>
        <a:xfrm>
          <a:off x="0" y="0"/>
          <a:ext cx="0" cy="0"/>
          <a:chOff x="0" y="0"/>
          <a:chExt cx="0" cy="0"/>
        </a:xfrm>
      </p:grpSpPr>
      <p:sp>
        <p:nvSpPr>
          <p:cNvPr id="97" name="Shape 97"/>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98" name="Shape 98"/>
          <p:cNvSpPr txBox="1">
            <a:spLocks noGrp="1"/>
          </p:cNvSpPr>
          <p:nvPr>
            <p:ph type="body" idx="1"/>
          </p:nvPr>
        </p:nvSpPr>
        <p:spPr>
          <a:xfrm>
            <a:off x="685800" y="4343400"/>
            <a:ext cx="5486400" cy="4114800"/>
          </a:xfrm>
          <a:prstGeom prst="rect">
            <a:avLst/>
          </a:prstGeom>
        </p:spPr>
        <p:txBody>
          <a:bodyPr wrap="square" lIns="91425" tIns="91425" rIns="91425" bIns="91425" anchor="t" anchorCtr="0">
            <a:noAutofit/>
          </a:bodyPr>
          <a:lstStyle/>
          <a:p>
            <a:pPr lvl="0" rtl="0">
              <a:lnSpc>
                <a:spcPct val="115000"/>
              </a:lnSpc>
              <a:spcBef>
                <a:spcPts val="0"/>
              </a:spcBef>
              <a:buClr>
                <a:schemeClr val="dk1"/>
              </a:buClr>
              <a:buSzPct val="91666"/>
              <a:buFont typeface="Arial"/>
              <a:buNone/>
            </a:pPr>
            <a:r>
              <a:rPr lang="en" sz="1200" dirty="0">
                <a:solidFill>
                  <a:schemeClr val="dk1"/>
                </a:solidFill>
                <a:latin typeface="Calibri"/>
                <a:ea typeface="Calibri"/>
                <a:cs typeface="Calibri"/>
                <a:sym typeface="Calibri"/>
              </a:rPr>
              <a:t>Reference documents:</a:t>
            </a:r>
          </a:p>
          <a:p>
            <a:pPr marL="457200" lvl="0" indent="-298450" rtl="0">
              <a:lnSpc>
                <a:spcPct val="115000"/>
              </a:lnSpc>
              <a:spcBef>
                <a:spcPts val="0"/>
              </a:spcBef>
              <a:buChar char="-"/>
            </a:pPr>
            <a:r>
              <a:rPr lang="en" dirty="0"/>
              <a:t>WIS-TECHSPEC-3: Centralization of Global Distributed Data</a:t>
            </a:r>
          </a:p>
          <a:p>
            <a:pPr lvl="0" rtl="0">
              <a:lnSpc>
                <a:spcPct val="115000"/>
              </a:lnSpc>
              <a:spcBef>
                <a:spcPts val="0"/>
              </a:spcBef>
              <a:buNone/>
            </a:pPr>
            <a:endParaRPr dirty="0"/>
          </a:p>
          <a:p>
            <a:pPr lvl="0" rtl="0">
              <a:lnSpc>
                <a:spcPct val="115000"/>
              </a:lnSpc>
              <a:spcBef>
                <a:spcPts val="0"/>
              </a:spcBef>
              <a:buClr>
                <a:schemeClr val="dk1"/>
              </a:buClr>
              <a:buSzPct val="91666"/>
              <a:buFont typeface="Arial"/>
              <a:buNone/>
            </a:pPr>
            <a:r>
              <a:rPr lang="en" sz="1200" dirty="0">
                <a:solidFill>
                  <a:schemeClr val="dk1"/>
                </a:solidFill>
                <a:latin typeface="Calibri"/>
                <a:ea typeface="Calibri"/>
                <a:cs typeface="Calibri"/>
                <a:sym typeface="Calibri"/>
              </a:rPr>
              <a:t>According to </a:t>
            </a:r>
            <a:r>
              <a:rPr lang="en" dirty="0">
                <a:solidFill>
                  <a:schemeClr val="dk1"/>
                </a:solidFill>
              </a:rPr>
              <a:t>WIS-TECHSPEC-3</a:t>
            </a:r>
            <a:r>
              <a:rPr lang="en" sz="1200" dirty="0">
                <a:solidFill>
                  <a:schemeClr val="dk1"/>
                </a:solidFill>
                <a:latin typeface="Calibri"/>
                <a:ea typeface="Calibri"/>
                <a:cs typeface="Calibri"/>
                <a:sym typeface="Calibri"/>
              </a:rPr>
              <a:t> of “Centralization of Global Distributed Data”.</a:t>
            </a:r>
          </a:p>
          <a:p>
            <a:pPr marL="457200" lvl="0" indent="-304800" rtl="0">
              <a:lnSpc>
                <a:spcPct val="115000"/>
              </a:lnSpc>
              <a:spcBef>
                <a:spcPts val="0"/>
              </a:spcBef>
              <a:spcAft>
                <a:spcPts val="0"/>
              </a:spcAft>
              <a:buClr>
                <a:schemeClr val="dk1"/>
              </a:buClr>
              <a:buSzPct val="100000"/>
              <a:buFont typeface="Calibri"/>
              <a:buChar char="-"/>
            </a:pPr>
            <a:r>
              <a:rPr lang="en" sz="1200" dirty="0">
                <a:solidFill>
                  <a:schemeClr val="dk1"/>
                </a:solidFill>
                <a:latin typeface="Calibri"/>
                <a:ea typeface="Calibri"/>
                <a:cs typeface="Calibri"/>
                <a:sym typeface="Calibri"/>
              </a:rPr>
              <a:t>As the performance metrics global information is some of the operation-critical data intended for global distribution is to be transmitted end-to-end within two minutes.</a:t>
            </a:r>
          </a:p>
          <a:p>
            <a:pPr marL="457200" lvl="0" indent="-304800" rtl="0">
              <a:lnSpc>
                <a:spcPct val="115000"/>
              </a:lnSpc>
              <a:spcBef>
                <a:spcPts val="0"/>
              </a:spcBef>
              <a:buClr>
                <a:schemeClr val="dk1"/>
              </a:buClr>
              <a:buSzPct val="100000"/>
              <a:buFont typeface="Calibri"/>
              <a:buChar char="-"/>
            </a:pPr>
            <a:r>
              <a:rPr lang="en" sz="1200" dirty="0">
                <a:solidFill>
                  <a:schemeClr val="dk1"/>
                </a:solidFill>
                <a:latin typeface="Calibri"/>
                <a:ea typeface="Calibri"/>
                <a:cs typeface="Calibri"/>
                <a:sym typeface="Calibri"/>
              </a:rPr>
              <a:t>Data flow, Inputs is Global information, and outputs is Cached Global information.</a:t>
            </a:r>
          </a:p>
          <a:p>
            <a:pPr marL="457200" lvl="0" indent="-69850" rtl="0">
              <a:lnSpc>
                <a:spcPct val="115000"/>
              </a:lnSpc>
              <a:spcBef>
                <a:spcPts val="0"/>
              </a:spcBef>
              <a:buClr>
                <a:schemeClr val="dk1"/>
              </a:buClr>
              <a:buSzPct val="91666"/>
              <a:buFont typeface="Arial"/>
              <a:buNone/>
            </a:pPr>
            <a:r>
              <a:rPr lang="en" sz="1200" dirty="0">
                <a:solidFill>
                  <a:schemeClr val="dk1"/>
                </a:solidFill>
                <a:latin typeface="Calibri"/>
                <a:ea typeface="Calibri"/>
                <a:cs typeface="Calibri"/>
                <a:sym typeface="Calibri"/>
              </a:rPr>
              <a:t>In the notes, Global data is required to be all GISCs within 15 minutes.</a:t>
            </a:r>
          </a:p>
          <a:p>
            <a:pPr lvl="0">
              <a:spcBef>
                <a:spcPts val="0"/>
              </a:spcBef>
              <a:buNone/>
            </a:pPr>
            <a:endParaRPr dirty="0"/>
          </a:p>
          <a:p>
            <a:pPr lvl="0" rtl="0">
              <a:spcBef>
                <a:spcPts val="0"/>
              </a:spcBef>
              <a:buNone/>
            </a:pPr>
            <a:r>
              <a:rPr lang="en" dirty="0"/>
              <a:t>200GB data cache is based on the assumption that the data volume for 1 day is ~10 GB per GISC</a:t>
            </a:r>
          </a:p>
          <a:p>
            <a:pPr marL="457200" lvl="0" indent="-298450" rtl="0">
              <a:spcBef>
                <a:spcPts val="0"/>
              </a:spcBef>
              <a:spcAft>
                <a:spcPts val="0"/>
              </a:spcAft>
              <a:buChar char="-"/>
            </a:pPr>
            <a:r>
              <a:rPr lang="en" dirty="0"/>
              <a:t>2 GB products x 4 times + other data = about 10 GB x 15 GISCs x 1 day = 150 GB minimum</a:t>
            </a:r>
          </a:p>
          <a:p>
            <a:pPr marL="457200" lvl="0" indent="-298450" rtl="0">
              <a:spcBef>
                <a:spcPts val="0"/>
              </a:spcBef>
              <a:buChar char="-"/>
            </a:pPr>
            <a:r>
              <a:rPr lang="en" dirty="0"/>
              <a:t>This does not include ancillary storage for VM appliances and other virtual infrastructure</a:t>
            </a:r>
          </a:p>
          <a:p>
            <a:pPr marL="457200" lvl="0" indent="-298450" rtl="0">
              <a:spcBef>
                <a:spcPts val="0"/>
              </a:spcBef>
              <a:buChar char="-"/>
            </a:pPr>
            <a:r>
              <a:rPr lang="en" dirty="0"/>
              <a:t>Current estimate assumes that original file uploaded to the GISC will be stored as is, but during exchange </a:t>
            </a:r>
            <a:r>
              <a:rPr lang="en" dirty="0">
                <a:solidFill>
                  <a:srgbClr val="FF0000"/>
                </a:solidFill>
              </a:rPr>
              <a:t>between GISCS</a:t>
            </a:r>
            <a:r>
              <a:rPr lang="en" dirty="0"/>
              <a:t> it will be circulated as </a:t>
            </a:r>
            <a:r>
              <a:rPr lang="en" dirty="0">
                <a:solidFill>
                  <a:srgbClr val="FF0000"/>
                </a:solidFill>
              </a:rPr>
              <a:t>Global-Exchange (packed).</a:t>
            </a:r>
          </a:p>
          <a:p>
            <a:pPr lvl="0" rtl="0">
              <a:spcBef>
                <a:spcPts val="0"/>
              </a:spcBef>
              <a:buNone/>
            </a:pPr>
            <a:endParaRPr dirty="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2"/>
        <p:cNvGrpSpPr/>
        <p:nvPr/>
      </p:nvGrpSpPr>
      <p:grpSpPr>
        <a:xfrm>
          <a:off x="0" y="0"/>
          <a:ext cx="0" cy="0"/>
          <a:chOff x="0" y="0"/>
          <a:chExt cx="0" cy="0"/>
        </a:xfrm>
      </p:grpSpPr>
      <p:sp>
        <p:nvSpPr>
          <p:cNvPr id="103" name="Shape 103"/>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104" name="Shape 104"/>
          <p:cNvSpPr txBox="1">
            <a:spLocks noGrp="1"/>
          </p:cNvSpPr>
          <p:nvPr>
            <p:ph type="body" idx="1"/>
          </p:nvPr>
        </p:nvSpPr>
        <p:spPr>
          <a:xfrm>
            <a:off x="685800" y="4343400"/>
            <a:ext cx="5486400" cy="4114800"/>
          </a:xfrm>
          <a:prstGeom prst="rect">
            <a:avLst/>
          </a:prstGeom>
        </p:spPr>
        <p:txBody>
          <a:bodyPr wrap="square" lIns="91425" tIns="91425" rIns="91425" bIns="91425" anchor="t" anchorCtr="0">
            <a:noAutofit/>
          </a:bodyPr>
          <a:lstStyle/>
          <a:p>
            <a:pPr lvl="0">
              <a:spcBef>
                <a:spcPts val="0"/>
              </a:spcBef>
              <a:buNone/>
            </a:pPr>
            <a:r>
              <a:rPr lang="en"/>
              <a:t>Reference documents:</a:t>
            </a:r>
          </a:p>
          <a:p>
            <a:pPr marL="457200" lvl="0" indent="-298450">
              <a:spcBef>
                <a:spcPts val="0"/>
              </a:spcBef>
              <a:buChar char="-"/>
            </a:pP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8"/>
        <p:cNvGrpSpPr/>
        <p:nvPr/>
      </p:nvGrpSpPr>
      <p:grpSpPr>
        <a:xfrm>
          <a:off x="0" y="0"/>
          <a:ext cx="0" cy="0"/>
          <a:chOff x="0" y="0"/>
          <a:chExt cx="0" cy="0"/>
        </a:xfrm>
      </p:grpSpPr>
      <p:sp>
        <p:nvSpPr>
          <p:cNvPr id="109" name="Shape 109"/>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110" name="Shape 110"/>
          <p:cNvSpPr txBox="1">
            <a:spLocks noGrp="1"/>
          </p:cNvSpPr>
          <p:nvPr>
            <p:ph type="body" idx="1"/>
          </p:nvPr>
        </p:nvSpPr>
        <p:spPr>
          <a:xfrm>
            <a:off x="685800" y="4343400"/>
            <a:ext cx="5486400" cy="4114800"/>
          </a:xfrm>
          <a:prstGeom prst="rect">
            <a:avLst/>
          </a:prstGeom>
        </p:spPr>
        <p:txBody>
          <a:bodyPr wrap="square" lIns="91425" tIns="91425" rIns="91425" bIns="91425" anchor="t" anchorCtr="0">
            <a:noAutofit/>
          </a:bodyPr>
          <a:lstStyle/>
          <a:p>
            <a:pPr lvl="0" rtl="0">
              <a:spcBef>
                <a:spcPts val="0"/>
              </a:spcBef>
              <a:buClr>
                <a:schemeClr val="dk1"/>
              </a:buClr>
              <a:buSzPct val="100000"/>
              <a:buFont typeface="Arial"/>
              <a:buNone/>
            </a:pPr>
            <a:r>
              <a:rPr lang="en" dirty="0"/>
              <a:t>Reference documents:</a:t>
            </a:r>
          </a:p>
          <a:p>
            <a:pPr marL="457200" lvl="0" indent="-298450" rtl="0">
              <a:spcBef>
                <a:spcPts val="0"/>
              </a:spcBef>
              <a:buChar char="-"/>
            </a:pPr>
            <a:r>
              <a:rPr lang="en" dirty="0"/>
              <a:t>WIS-TECHSPEC-4: maintenance of user identification and role information</a:t>
            </a:r>
          </a:p>
          <a:p>
            <a:pPr marL="457200" lvl="0" indent="-298450" rtl="0">
              <a:spcBef>
                <a:spcPts val="0"/>
              </a:spcBef>
              <a:buChar char="-"/>
            </a:pPr>
            <a:r>
              <a:rPr lang="en" dirty="0"/>
              <a:t>WIS-TECHSPEC-5: consolidated view of distributed identification and role information</a:t>
            </a:r>
          </a:p>
          <a:p>
            <a:pPr marL="457200" lvl="0" indent="-298450" rtl="0">
              <a:spcBef>
                <a:spcPts val="0"/>
              </a:spcBef>
              <a:buChar char="-"/>
            </a:pPr>
            <a:r>
              <a:rPr lang="en" dirty="0"/>
              <a:t>WIS-TECHSPEC-6: authentication of a user</a:t>
            </a:r>
          </a:p>
          <a:p>
            <a:pPr marL="457200" lvl="0" indent="-298450" rtl="0">
              <a:spcBef>
                <a:spcPts val="0"/>
              </a:spcBef>
              <a:buChar char="-"/>
            </a:pPr>
            <a:r>
              <a:rPr lang="en" dirty="0"/>
              <a:t>WIS-TECHSPEC-7: authorization of a user role</a:t>
            </a:r>
          </a:p>
          <a:p>
            <a:pPr marL="457200" lvl="0" indent="-298450" rtl="0">
              <a:spcBef>
                <a:spcPts val="0"/>
              </a:spcBef>
              <a:buChar char="-"/>
            </a:pPr>
            <a:r>
              <a:rPr lang="en" dirty="0"/>
              <a:t>WIS-TECHSPEC-15: reporting of quality of service</a:t>
            </a:r>
          </a:p>
          <a:p>
            <a:pPr lvl="0">
              <a:spcBef>
                <a:spcPts val="0"/>
              </a:spcBef>
              <a:buNone/>
            </a:pPr>
            <a:endParaRPr dirty="0"/>
          </a:p>
          <a:p>
            <a:pPr lvl="0">
              <a:spcBef>
                <a:spcPts val="0"/>
              </a:spcBef>
              <a:buNone/>
            </a:pPr>
            <a:r>
              <a:rPr lang="en" dirty="0"/>
              <a:t>Typical competencies for “Managers”</a:t>
            </a:r>
          </a:p>
          <a:p>
            <a:pPr marL="457200" lvl="0" indent="-298450" rtl="0">
              <a:spcBef>
                <a:spcPts val="0"/>
              </a:spcBef>
              <a:buChar char="-"/>
            </a:pPr>
            <a:r>
              <a:rPr lang="en" dirty="0"/>
              <a:t>Virtual Machine (IT maintenance)</a:t>
            </a:r>
          </a:p>
          <a:p>
            <a:pPr marL="914400" lvl="1" indent="-298450" rtl="0">
              <a:spcBef>
                <a:spcPts val="0"/>
              </a:spcBef>
              <a:buChar char="-"/>
            </a:pPr>
            <a:r>
              <a:rPr lang="en" dirty="0"/>
              <a:t>Experienced IT admin skills</a:t>
            </a:r>
          </a:p>
          <a:p>
            <a:pPr marL="914400" lvl="1" indent="-298450" rtl="0">
              <a:spcBef>
                <a:spcPts val="0"/>
              </a:spcBef>
              <a:buChar char="-"/>
            </a:pPr>
            <a:r>
              <a:rPr lang="en" dirty="0"/>
              <a:t>Dedicated routine works?</a:t>
            </a:r>
          </a:p>
          <a:p>
            <a:pPr marL="457200" lvl="0" indent="-298450" rtl="0">
              <a:spcBef>
                <a:spcPts val="0"/>
              </a:spcBef>
              <a:buChar char="-"/>
            </a:pPr>
            <a:r>
              <a:rPr lang="en" dirty="0"/>
              <a:t>Configuration Management</a:t>
            </a:r>
          </a:p>
          <a:p>
            <a:pPr marL="914400" lvl="1" indent="-298450" rtl="0">
              <a:spcBef>
                <a:spcPts val="0"/>
              </a:spcBef>
              <a:buChar char="-"/>
            </a:pPr>
            <a:r>
              <a:rPr lang="en" dirty="0"/>
              <a:t>(at least) Familiar with WIS business</a:t>
            </a:r>
          </a:p>
          <a:p>
            <a:pPr marL="914400" lvl="1" indent="-298450" rtl="0">
              <a:spcBef>
                <a:spcPts val="0"/>
              </a:spcBef>
              <a:buChar char="-"/>
            </a:pPr>
            <a:r>
              <a:rPr lang="en" dirty="0"/>
              <a:t>(at least) Familiar with business application (e.g. AFD)</a:t>
            </a:r>
          </a:p>
          <a:p>
            <a:pPr marL="457200" lvl="0" indent="-298450" rtl="0">
              <a:spcBef>
                <a:spcPts val="0"/>
              </a:spcBef>
              <a:buChar char="-"/>
            </a:pPr>
            <a:r>
              <a:rPr lang="en" dirty="0"/>
              <a:t>Users, Roles, and Rights</a:t>
            </a:r>
          </a:p>
          <a:p>
            <a:pPr marL="914400" lvl="1" indent="-298450" rtl="0">
              <a:spcBef>
                <a:spcPts val="0"/>
              </a:spcBef>
              <a:buChar char="-"/>
            </a:pPr>
            <a:r>
              <a:rPr lang="en" dirty="0"/>
              <a:t>Authority or authorized points that can “officially verify” the users identity</a:t>
            </a:r>
          </a:p>
          <a:p>
            <a:pPr marL="914400" lvl="1" indent="-298450" rtl="0">
              <a:spcBef>
                <a:spcPts val="0"/>
              </a:spcBef>
              <a:buChar char="-"/>
            </a:pPr>
            <a:r>
              <a:rPr lang="en" dirty="0"/>
              <a:t>(at least) Familiar with WIS rules for user roles and rights</a:t>
            </a:r>
          </a:p>
          <a:p>
            <a:pPr marL="457200" lvl="0" indent="-298450" rtl="0">
              <a:spcBef>
                <a:spcPts val="0"/>
              </a:spcBef>
              <a:buChar char="-"/>
            </a:pPr>
            <a:r>
              <a:rPr lang="en" dirty="0"/>
              <a:t>Data availability and timeliness</a:t>
            </a:r>
          </a:p>
          <a:p>
            <a:pPr marL="914400" lvl="1" indent="-298450" rtl="0">
              <a:spcBef>
                <a:spcPts val="0"/>
              </a:spcBef>
              <a:buChar char="-"/>
            </a:pPr>
            <a:r>
              <a:rPr lang="en" dirty="0"/>
              <a:t>(at least) Familiar with WIS business</a:t>
            </a:r>
          </a:p>
          <a:p>
            <a:pPr marL="457200" lvl="0" indent="-298450" rtl="0">
              <a:spcBef>
                <a:spcPts val="0"/>
              </a:spcBef>
              <a:buChar char="-"/>
            </a:pPr>
            <a:r>
              <a:rPr lang="en" dirty="0"/>
              <a:t>Capacity (of resources)</a:t>
            </a:r>
          </a:p>
          <a:p>
            <a:pPr marL="914400" lvl="1" indent="-298450" rtl="0">
              <a:spcBef>
                <a:spcPts val="0"/>
              </a:spcBef>
              <a:buChar char="-"/>
            </a:pPr>
            <a:r>
              <a:rPr lang="en" dirty="0"/>
              <a:t>(at least) Familiar with VM resources and WIS business</a:t>
            </a:r>
          </a:p>
          <a:p>
            <a:pPr lvl="0" rtl="0">
              <a:spcBef>
                <a:spcPts val="0"/>
              </a:spcBef>
              <a:buClr>
                <a:schemeClr val="dk1"/>
              </a:buClr>
              <a:buSzPct val="100000"/>
              <a:buFont typeface="Arial"/>
              <a:buNone/>
            </a:pPr>
            <a:endParaRPr dirty="0"/>
          </a:p>
          <a:p>
            <a:pPr lvl="0">
              <a:spcBef>
                <a:spcPts val="0"/>
              </a:spcBef>
              <a:buNone/>
            </a:pPr>
            <a:endParaRPr dirty="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4"/>
        <p:cNvGrpSpPr/>
        <p:nvPr/>
      </p:nvGrpSpPr>
      <p:grpSpPr>
        <a:xfrm>
          <a:off x="0" y="0"/>
          <a:ext cx="0" cy="0"/>
          <a:chOff x="0" y="0"/>
          <a:chExt cx="0" cy="0"/>
        </a:xfrm>
      </p:grpSpPr>
      <p:sp>
        <p:nvSpPr>
          <p:cNvPr id="115" name="Shape 115"/>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116" name="Shape 116"/>
          <p:cNvSpPr txBox="1">
            <a:spLocks noGrp="1"/>
          </p:cNvSpPr>
          <p:nvPr>
            <p:ph type="body" idx="1"/>
          </p:nvPr>
        </p:nvSpPr>
        <p:spPr>
          <a:xfrm>
            <a:off x="685800" y="4343400"/>
            <a:ext cx="5486400" cy="4114800"/>
          </a:xfrm>
          <a:prstGeom prst="rect">
            <a:avLst/>
          </a:prstGeom>
        </p:spPr>
        <p:txBody>
          <a:bodyPr wrap="square" lIns="91425" tIns="91425" rIns="91425" bIns="91425" anchor="t" anchorCtr="0">
            <a:noAutofit/>
          </a:bodyPr>
          <a:lstStyle/>
          <a:p>
            <a:pPr>
              <a:buNone/>
            </a:pPr>
            <a:r>
              <a:rPr lang="en" sz="1200" dirty="0" smtClean="0"/>
              <a:t>Varies by function:</a:t>
            </a:r>
          </a:p>
          <a:p>
            <a:pPr marL="342892" indent="-242882">
              <a:buChar char="-"/>
            </a:pPr>
            <a:r>
              <a:rPr lang="en" sz="1100" dirty="0" smtClean="0"/>
              <a:t>Low level infrastructure management may be contracted (commercial IT maintenance - up to 24/7) and/or undertaken by </a:t>
            </a:r>
            <a:r>
              <a:rPr lang="en" sz="1100" dirty="0" err="1" smtClean="0"/>
              <a:t>centre</a:t>
            </a:r>
            <a:r>
              <a:rPr lang="en" sz="1100" dirty="0" smtClean="0"/>
              <a:t> staff, dedicated volunteers as part of normal work hours</a:t>
            </a:r>
          </a:p>
          <a:p>
            <a:pPr marL="342892" indent="-242882">
              <a:buChar char="-"/>
            </a:pPr>
            <a:r>
              <a:rPr lang="en" sz="1100" dirty="0" smtClean="0"/>
              <a:t>Configuration management would likely be undertaken by WMO admin support from relevant </a:t>
            </a:r>
            <a:r>
              <a:rPr lang="en" sz="1100" dirty="0" err="1" smtClean="0"/>
              <a:t>centres</a:t>
            </a:r>
            <a:r>
              <a:rPr lang="en" sz="1100" dirty="0" smtClean="0"/>
              <a:t>/expert teams</a:t>
            </a:r>
          </a:p>
          <a:p>
            <a:pPr marL="342892" indent="-242882">
              <a:buChar char="-"/>
            </a:pPr>
            <a:r>
              <a:rPr lang="en" sz="1100" dirty="0" smtClean="0"/>
              <a:t>User management may be undertaken by WMO secretariat?, expert team?, WMO </a:t>
            </a:r>
            <a:r>
              <a:rPr lang="en" sz="1100" dirty="0" err="1" smtClean="0"/>
              <a:t>centre</a:t>
            </a:r>
            <a:r>
              <a:rPr lang="en" sz="1100" dirty="0" smtClean="0"/>
              <a:t> administration support (GISC,...)?</a:t>
            </a:r>
          </a:p>
          <a:p>
            <a:pPr marL="342892" indent="-242882">
              <a:buChar char="-"/>
            </a:pPr>
            <a:r>
              <a:rPr lang="en" sz="1100" dirty="0" smtClean="0"/>
              <a:t>Data (on-shift) monitoring may be taken on by volunteers from GISCs and DCPCs</a:t>
            </a:r>
          </a:p>
          <a:p>
            <a:pPr marL="342892" indent="-242882">
              <a:buChar char="-"/>
            </a:pPr>
            <a:r>
              <a:rPr lang="en" sz="1100" dirty="0" smtClean="0"/>
              <a:t>Data issues may be taken on by GISCs as assignee to contact </a:t>
            </a:r>
            <a:r>
              <a:rPr lang="en" sz="1100" dirty="0" err="1" smtClean="0"/>
              <a:t>AoR</a:t>
            </a:r>
            <a:r>
              <a:rPr lang="en" sz="1100" dirty="0" smtClean="0"/>
              <a:t>(?) </a:t>
            </a:r>
            <a:r>
              <a:rPr lang="en" sz="1100" dirty="0" err="1" smtClean="0"/>
              <a:t>centres</a:t>
            </a:r>
            <a:endParaRPr lang="en" sz="1100" dirty="0" smtClean="0"/>
          </a:p>
          <a:p>
            <a:pPr marL="342892" indent="-242882">
              <a:buChar char="-"/>
            </a:pPr>
            <a:r>
              <a:rPr lang="en" sz="1100" dirty="0" smtClean="0"/>
              <a:t>Capacity (on-shift) monitoring and IT admin could be taken on by volunteers from GISCs and DCPCs</a:t>
            </a:r>
          </a:p>
          <a:p>
            <a:pPr marL="342892" indent="-242882">
              <a:buChar char="-"/>
            </a:pPr>
            <a:r>
              <a:rPr lang="en" sz="1100" dirty="0" smtClean="0"/>
              <a:t>Capacity management could be taken by WIS administration support from relevant WMO expert teams</a:t>
            </a:r>
          </a:p>
          <a:p>
            <a:pPr lvl="0">
              <a:spcBef>
                <a:spcPts val="0"/>
              </a:spcBef>
              <a:buNone/>
            </a:pPr>
            <a:endParaRPr dirty="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0"/>
        <p:cNvGrpSpPr/>
        <p:nvPr/>
      </p:nvGrpSpPr>
      <p:grpSpPr>
        <a:xfrm>
          <a:off x="0" y="0"/>
          <a:ext cx="0" cy="0"/>
          <a:chOff x="0" y="0"/>
          <a:chExt cx="0" cy="0"/>
        </a:xfrm>
      </p:grpSpPr>
      <p:sp>
        <p:nvSpPr>
          <p:cNvPr id="121" name="Shape 121"/>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122" name="Shape 122"/>
          <p:cNvSpPr txBox="1">
            <a:spLocks noGrp="1"/>
          </p:cNvSpPr>
          <p:nvPr>
            <p:ph type="body" idx="1"/>
          </p:nvPr>
        </p:nvSpPr>
        <p:spPr>
          <a:xfrm>
            <a:off x="685800" y="4343400"/>
            <a:ext cx="5486400" cy="4114800"/>
          </a:xfrm>
          <a:prstGeom prst="rect">
            <a:avLst/>
          </a:prstGeom>
        </p:spPr>
        <p:txBody>
          <a:bodyPr wrap="square" lIns="91425" tIns="91425" rIns="91425" bIns="91425" anchor="t" anchorCtr="0">
            <a:noAutofit/>
          </a:bodyPr>
          <a:lstStyle/>
          <a:p>
            <a:pPr lvl="0">
              <a:spcBef>
                <a:spcPts val="0"/>
              </a:spcBef>
              <a:buNone/>
            </a:pPr>
            <a:r>
              <a:rPr lang="en"/>
              <a:t>Reference documents:</a:t>
            </a:r>
          </a:p>
          <a:p>
            <a:pPr marL="457200" lvl="0" indent="-298450">
              <a:spcBef>
                <a:spcPts val="0"/>
              </a:spcBef>
              <a:buChar char="-"/>
            </a:pP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6"/>
        <p:cNvGrpSpPr/>
        <p:nvPr/>
      </p:nvGrpSpPr>
      <p:grpSpPr>
        <a:xfrm>
          <a:off x="0" y="0"/>
          <a:ext cx="0" cy="0"/>
          <a:chOff x="0" y="0"/>
          <a:chExt cx="0" cy="0"/>
        </a:xfrm>
      </p:grpSpPr>
      <p:sp>
        <p:nvSpPr>
          <p:cNvPr id="127" name="Shape 127"/>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128" name="Shape 128"/>
          <p:cNvSpPr txBox="1">
            <a:spLocks noGrp="1"/>
          </p:cNvSpPr>
          <p:nvPr>
            <p:ph type="body" idx="1"/>
          </p:nvPr>
        </p:nvSpPr>
        <p:spPr>
          <a:xfrm>
            <a:off x="685800" y="4343400"/>
            <a:ext cx="5486400" cy="4114800"/>
          </a:xfrm>
          <a:prstGeom prst="rect">
            <a:avLst/>
          </a:prstGeom>
        </p:spPr>
        <p:txBody>
          <a:bodyPr wrap="square" lIns="91425" tIns="91425" rIns="91425" bIns="91425" anchor="t" anchorCtr="0">
            <a:noAutofit/>
          </a:bodyPr>
          <a:lstStyle/>
          <a:p>
            <a:pPr lvl="0">
              <a:spcBef>
                <a:spcPts val="0"/>
              </a:spcBef>
              <a:buNone/>
            </a:pP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Shape 132"/>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133" name="Shape 133"/>
          <p:cNvSpPr txBox="1">
            <a:spLocks noGrp="1"/>
          </p:cNvSpPr>
          <p:nvPr>
            <p:ph type="body" idx="1"/>
          </p:nvPr>
        </p:nvSpPr>
        <p:spPr>
          <a:xfrm>
            <a:off x="685800" y="4343400"/>
            <a:ext cx="5486400" cy="4114800"/>
          </a:xfrm>
          <a:prstGeom prst="rect">
            <a:avLst/>
          </a:prstGeom>
        </p:spPr>
        <p:txBody>
          <a:bodyPr wrap="square" lIns="91425" tIns="91425" rIns="91425" bIns="91425" anchor="t" anchorCtr="0">
            <a:noAutofit/>
          </a:bodyPr>
          <a:lstStyle/>
          <a:p>
            <a:pPr lvl="0">
              <a:spcBef>
                <a:spcPts val="0"/>
              </a:spcBef>
              <a:buNone/>
            </a:pPr>
            <a:endParaRPr dirty="0"/>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60"/>
        <p:cNvGrpSpPr/>
        <p:nvPr/>
      </p:nvGrpSpPr>
      <p:grpSpPr>
        <a:xfrm>
          <a:off x="0" y="0"/>
          <a:ext cx="0" cy="0"/>
          <a:chOff x="0" y="0"/>
          <a:chExt cx="0" cy="0"/>
        </a:xfrm>
      </p:grpSpPr>
      <p:sp>
        <p:nvSpPr>
          <p:cNvPr id="461" name="Shape 461"/>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med" len="med"/>
            <a:tailEnd type="none" w="med" len="med"/>
          </a:ln>
        </p:spPr>
      </p:sp>
      <p:sp>
        <p:nvSpPr>
          <p:cNvPr id="462" name="Shape 462"/>
          <p:cNvSpPr txBox="1">
            <a:spLocks noGrp="1"/>
          </p:cNvSpPr>
          <p:nvPr>
            <p:ph type="body" idx="1"/>
          </p:nvPr>
        </p:nvSpPr>
        <p:spPr>
          <a:xfrm>
            <a:off x="685800" y="4343400"/>
            <a:ext cx="5486400" cy="4114800"/>
          </a:xfrm>
          <a:prstGeom prst="rect">
            <a:avLst/>
          </a:prstGeom>
          <a:noFill/>
          <a:ln>
            <a:noFill/>
          </a:ln>
        </p:spPr>
        <p:txBody>
          <a:bodyPr wrap="square" lIns="91425" tIns="45700" rIns="91425" bIns="45700" anchor="t" anchorCtr="0">
            <a:noAutofit/>
          </a:bodyPr>
          <a:lstStyle/>
          <a:p>
            <a:pPr marL="0" marR="0" lvl="0" indent="0" algn="l" rtl="0">
              <a:spcBef>
                <a:spcPts val="0"/>
              </a:spcBef>
              <a:buNone/>
            </a:pPr>
            <a:endParaRPr lang="en-US" sz="1200" b="0" i="0" u="none" strike="noStrike" cap="none" baseline="0" dirty="0" smtClean="0">
              <a:solidFill>
                <a:schemeClr val="dk1"/>
              </a:solidFill>
              <a:latin typeface="Calibri"/>
              <a:ea typeface="Calibri"/>
              <a:cs typeface="Calibri"/>
              <a:sym typeface="Calibri"/>
            </a:endParaRPr>
          </a:p>
        </p:txBody>
      </p:sp>
      <p:sp>
        <p:nvSpPr>
          <p:cNvPr id="463" name="Shape 463"/>
          <p:cNvSpPr txBox="1">
            <a:spLocks noGrp="1"/>
          </p:cNvSpPr>
          <p:nvPr>
            <p:ph type="sldNum" idx="12"/>
          </p:nvPr>
        </p:nvSpPr>
        <p:spPr>
          <a:xfrm>
            <a:off x="3884613" y="8685213"/>
            <a:ext cx="2971800" cy="457200"/>
          </a:xfrm>
          <a:prstGeom prst="rect">
            <a:avLst/>
          </a:prstGeom>
          <a:noFill/>
          <a:ln>
            <a:noFill/>
          </a:ln>
        </p:spPr>
        <p:txBody>
          <a:bodyPr wrap="square" lIns="91425" tIns="45700" rIns="91425" bIns="45700" anchor="b" anchorCtr="0">
            <a:noAutofit/>
          </a:bodyPr>
          <a:lstStyle/>
          <a:p>
            <a:pPr marL="0" marR="0" lvl="0" indent="0" algn="r" rtl="0">
              <a:spcBef>
                <a:spcPts val="0"/>
              </a:spcBef>
              <a:buSzPct val="25000"/>
              <a:buNone/>
            </a:pPr>
            <a:fld id="{00000000-1234-1234-1234-123412341234}" type="slidenum">
              <a:rPr lang="en" sz="1200">
                <a:solidFill>
                  <a:schemeClr val="dk1"/>
                </a:solidFill>
                <a:latin typeface="Calibri"/>
                <a:ea typeface="Calibri"/>
                <a:cs typeface="Calibri"/>
                <a:sym typeface="Calibri"/>
              </a:rPr>
              <a:t>14</a:t>
            </a:fld>
            <a:endParaRPr lang="en" sz="1200">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99058454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pPr>
              <a:buNone/>
            </a:pPr>
            <a:r>
              <a:rPr lang="en-US" altLang="ja-JP" sz="2100" dirty="0" smtClean="0"/>
              <a:t>The WIS metadata set should be centralized in the cloud.</a:t>
            </a:r>
          </a:p>
          <a:p>
            <a:pPr lvl="1">
              <a:buNone/>
            </a:pPr>
            <a:r>
              <a:rPr lang="en-US" altLang="ja-JP" sz="1800" dirty="0" smtClean="0"/>
              <a:t>Current issues (full mesh sync):</a:t>
            </a:r>
          </a:p>
          <a:p>
            <a:pPr marL="1200150" lvl="2" indent="-285750"/>
            <a:r>
              <a:rPr lang="en-US" altLang="ja-JP" sz="1500" dirty="0" smtClean="0"/>
              <a:t>Complicated. Inefficient due to duplicated efforts.</a:t>
            </a:r>
          </a:p>
          <a:p>
            <a:pPr marL="1200150" lvl="2" indent="-285750"/>
            <a:r>
              <a:rPr lang="en-US" altLang="ja-JP" sz="1500" dirty="0" smtClean="0"/>
              <a:t>Complete synchronization among all GISCs has never been done so far.</a:t>
            </a:r>
          </a:p>
          <a:p>
            <a:pPr marL="1200150" lvl="2" indent="-285750"/>
            <a:r>
              <a:rPr lang="en-US" altLang="ja-JP" sz="1500" dirty="0" smtClean="0"/>
              <a:t>Not easy to identify which set is authoritative. Confusing.</a:t>
            </a:r>
          </a:p>
          <a:p>
            <a:pPr lvl="1">
              <a:buNone/>
            </a:pPr>
            <a:r>
              <a:rPr lang="en-US" altLang="ja-JP" sz="1800" dirty="0" smtClean="0"/>
              <a:t>Possible pros (metadata in the cloud):</a:t>
            </a:r>
          </a:p>
          <a:p>
            <a:pPr marL="1200150" lvl="2" indent="-285750"/>
            <a:r>
              <a:rPr lang="en-US" altLang="ja-JP" sz="1500" dirty="0" smtClean="0"/>
              <a:t>Remove duplication of effort.</a:t>
            </a:r>
          </a:p>
          <a:p>
            <a:pPr marL="1200150" lvl="2" indent="-285750"/>
            <a:r>
              <a:rPr lang="en-US" altLang="ja-JP" sz="1500" dirty="0" smtClean="0"/>
              <a:t>Much easier to sync.</a:t>
            </a:r>
          </a:p>
          <a:p>
            <a:pPr marL="1200150" lvl="2" indent="-285750"/>
            <a:r>
              <a:rPr lang="en-US" altLang="ja-JP" sz="1500" dirty="0" smtClean="0"/>
              <a:t>It’ll be obviously the authoritative set.</a:t>
            </a:r>
          </a:p>
          <a:p>
            <a:pPr lvl="1">
              <a:buNone/>
            </a:pPr>
            <a:r>
              <a:rPr lang="en-US" altLang="ja-JP" sz="1800" dirty="0" smtClean="0"/>
              <a:t>Possible issues (metadata in the cloud):</a:t>
            </a:r>
          </a:p>
          <a:p>
            <a:pPr marL="1200150" lvl="2" indent="-285750"/>
            <a:r>
              <a:rPr lang="en-US" altLang="ja-JP" sz="1500" dirty="0" smtClean="0"/>
              <a:t>Policy and way to modify/insert/delete metadata.</a:t>
            </a:r>
            <a:br>
              <a:rPr lang="en-US" altLang="ja-JP" sz="1500" dirty="0" smtClean="0"/>
            </a:br>
            <a:endParaRPr lang="en-US" altLang="ja-JP" sz="1500" dirty="0" smtClean="0"/>
          </a:p>
          <a:p>
            <a:pPr>
              <a:buNone/>
            </a:pPr>
            <a:r>
              <a:rPr lang="en-US" altLang="ja-JP" sz="2100" dirty="0" smtClean="0"/>
              <a:t>Good thing is transition impact is smaller compared to “data”.</a:t>
            </a:r>
          </a:p>
          <a:p>
            <a:pPr lvl="1">
              <a:buNone/>
            </a:pPr>
            <a:r>
              <a:rPr lang="en-US" altLang="ja-JP" sz="1800" dirty="0" smtClean="0"/>
              <a:t>Metadata is not as -time and operational- critical.</a:t>
            </a:r>
            <a:endParaRPr kumimoji="1" lang="ja-JP" altLang="en-US" dirty="0"/>
          </a:p>
        </p:txBody>
      </p:sp>
      <p:sp>
        <p:nvSpPr>
          <p:cNvPr id="4" name="スライド番号プレースホルダー 3"/>
          <p:cNvSpPr>
            <a:spLocks noGrp="1"/>
          </p:cNvSpPr>
          <p:nvPr>
            <p:ph type="sldNum" sz="quarter" idx="10"/>
          </p:nvPr>
        </p:nvSpPr>
        <p:spPr>
          <a:xfrm>
            <a:off x="3884613" y="8685213"/>
            <a:ext cx="2971800" cy="457200"/>
          </a:xfrm>
          <a:prstGeom prst="rect">
            <a:avLst/>
          </a:prstGeom>
        </p:spPr>
        <p:txBody>
          <a:bodyPr/>
          <a:lstStyle/>
          <a:p>
            <a:fld id="{D3BD3A46-CFA7-4A3E-8A3E-540A55AF17DC}" type="slidenum">
              <a:rPr kumimoji="1" lang="ja-JP" altLang="en-US" smtClean="0"/>
              <a:t>16</a:t>
            </a:fld>
            <a:endParaRPr kumimoji="1" lang="ja-JP" altLang="en-US"/>
          </a:p>
        </p:txBody>
      </p:sp>
    </p:spTree>
    <p:extLst>
      <p:ext uri="{BB962C8B-B14F-4D97-AF65-F5344CB8AC3E}">
        <p14:creationId xmlns:p14="http://schemas.microsoft.com/office/powerpoint/2010/main" val="179728793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Pct val="100000"/>
              <a:buFontTx/>
              <a:buNone/>
              <a:tabLst/>
              <a:defRPr/>
            </a:pPr>
            <a:endParaRPr lang="en-US" dirty="0"/>
          </a:p>
        </p:txBody>
      </p:sp>
    </p:spTree>
    <p:extLst>
      <p:ext uri="{BB962C8B-B14F-4D97-AF65-F5344CB8AC3E}">
        <p14:creationId xmlns:p14="http://schemas.microsoft.com/office/powerpoint/2010/main" val="57415376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pPr marL="342900" lvl="1" indent="-342900">
              <a:buFont typeface="Wingdings" charset="2"/>
              <a:buChar char="§"/>
            </a:pPr>
            <a:r>
              <a:rPr lang="en-US" altLang="ja-JP" sz="2100" dirty="0" err="1" smtClean="0">
                <a:latin typeface="Calibri" charset="0"/>
                <a:ea typeface="Calibri" charset="0"/>
                <a:cs typeface="Calibri" charset="0"/>
              </a:rPr>
              <a:t>WMO_ProductCategoryCode</a:t>
            </a:r>
            <a:r>
              <a:rPr lang="ja-JP" altLang="en-US" sz="2100" dirty="0" smtClean="0">
                <a:latin typeface="Calibri" charset="0"/>
                <a:ea typeface="Calibri" charset="0"/>
                <a:cs typeface="Calibri" charset="0"/>
              </a:rPr>
              <a:t>：</a:t>
            </a:r>
            <a:r>
              <a:rPr lang="en-US" altLang="ja-JP" sz="2100" dirty="0" smtClean="0">
                <a:latin typeface="Calibri" charset="0"/>
                <a:ea typeface="Calibri" charset="0"/>
                <a:cs typeface="Calibri" charset="0"/>
              </a:rPr>
              <a:t>GTSPriority1 (critical)</a:t>
            </a:r>
          </a:p>
          <a:p>
            <a:pPr marL="800100" lvl="1" indent="-342900">
              <a:buFont typeface="Wingdings" charset="2"/>
              <a:buChar char="§"/>
            </a:pPr>
            <a:r>
              <a:rPr lang="en-US" altLang="ja-JP" sz="2100" dirty="0" smtClean="0">
                <a:latin typeface="Calibri" charset="0"/>
                <a:ea typeface="Calibri" charset="0"/>
                <a:cs typeface="Calibri" charset="0"/>
              </a:rPr>
              <a:t>How to control data priority</a:t>
            </a:r>
          </a:p>
          <a:p>
            <a:pPr marL="800100" lvl="1" indent="-342900">
              <a:buFont typeface="Wingdings" charset="2"/>
              <a:buChar char="§"/>
            </a:pPr>
            <a:r>
              <a:rPr lang="en-US" altLang="ja-JP" sz="2100" dirty="0" smtClean="0">
                <a:latin typeface="Calibri" charset="0"/>
                <a:ea typeface="Calibri" charset="0"/>
                <a:cs typeface="Calibri" charset="0"/>
              </a:rPr>
              <a:t>end-to-end within two minutes in the Cloud</a:t>
            </a:r>
          </a:p>
          <a:p>
            <a:pPr marL="800100" lvl="1" indent="-342900">
              <a:buFont typeface="Wingdings" charset="2"/>
              <a:buChar char="§"/>
            </a:pPr>
            <a:r>
              <a:rPr lang="en-US" altLang="ja-JP" sz="2100" dirty="0" smtClean="0">
                <a:latin typeface="Calibri" charset="0"/>
                <a:ea typeface="Calibri" charset="0"/>
                <a:cs typeface="Calibri" charset="0"/>
              </a:rPr>
              <a:t>or don’t need to be in the Cache</a:t>
            </a:r>
          </a:p>
          <a:p>
            <a:pPr marL="342900" indent="-342900">
              <a:buFont typeface="Wingdings" charset="2"/>
              <a:buChar char="§"/>
            </a:pPr>
            <a:r>
              <a:rPr lang="en-US" altLang="ja-JP" sz="2100" dirty="0" smtClean="0">
                <a:latin typeface="Calibri" charset="0"/>
                <a:ea typeface="Calibri" charset="0"/>
                <a:cs typeface="Calibri" charset="0"/>
              </a:rPr>
              <a:t>Cached data is:</a:t>
            </a:r>
          </a:p>
          <a:p>
            <a:pPr marL="800100" lvl="1" indent="-342900">
              <a:buFont typeface="Wingdings" charset="2"/>
              <a:buChar char="§"/>
            </a:pPr>
            <a:r>
              <a:rPr lang="en-US" altLang="ja-JP" sz="2100" dirty="0" smtClean="0">
                <a:latin typeface="Calibri" charset="0"/>
                <a:ea typeface="Calibri" charset="0"/>
                <a:cs typeface="Calibri" charset="0"/>
              </a:rPr>
              <a:t>Same as </a:t>
            </a:r>
            <a:r>
              <a:rPr lang="en-US" altLang="ja-JP" sz="2100" dirty="0" err="1" smtClean="0">
                <a:latin typeface="Calibri" charset="0"/>
                <a:ea typeface="Calibri" charset="0"/>
                <a:cs typeface="Calibri" charset="0"/>
              </a:rPr>
              <a:t>GlobalExchange</a:t>
            </a:r>
            <a:r>
              <a:rPr lang="en-US" altLang="ja-JP" sz="2100" dirty="0" smtClean="0">
                <a:latin typeface="Calibri" charset="0"/>
                <a:ea typeface="Calibri" charset="0"/>
                <a:cs typeface="Calibri" charset="0"/>
              </a:rPr>
              <a:t> data?</a:t>
            </a:r>
          </a:p>
          <a:p>
            <a:pPr marL="800100" lvl="1" indent="-342900">
              <a:buFont typeface="Wingdings" charset="2"/>
              <a:buChar char="§"/>
            </a:pPr>
            <a:r>
              <a:rPr lang="en-US" altLang="ja-JP" sz="2100" dirty="0" smtClean="0">
                <a:latin typeface="Calibri" charset="0"/>
                <a:ea typeface="Calibri" charset="0"/>
                <a:cs typeface="Calibri" charset="0"/>
              </a:rPr>
              <a:t>Same as Core Cache?</a:t>
            </a:r>
          </a:p>
          <a:p>
            <a:pPr marL="342900" lvl="1" indent="-342900">
              <a:buFont typeface="Wingdings" charset="2"/>
              <a:buChar char="§"/>
            </a:pPr>
            <a:r>
              <a:rPr lang="en-US" altLang="ja-JP" sz="2100" dirty="0" smtClean="0">
                <a:latin typeface="Calibri" charset="0"/>
                <a:ea typeface="Calibri" charset="0"/>
                <a:cs typeface="Calibri" charset="0"/>
              </a:rPr>
              <a:t>The number of hops will be increased</a:t>
            </a:r>
          </a:p>
          <a:p>
            <a:pPr marL="985838" lvl="3" indent="-342900">
              <a:buFont typeface="Wingdings" charset="2"/>
              <a:buChar char="§"/>
            </a:pPr>
            <a:r>
              <a:rPr lang="en-US" altLang="ja-JP" sz="2100" dirty="0" smtClean="0">
                <a:latin typeface="Calibri" charset="0"/>
                <a:ea typeface="Calibri" charset="0"/>
                <a:cs typeface="Calibri" charset="0"/>
              </a:rPr>
              <a:t>Without cloud :  Data provider --&gt; GISC --&gt; GISC --&gt; consumer</a:t>
            </a:r>
          </a:p>
          <a:p>
            <a:pPr marL="985838" lvl="3" indent="-342900">
              <a:buFont typeface="Wingdings" charset="2"/>
              <a:buChar char="§"/>
            </a:pPr>
            <a:r>
              <a:rPr lang="en-US" altLang="ja-JP" sz="2100" dirty="0" smtClean="0">
                <a:latin typeface="Calibri" charset="0"/>
                <a:ea typeface="Calibri" charset="0"/>
                <a:cs typeface="Calibri" charset="0"/>
              </a:rPr>
              <a:t>With cloud :  Data provider --&gt; GISC --&gt; </a:t>
            </a:r>
            <a:r>
              <a:rPr lang="en-US" altLang="ja-JP" sz="2100" b="1" dirty="0" smtClean="0">
                <a:latin typeface="Calibri" charset="0"/>
                <a:ea typeface="Calibri" charset="0"/>
                <a:cs typeface="Calibri" charset="0"/>
              </a:rPr>
              <a:t>Cloud</a:t>
            </a:r>
            <a:r>
              <a:rPr lang="en-US" altLang="ja-JP" sz="2100" dirty="0" smtClean="0">
                <a:latin typeface="Calibri" charset="0"/>
                <a:ea typeface="Calibri" charset="0"/>
                <a:cs typeface="Calibri" charset="0"/>
              </a:rPr>
              <a:t> --&gt; GISC --&gt; consumer</a:t>
            </a:r>
          </a:p>
          <a:p>
            <a:pPr marL="985838" lvl="3" indent="-342900">
              <a:buFont typeface="Wingdings" charset="2"/>
              <a:buChar char="§"/>
            </a:pPr>
            <a:r>
              <a:rPr lang="en-US" altLang="ja-JP" sz="2100" dirty="0" smtClean="0">
                <a:latin typeface="Calibri" charset="0"/>
                <a:ea typeface="Calibri" charset="0"/>
                <a:cs typeface="Calibri" charset="0"/>
              </a:rPr>
              <a:t>With cloud (Final stage):  Data provider --&gt; </a:t>
            </a:r>
            <a:r>
              <a:rPr lang="en-US" altLang="ja-JP" sz="2100" b="1" dirty="0" smtClean="0">
                <a:latin typeface="Calibri" charset="0"/>
                <a:ea typeface="Calibri" charset="0"/>
                <a:cs typeface="Calibri" charset="0"/>
              </a:rPr>
              <a:t>Cloud</a:t>
            </a:r>
            <a:r>
              <a:rPr lang="en-US" altLang="ja-JP" sz="2100" dirty="0" smtClean="0">
                <a:latin typeface="Calibri" charset="0"/>
                <a:ea typeface="Calibri" charset="0"/>
                <a:cs typeface="Calibri" charset="0"/>
              </a:rPr>
              <a:t> --&gt; consumer?</a:t>
            </a:r>
          </a:p>
          <a:p>
            <a:pPr marL="342900" lvl="1" indent="-342900">
              <a:buFont typeface="Wingdings" charset="2"/>
              <a:buChar char="§"/>
            </a:pPr>
            <a:r>
              <a:rPr lang="en-US" altLang="ja-JP" sz="2100" dirty="0" smtClean="0">
                <a:latin typeface="Calibri" charset="0"/>
                <a:ea typeface="Calibri" charset="0"/>
                <a:cs typeface="Calibri" charset="0"/>
              </a:rPr>
              <a:t>Need to estimate processing time (additional delay?) in the Cloud in the pilot stage</a:t>
            </a:r>
          </a:p>
          <a:p>
            <a:pPr marL="342900" lvl="1" indent="-342900">
              <a:buFont typeface="Wingdings" charset="2"/>
              <a:buChar char="§"/>
            </a:pPr>
            <a:r>
              <a:rPr lang="en-US" altLang="ja-JP" sz="2100" dirty="0" smtClean="0">
                <a:latin typeface="Calibri" charset="0"/>
                <a:ea typeface="Calibri" charset="0"/>
                <a:cs typeface="Calibri" charset="0"/>
              </a:rPr>
              <a:t>Throughput</a:t>
            </a:r>
          </a:p>
          <a:p>
            <a:pPr marL="800100" lvl="2" indent="-342900">
              <a:buFont typeface="Wingdings" charset="2"/>
              <a:buChar char="§"/>
            </a:pPr>
            <a:r>
              <a:rPr lang="en-US" altLang="ja-JP" sz="2100" dirty="0" smtClean="0">
                <a:latin typeface="Calibri" charset="0"/>
                <a:ea typeface="Calibri" charset="0"/>
                <a:cs typeface="Calibri" charset="0"/>
              </a:rPr>
              <a:t>There is “TCP/IP Round Trip Time (RTT) issue”</a:t>
            </a:r>
          </a:p>
          <a:p>
            <a:pPr marL="800100" lvl="2" indent="-342900">
              <a:buFont typeface="Wingdings" charset="2"/>
              <a:buChar char="§"/>
            </a:pPr>
            <a:r>
              <a:rPr lang="en-US" altLang="ja-JP" sz="2100" dirty="0" smtClean="0">
                <a:latin typeface="Calibri" charset="0"/>
                <a:ea typeface="Calibri" charset="0"/>
                <a:cs typeface="Calibri" charset="0"/>
              </a:rPr>
              <a:t>The distances to the cloud of all GISCs are not same.</a:t>
            </a:r>
          </a:p>
          <a:p>
            <a:pPr marL="800100" lvl="2" indent="-342900">
              <a:buFont typeface="Wingdings" charset="2"/>
              <a:buChar char="§"/>
            </a:pPr>
            <a:r>
              <a:rPr lang="en-US" altLang="ja-JP" sz="2100" dirty="0" smtClean="0">
                <a:latin typeface="Calibri" charset="0"/>
                <a:ea typeface="Calibri" charset="0"/>
                <a:cs typeface="Calibri" charset="0"/>
              </a:rPr>
              <a:t>Reduce the RTT by using Contents Delivery Network (CDN)?</a:t>
            </a:r>
          </a:p>
          <a:p>
            <a:pPr marL="800100" lvl="2" indent="-342900">
              <a:buFont typeface="Wingdings" charset="2"/>
              <a:buChar char="§"/>
            </a:pPr>
            <a:r>
              <a:rPr lang="en-US" altLang="ja-JP" sz="2100" dirty="0" smtClean="0">
                <a:latin typeface="Calibri" charset="0"/>
                <a:ea typeface="Calibri" charset="0"/>
                <a:cs typeface="Calibri" charset="0"/>
              </a:rPr>
              <a:t>It depends on the cost.</a:t>
            </a:r>
          </a:p>
          <a:p>
            <a:pPr marL="171450" indent="-171450">
              <a:buFont typeface="Wingdings" charset="2"/>
              <a:buChar char="§"/>
            </a:pPr>
            <a:r>
              <a:rPr kumimoji="1" lang="en-US" altLang="ja-JP" dirty="0" smtClean="0">
                <a:latin typeface="Calibri" charset="0"/>
                <a:ea typeface="Calibri" charset="0"/>
                <a:cs typeface="Calibri" charset="0"/>
              </a:rPr>
              <a:t>How can we find lackin</a:t>
            </a:r>
            <a:r>
              <a:rPr lang="en-US" altLang="ja-JP" dirty="0" smtClean="0">
                <a:latin typeface="Calibri" charset="0"/>
                <a:ea typeface="Calibri" charset="0"/>
                <a:cs typeface="Calibri" charset="0"/>
              </a:rPr>
              <a:t>g data?</a:t>
            </a:r>
          </a:p>
          <a:p>
            <a:pPr marL="628650" lvl="1" indent="-171450">
              <a:buFont typeface="Wingdings" charset="2"/>
              <a:buChar char="§"/>
            </a:pPr>
            <a:r>
              <a:rPr lang="en-US" altLang="ja-JP" dirty="0" smtClean="0">
                <a:latin typeface="Calibri" charset="0"/>
                <a:ea typeface="Calibri" charset="0"/>
                <a:cs typeface="Calibri" charset="0"/>
              </a:rPr>
              <a:t>How can we know it?</a:t>
            </a:r>
          </a:p>
          <a:p>
            <a:pPr marL="628650" lvl="1" indent="-171450">
              <a:buFont typeface="Wingdings" charset="2"/>
              <a:buChar char="§"/>
            </a:pPr>
            <a:r>
              <a:rPr lang="en-US" altLang="ja-JP" dirty="0" smtClean="0">
                <a:latin typeface="Calibri" charset="0"/>
                <a:ea typeface="Calibri" charset="0"/>
                <a:cs typeface="Calibri" charset="0"/>
              </a:rPr>
              <a:t>How can we request it? </a:t>
            </a:r>
          </a:p>
          <a:p>
            <a:pPr marL="1085850" lvl="2" indent="-171450">
              <a:buFont typeface="Wingdings" charset="2"/>
              <a:buChar char="§"/>
            </a:pPr>
            <a:r>
              <a:rPr lang="en-US" altLang="ja-JP" dirty="0" smtClean="0">
                <a:latin typeface="Calibri" charset="0"/>
                <a:ea typeface="Calibri" charset="0"/>
                <a:cs typeface="Calibri" charset="0"/>
              </a:rPr>
              <a:t>Email, FAX, Telephone, chat tool, and so on</a:t>
            </a:r>
          </a:p>
          <a:p>
            <a:pPr marL="171450" indent="-171450">
              <a:buFont typeface="Wingdings" charset="2"/>
              <a:buChar char="§"/>
            </a:pPr>
            <a:r>
              <a:rPr lang="en-US" altLang="ja-JP" dirty="0" smtClean="0">
                <a:latin typeface="Calibri" charset="0"/>
                <a:ea typeface="Calibri" charset="0"/>
                <a:cs typeface="Calibri" charset="0"/>
              </a:rPr>
              <a:t>How can we search data on the Cloud?</a:t>
            </a:r>
          </a:p>
          <a:p>
            <a:pPr marL="628650" lvl="1" indent="-171450">
              <a:buFont typeface="Wingdings" charset="2"/>
              <a:buChar char="§"/>
            </a:pPr>
            <a:r>
              <a:rPr kumimoji="1" lang="en-US" altLang="ja-JP" dirty="0" smtClean="0">
                <a:latin typeface="Calibri" charset="0"/>
                <a:ea typeface="Calibri" charset="0"/>
                <a:cs typeface="Calibri" charset="0"/>
              </a:rPr>
              <a:t>Requirements</a:t>
            </a:r>
            <a:r>
              <a:rPr kumimoji="1" lang="en-US" altLang="ja-JP" baseline="0" dirty="0" smtClean="0">
                <a:latin typeface="Calibri" charset="0"/>
                <a:ea typeface="Calibri" charset="0"/>
                <a:cs typeface="Calibri" charset="0"/>
              </a:rPr>
              <a:t> beyond metadata catalogue?</a:t>
            </a:r>
            <a:endParaRPr kumimoji="1" lang="en-US" altLang="ja-JP" dirty="0" smtClean="0">
              <a:latin typeface="Calibri" charset="0"/>
              <a:ea typeface="Calibri" charset="0"/>
              <a:cs typeface="Calibri" charset="0"/>
            </a:endParaRPr>
          </a:p>
          <a:p>
            <a:pPr marL="342900" indent="-342900">
              <a:buFont typeface="Wingdings" charset="2"/>
              <a:buChar char="§"/>
            </a:pPr>
            <a:endParaRPr kumimoji="1" lang="en-US" altLang="ja-JP" sz="2100" baseline="0" dirty="0" smtClean="0">
              <a:latin typeface="Calibri" charset="0"/>
              <a:ea typeface="Calibri" charset="0"/>
              <a:cs typeface="Calibri" charset="0"/>
            </a:endParaRPr>
          </a:p>
        </p:txBody>
      </p:sp>
      <p:sp>
        <p:nvSpPr>
          <p:cNvPr id="4" name="スライド番号プレースホルダー 3"/>
          <p:cNvSpPr>
            <a:spLocks noGrp="1"/>
          </p:cNvSpPr>
          <p:nvPr>
            <p:ph type="sldNum" sz="quarter" idx="10"/>
          </p:nvPr>
        </p:nvSpPr>
        <p:spPr>
          <a:xfrm>
            <a:off x="3884613" y="8685213"/>
            <a:ext cx="2971800" cy="457200"/>
          </a:xfrm>
          <a:prstGeom prst="rect">
            <a:avLst/>
          </a:prstGeom>
        </p:spPr>
        <p:txBody>
          <a:bodyPr/>
          <a:lstStyle/>
          <a:p>
            <a:fld id="{D3BD3A46-CFA7-4A3E-8A3E-540A55AF17DC}" type="slidenum">
              <a:rPr kumimoji="1" lang="ja-JP" altLang="en-US" smtClean="0"/>
              <a:t>18</a:t>
            </a:fld>
            <a:endParaRPr kumimoji="1" lang="ja-JP" altLang="en-US"/>
          </a:p>
        </p:txBody>
      </p:sp>
    </p:spTree>
    <p:extLst>
      <p:ext uri="{BB962C8B-B14F-4D97-AF65-F5344CB8AC3E}">
        <p14:creationId xmlns:p14="http://schemas.microsoft.com/office/powerpoint/2010/main" val="134496630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2"/>
        <p:cNvGrpSpPr/>
        <p:nvPr/>
      </p:nvGrpSpPr>
      <p:grpSpPr>
        <a:xfrm>
          <a:off x="0" y="0"/>
          <a:ext cx="0" cy="0"/>
          <a:chOff x="0" y="0"/>
          <a:chExt cx="0" cy="0"/>
        </a:xfrm>
      </p:grpSpPr>
      <p:sp>
        <p:nvSpPr>
          <p:cNvPr id="223" name="Shape 223"/>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224" name="Shape 224"/>
          <p:cNvSpPr txBox="1">
            <a:spLocks noGrp="1"/>
          </p:cNvSpPr>
          <p:nvPr>
            <p:ph type="body" idx="1"/>
          </p:nvPr>
        </p:nvSpPr>
        <p:spPr>
          <a:xfrm>
            <a:off x="685800" y="4343400"/>
            <a:ext cx="5486400" cy="4114800"/>
          </a:xfrm>
          <a:prstGeom prst="rect">
            <a:avLst/>
          </a:prstGeom>
        </p:spPr>
        <p:txBody>
          <a:bodyPr wrap="square" lIns="91425" tIns="91425" rIns="91425" bIns="91425" anchor="t" anchorCtr="0">
            <a:noAutofit/>
          </a:bodyPr>
          <a:lstStyle/>
          <a:p>
            <a:pPr lvl="0">
              <a:spcBef>
                <a:spcPts val="0"/>
              </a:spcBef>
              <a:buNone/>
            </a:pPr>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7"/>
        <p:cNvGrpSpPr/>
        <p:nvPr/>
      </p:nvGrpSpPr>
      <p:grpSpPr>
        <a:xfrm>
          <a:off x="0" y="0"/>
          <a:ext cx="0" cy="0"/>
          <a:chOff x="0" y="0"/>
          <a:chExt cx="0" cy="0"/>
        </a:xfrm>
      </p:grpSpPr>
      <p:sp>
        <p:nvSpPr>
          <p:cNvPr id="228" name="Shape 228"/>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229" name="Shape 229"/>
          <p:cNvSpPr txBox="1">
            <a:spLocks noGrp="1"/>
          </p:cNvSpPr>
          <p:nvPr>
            <p:ph type="body" idx="1"/>
          </p:nvPr>
        </p:nvSpPr>
        <p:spPr>
          <a:xfrm>
            <a:off x="685800" y="4343400"/>
            <a:ext cx="5486400" cy="4114800"/>
          </a:xfrm>
          <a:prstGeom prst="rect">
            <a:avLst/>
          </a:prstGeom>
        </p:spPr>
        <p:txBody>
          <a:bodyPr wrap="square" lIns="91425" tIns="91425" rIns="91425" bIns="91425" anchor="t" anchorCtr="0">
            <a:noAutofit/>
          </a:bodyPr>
          <a:lstStyle/>
          <a:p>
            <a:pPr lvl="0">
              <a:spcBef>
                <a:spcPts val="0"/>
              </a:spcBef>
              <a:buNone/>
            </a:pPr>
            <a:r>
              <a:rPr lang="en"/>
              <a:t>Considerations:</a:t>
            </a:r>
          </a:p>
          <a:p>
            <a:pPr marL="457200" lvl="0" indent="-298450" rtl="0">
              <a:lnSpc>
                <a:spcPct val="115000"/>
              </a:lnSpc>
              <a:spcBef>
                <a:spcPts val="400"/>
              </a:spcBef>
              <a:spcAft>
                <a:spcPts val="0"/>
              </a:spcAft>
              <a:buClr>
                <a:schemeClr val="dk1"/>
              </a:buClr>
              <a:buChar char="-"/>
            </a:pPr>
            <a:r>
              <a:rPr lang="en">
                <a:solidFill>
                  <a:schemeClr val="dk1"/>
                </a:solidFill>
              </a:rPr>
              <a:t>Cloud is a business term, both on-premise and public cloud solution should be considered.</a:t>
            </a:r>
          </a:p>
          <a:p>
            <a:pPr marL="457200" lvl="0" indent="-298450" rtl="0">
              <a:lnSpc>
                <a:spcPct val="115000"/>
              </a:lnSpc>
              <a:spcBef>
                <a:spcPts val="0"/>
              </a:spcBef>
              <a:spcAft>
                <a:spcPts val="0"/>
              </a:spcAft>
              <a:buClr>
                <a:schemeClr val="dk1"/>
              </a:buClr>
              <a:buChar char="-"/>
            </a:pPr>
            <a:r>
              <a:rPr lang="en">
                <a:solidFill>
                  <a:schemeClr val="dk1"/>
                </a:solidFill>
              </a:rPr>
              <a:t>The end goal is about subscribers of the cached data. The focus should not be on the technical aspects alone.</a:t>
            </a:r>
          </a:p>
          <a:p>
            <a:pPr marL="457200" lvl="0" indent="-298450" rtl="0">
              <a:lnSpc>
                <a:spcPct val="115000"/>
              </a:lnSpc>
              <a:spcBef>
                <a:spcPts val="0"/>
              </a:spcBef>
              <a:spcAft>
                <a:spcPts val="0"/>
              </a:spcAft>
              <a:buClr>
                <a:schemeClr val="dk1"/>
              </a:buClr>
              <a:buChar char="-"/>
            </a:pPr>
            <a:r>
              <a:rPr lang="en" sz="1200">
                <a:solidFill>
                  <a:srgbClr val="2A2A2A"/>
                </a:solidFill>
              </a:rPr>
              <a:t>More work is required to understand this topic once the technical solution has been better understood.</a:t>
            </a:r>
          </a:p>
          <a:p>
            <a:pPr marL="457200" lvl="0" indent="-298450" rtl="0">
              <a:lnSpc>
                <a:spcPct val="115000"/>
              </a:lnSpc>
              <a:spcBef>
                <a:spcPts val="0"/>
              </a:spcBef>
              <a:buClr>
                <a:schemeClr val="dk1"/>
              </a:buClr>
              <a:buChar char="-"/>
            </a:pPr>
            <a:r>
              <a:rPr lang="en" sz="1200">
                <a:solidFill>
                  <a:srgbClr val="2A2A2A"/>
                </a:solidFill>
              </a:rPr>
              <a:t>Costs are accurate as of the time the assessment was completed.</a:t>
            </a: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04"/>
        <p:cNvGrpSpPr/>
        <p:nvPr/>
      </p:nvGrpSpPr>
      <p:grpSpPr>
        <a:xfrm>
          <a:off x="0" y="0"/>
          <a:ext cx="0" cy="0"/>
          <a:chOff x="0" y="0"/>
          <a:chExt cx="0" cy="0"/>
        </a:xfrm>
      </p:grpSpPr>
      <p:sp>
        <p:nvSpPr>
          <p:cNvPr id="305" name="Shape 305"/>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miter lim="800000"/>
            <a:headEnd type="none" w="med" len="med"/>
            <a:tailEnd type="none" w="med" len="med"/>
          </a:ln>
        </p:spPr>
      </p:sp>
      <p:sp>
        <p:nvSpPr>
          <p:cNvPr id="306" name="Shape 306"/>
          <p:cNvSpPr txBox="1">
            <a:spLocks noGrp="1"/>
          </p:cNvSpPr>
          <p:nvPr>
            <p:ph type="body" idx="1"/>
          </p:nvPr>
        </p:nvSpPr>
        <p:spPr>
          <a:xfrm>
            <a:off x="685802" y="4343406"/>
            <a:ext cx="5486410" cy="4114805"/>
          </a:xfrm>
          <a:prstGeom prst="rect">
            <a:avLst/>
          </a:prstGeom>
          <a:noFill/>
          <a:ln>
            <a:noFill/>
          </a:ln>
        </p:spPr>
        <p:txBody>
          <a:bodyPr wrap="square" lIns="91425" tIns="45700" rIns="91425" bIns="45700" anchor="t" anchorCtr="0">
            <a:noAutofit/>
          </a:bodyPr>
          <a:lstStyle/>
          <a:p>
            <a:pPr marL="0" marR="0" lvl="0" indent="0" algn="l" rtl="0">
              <a:spcBef>
                <a:spcPts val="0"/>
              </a:spcBef>
              <a:spcAft>
                <a:spcPts val="0"/>
              </a:spcAft>
              <a:buNone/>
            </a:pPr>
            <a:endParaRPr sz="1200" b="0" i="0" u="none" strike="noStrike" cap="none">
              <a:solidFill>
                <a:schemeClr val="dk1"/>
              </a:solidFill>
              <a:latin typeface="Arial"/>
              <a:ea typeface="Arial"/>
              <a:cs typeface="Arial"/>
              <a:sym typeface="Arial"/>
            </a:endParaRPr>
          </a:p>
        </p:txBody>
      </p:sp>
      <p:sp>
        <p:nvSpPr>
          <p:cNvPr id="307" name="Shape 307"/>
          <p:cNvSpPr txBox="1">
            <a:spLocks noGrp="1"/>
          </p:cNvSpPr>
          <p:nvPr>
            <p:ph type="sldNum" idx="12"/>
          </p:nvPr>
        </p:nvSpPr>
        <p:spPr>
          <a:xfrm>
            <a:off x="3884621" y="8685224"/>
            <a:ext cx="2971806" cy="457201"/>
          </a:xfrm>
          <a:prstGeom prst="rect">
            <a:avLst/>
          </a:prstGeom>
          <a:noFill/>
          <a:ln>
            <a:noFill/>
          </a:ln>
        </p:spPr>
        <p:txBody>
          <a:bodyPr wrap="square" lIns="91425" tIns="45700" rIns="91425" bIns="45700" anchor="b" anchorCtr="0">
            <a:noAutofit/>
          </a:bodyPr>
          <a:lstStyle/>
          <a:p>
            <a:pPr marL="0" marR="0" lvl="0" indent="0" algn="r" rtl="0">
              <a:spcBef>
                <a:spcPts val="0"/>
              </a:spcBef>
              <a:spcAft>
                <a:spcPts val="0"/>
              </a:spcAft>
              <a:buSzPct val="25000"/>
              <a:buNone/>
            </a:pPr>
            <a:fld id="{00000000-1234-1234-1234-123412341234}" type="slidenum">
              <a:rPr lang="en" sz="1200" b="0" i="0" u="none" strike="noStrike" cap="none">
                <a:solidFill>
                  <a:schemeClr val="dk1"/>
                </a:solidFill>
                <a:latin typeface="Arial"/>
                <a:ea typeface="Arial"/>
                <a:cs typeface="Arial"/>
                <a:sym typeface="Arial"/>
              </a:rPr>
              <a:t>21</a:t>
            </a:fld>
            <a:endParaRPr lang="en" sz="1200" b="0" i="0" u="none" strike="noStrike" cap="none">
              <a:solidFill>
                <a:schemeClr val="dk1"/>
              </a:solidFill>
              <a:latin typeface="Arial"/>
              <a:ea typeface="Arial"/>
              <a:cs typeface="Arial"/>
              <a:sym typeface="Arial"/>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11"/>
        <p:cNvGrpSpPr/>
        <p:nvPr/>
      </p:nvGrpSpPr>
      <p:grpSpPr>
        <a:xfrm>
          <a:off x="0" y="0"/>
          <a:ext cx="0" cy="0"/>
          <a:chOff x="0" y="0"/>
          <a:chExt cx="0" cy="0"/>
        </a:xfrm>
      </p:grpSpPr>
      <p:sp>
        <p:nvSpPr>
          <p:cNvPr id="312" name="Shape 312"/>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miter lim="800000"/>
            <a:headEnd type="none" w="med" len="med"/>
            <a:tailEnd type="none" w="med" len="med"/>
          </a:ln>
        </p:spPr>
      </p:sp>
      <p:sp>
        <p:nvSpPr>
          <p:cNvPr id="313" name="Shape 313"/>
          <p:cNvSpPr txBox="1">
            <a:spLocks noGrp="1"/>
          </p:cNvSpPr>
          <p:nvPr>
            <p:ph type="body" idx="1"/>
          </p:nvPr>
        </p:nvSpPr>
        <p:spPr>
          <a:xfrm>
            <a:off x="685802" y="4343406"/>
            <a:ext cx="5486410" cy="4114805"/>
          </a:xfrm>
          <a:prstGeom prst="rect">
            <a:avLst/>
          </a:prstGeom>
          <a:noFill/>
          <a:ln>
            <a:noFill/>
          </a:ln>
        </p:spPr>
        <p:txBody>
          <a:bodyPr wrap="square" lIns="91425" tIns="45700" rIns="91425" bIns="45700" anchor="t" anchorCtr="0">
            <a:noAutofit/>
          </a:bodyPr>
          <a:lstStyle/>
          <a:p>
            <a:pPr marL="380998" indent="-285750">
              <a:buClr>
                <a:srgbClr val="666666"/>
              </a:buClr>
              <a:buFont typeface="Wingdings" charset="2"/>
              <a:buChar char="§"/>
            </a:pPr>
            <a:r>
              <a:rPr lang="en" sz="1300" dirty="0" smtClean="0">
                <a:latin typeface="+mn-lt"/>
                <a:ea typeface="Arial"/>
                <a:cs typeface="Arial"/>
                <a:sym typeface="Arial"/>
              </a:rPr>
              <a:t>Richness of cloud service offerings continues to grow:</a:t>
            </a:r>
          </a:p>
          <a:p>
            <a:pPr marL="685784" lvl="1" indent="-247644">
              <a:buClr>
                <a:srgbClr val="666666"/>
              </a:buClr>
            </a:pPr>
            <a:r>
              <a:rPr lang="en" sz="1300" dirty="0" smtClean="0">
                <a:latin typeface="+mn-lt"/>
                <a:ea typeface="Arial"/>
                <a:cs typeface="Arial"/>
                <a:sym typeface="Arial"/>
              </a:rPr>
              <a:t>New service offerings (security, access services, monitoring and reporting)</a:t>
            </a:r>
          </a:p>
          <a:p>
            <a:pPr marL="685784" lvl="1" indent="-247644">
              <a:buClr>
                <a:srgbClr val="666666"/>
              </a:buClr>
            </a:pPr>
            <a:r>
              <a:rPr lang="en" sz="1300" dirty="0" smtClean="0">
                <a:latin typeface="+mn-lt"/>
                <a:ea typeface="Arial"/>
                <a:cs typeface="Arial"/>
                <a:sym typeface="Arial"/>
              </a:rPr>
              <a:t>Greater granularity for core infrastructure (for a given service such as storage, greater options in terms of resource type, performance, reliability, and scalability)</a:t>
            </a:r>
          </a:p>
          <a:p>
            <a:pPr marL="380998" indent="-285750">
              <a:buClr>
                <a:srgbClr val="666666"/>
              </a:buClr>
              <a:buFont typeface="Wingdings" charset="2"/>
              <a:buChar char="§"/>
            </a:pPr>
            <a:r>
              <a:rPr lang="en" sz="1300" dirty="0" smtClean="0">
                <a:latin typeface="+mn-lt"/>
                <a:ea typeface="Arial"/>
                <a:cs typeface="Arial"/>
                <a:sym typeface="Arial"/>
              </a:rPr>
              <a:t>New/evolving approaches in storing/exchanging data (table vs BLOB vs File stores)</a:t>
            </a:r>
          </a:p>
          <a:p>
            <a:pPr marL="380998" indent="-285750">
              <a:buClr>
                <a:srgbClr val="666666"/>
              </a:buClr>
              <a:buSzPct val="50000"/>
              <a:buFont typeface="Wingdings" charset="2"/>
              <a:buChar char="§"/>
            </a:pPr>
            <a:r>
              <a:rPr lang="en" sz="1300" dirty="0" smtClean="0"/>
              <a:t>T</a:t>
            </a:r>
            <a:r>
              <a:rPr lang="en" sz="1300" dirty="0" smtClean="0">
                <a:latin typeface="+mn-lt"/>
                <a:ea typeface="Arial"/>
                <a:cs typeface="Arial"/>
                <a:sym typeface="Arial"/>
              </a:rPr>
              <a:t>echnical and cost efficiencies associated with proprietary versus non-proprietary options:</a:t>
            </a:r>
          </a:p>
          <a:p>
            <a:pPr marL="685784" lvl="1" indent="-247644">
              <a:buClr>
                <a:srgbClr val="666666"/>
              </a:buClr>
            </a:pPr>
            <a:r>
              <a:rPr lang="en" sz="1300" dirty="0" smtClean="0">
                <a:latin typeface="+mn-lt"/>
                <a:ea typeface="Arial"/>
                <a:cs typeface="Arial"/>
                <a:sym typeface="Arial"/>
              </a:rPr>
              <a:t>Geographic failover and replication options exist which present technical and cost efficiencies over using traditional replication options</a:t>
            </a:r>
          </a:p>
          <a:p>
            <a:pPr marL="380998" indent="-285750">
              <a:buClr>
                <a:srgbClr val="666666"/>
              </a:buClr>
              <a:buFont typeface="Wingdings" charset="2"/>
              <a:buChar char="§"/>
            </a:pPr>
            <a:r>
              <a:rPr lang="en" sz="1300" dirty="0" smtClean="0">
                <a:latin typeface="+mn-lt"/>
                <a:ea typeface="Arial"/>
                <a:cs typeface="Arial"/>
                <a:sym typeface="Arial"/>
              </a:rPr>
              <a:t>Uncertainty in planning core service capacity:</a:t>
            </a:r>
          </a:p>
          <a:p>
            <a:pPr marL="685784" lvl="1" indent="-247644">
              <a:buClr>
                <a:srgbClr val="666666"/>
              </a:buClr>
            </a:pPr>
            <a:r>
              <a:rPr lang="en" sz="1300" dirty="0" smtClean="0">
                <a:latin typeface="+mn-lt"/>
                <a:ea typeface="Arial"/>
                <a:cs typeface="Arial"/>
                <a:sym typeface="Arial"/>
              </a:rPr>
              <a:t>Network I/O is not as straight</a:t>
            </a:r>
            <a:r>
              <a:rPr lang="en" sz="1300" dirty="0" smtClean="0"/>
              <a:t>-</a:t>
            </a:r>
            <a:r>
              <a:rPr lang="en" sz="1300" dirty="0" smtClean="0">
                <a:latin typeface="+mn-lt"/>
                <a:ea typeface="Arial"/>
                <a:cs typeface="Arial"/>
                <a:sym typeface="Arial"/>
              </a:rPr>
              <a:t>forward to plan</a:t>
            </a:r>
          </a:p>
          <a:p>
            <a:pPr marL="685784" lvl="1" indent="-247644">
              <a:buClr>
                <a:srgbClr val="666666"/>
              </a:buClr>
            </a:pPr>
            <a:r>
              <a:rPr lang="en" sz="1300" dirty="0" smtClean="0">
                <a:latin typeface="+mn-lt"/>
                <a:ea typeface="Arial"/>
                <a:cs typeface="Arial"/>
                <a:sym typeface="Arial"/>
              </a:rPr>
              <a:t>Adding failover and performance optimization options adds complexity/cost</a:t>
            </a:r>
          </a:p>
          <a:p>
            <a:pPr marL="685784" lvl="1" indent="-247644">
              <a:buClr>
                <a:srgbClr val="666666"/>
              </a:buClr>
            </a:pPr>
            <a:r>
              <a:rPr lang="en" sz="1300" dirty="0" smtClean="0">
                <a:latin typeface="+mn-lt"/>
                <a:ea typeface="Arial"/>
                <a:cs typeface="Arial"/>
                <a:sym typeface="Arial"/>
              </a:rPr>
              <a:t>Adding access and security </a:t>
            </a:r>
            <a:r>
              <a:rPr lang="en" sz="1300" dirty="0" smtClean="0"/>
              <a:t>layers/services</a:t>
            </a:r>
            <a:r>
              <a:rPr lang="en" sz="1300" dirty="0" smtClean="0">
                <a:latin typeface="+mn-lt"/>
                <a:ea typeface="Arial"/>
                <a:cs typeface="Arial"/>
                <a:sym typeface="Arial"/>
              </a:rPr>
              <a:t> increases complexity/cost</a:t>
            </a:r>
          </a:p>
          <a:p>
            <a:pPr marL="134997" lvl="1" indent="-58799">
              <a:spcBef>
                <a:spcPts val="900"/>
              </a:spcBef>
              <a:buSzPct val="75000"/>
              <a:buNone/>
            </a:pPr>
            <a:endParaRPr lang="en" sz="1300" dirty="0" smtClean="0">
              <a:latin typeface="+mn-lt"/>
              <a:ea typeface="Arial"/>
              <a:cs typeface="Arial"/>
              <a:sym typeface="Arial"/>
            </a:endParaRPr>
          </a:p>
          <a:p>
            <a:pPr marL="0" marR="0" lvl="0" indent="0" algn="l" rtl="0">
              <a:spcBef>
                <a:spcPts val="0"/>
              </a:spcBef>
              <a:spcAft>
                <a:spcPts val="0"/>
              </a:spcAft>
              <a:buNone/>
            </a:pPr>
            <a:endParaRPr sz="1200" b="0" i="0" u="none" strike="noStrike" cap="none" dirty="0">
              <a:solidFill>
                <a:schemeClr val="dk1"/>
              </a:solidFill>
              <a:latin typeface="Arial"/>
              <a:ea typeface="Arial"/>
              <a:cs typeface="Arial"/>
              <a:sym typeface="Arial"/>
            </a:endParaRPr>
          </a:p>
        </p:txBody>
      </p:sp>
      <p:sp>
        <p:nvSpPr>
          <p:cNvPr id="314" name="Shape 314"/>
          <p:cNvSpPr txBox="1">
            <a:spLocks noGrp="1"/>
          </p:cNvSpPr>
          <p:nvPr>
            <p:ph type="sldNum" idx="12"/>
          </p:nvPr>
        </p:nvSpPr>
        <p:spPr>
          <a:xfrm>
            <a:off x="3884621" y="8685224"/>
            <a:ext cx="2971806" cy="457201"/>
          </a:xfrm>
          <a:prstGeom prst="rect">
            <a:avLst/>
          </a:prstGeom>
          <a:noFill/>
          <a:ln>
            <a:noFill/>
          </a:ln>
        </p:spPr>
        <p:txBody>
          <a:bodyPr wrap="square" lIns="91425" tIns="45700" rIns="91425" bIns="45700" anchor="b" anchorCtr="0">
            <a:noAutofit/>
          </a:bodyPr>
          <a:lstStyle/>
          <a:p>
            <a:pPr marL="0" marR="0" lvl="0" indent="0" algn="r" rtl="0">
              <a:spcBef>
                <a:spcPts val="0"/>
              </a:spcBef>
              <a:spcAft>
                <a:spcPts val="0"/>
              </a:spcAft>
              <a:buSzPct val="25000"/>
              <a:buNone/>
            </a:pPr>
            <a:fld id="{00000000-1234-1234-1234-123412341234}" type="slidenum">
              <a:rPr lang="en" sz="1200" b="0" i="0" u="none" strike="noStrike" cap="none">
                <a:solidFill>
                  <a:schemeClr val="dk1"/>
                </a:solidFill>
                <a:latin typeface="Arial"/>
                <a:ea typeface="Arial"/>
                <a:cs typeface="Arial"/>
                <a:sym typeface="Arial"/>
              </a:rPr>
              <a:t>23</a:t>
            </a:fld>
            <a:endParaRPr lang="en" sz="1200" b="0" i="0" u="none" strike="noStrike" cap="none">
              <a:solidFill>
                <a:schemeClr val="dk1"/>
              </a:solidFill>
              <a:latin typeface="Arial"/>
              <a:ea typeface="Arial"/>
              <a:cs typeface="Arial"/>
              <a:sym typeface="Arial"/>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18"/>
        <p:cNvGrpSpPr/>
        <p:nvPr/>
      </p:nvGrpSpPr>
      <p:grpSpPr>
        <a:xfrm>
          <a:off x="0" y="0"/>
          <a:ext cx="0" cy="0"/>
          <a:chOff x="0" y="0"/>
          <a:chExt cx="0" cy="0"/>
        </a:xfrm>
      </p:grpSpPr>
      <p:sp>
        <p:nvSpPr>
          <p:cNvPr id="319" name="Shape 319"/>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320" name="Shape 320"/>
          <p:cNvSpPr txBox="1">
            <a:spLocks noGrp="1"/>
          </p:cNvSpPr>
          <p:nvPr>
            <p:ph type="body" idx="1"/>
          </p:nvPr>
        </p:nvSpPr>
        <p:spPr>
          <a:xfrm>
            <a:off x="685800" y="4343400"/>
            <a:ext cx="5486400" cy="4114800"/>
          </a:xfrm>
          <a:prstGeom prst="rect">
            <a:avLst/>
          </a:prstGeom>
        </p:spPr>
        <p:txBody>
          <a:bodyPr wrap="square" lIns="91425" tIns="91425" rIns="91425" bIns="91425" anchor="t" anchorCtr="0">
            <a:noAutofit/>
          </a:bodyPr>
          <a:lstStyle/>
          <a:p>
            <a:pPr lvl="0">
              <a:spcBef>
                <a:spcPts val="0"/>
              </a:spcBef>
              <a:buNone/>
            </a:pPr>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0"/>
        <p:cNvGrpSpPr/>
        <p:nvPr/>
      </p:nvGrpSpPr>
      <p:grpSpPr>
        <a:xfrm>
          <a:off x="0" y="0"/>
          <a:ext cx="0" cy="0"/>
          <a:chOff x="0" y="0"/>
          <a:chExt cx="0" cy="0"/>
        </a:xfrm>
      </p:grpSpPr>
      <p:sp>
        <p:nvSpPr>
          <p:cNvPr id="291" name="Shape 291"/>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miter lim="800000"/>
            <a:headEnd type="none" w="med" len="med"/>
            <a:tailEnd type="none" w="med" len="med"/>
          </a:ln>
        </p:spPr>
      </p:sp>
      <p:sp>
        <p:nvSpPr>
          <p:cNvPr id="292" name="Shape 292"/>
          <p:cNvSpPr txBox="1">
            <a:spLocks noGrp="1"/>
          </p:cNvSpPr>
          <p:nvPr>
            <p:ph type="body" idx="1"/>
          </p:nvPr>
        </p:nvSpPr>
        <p:spPr>
          <a:xfrm>
            <a:off x="685802" y="4343406"/>
            <a:ext cx="5486400" cy="4114800"/>
          </a:xfrm>
          <a:prstGeom prst="rect">
            <a:avLst/>
          </a:prstGeom>
          <a:noFill/>
          <a:ln>
            <a:noFill/>
          </a:ln>
        </p:spPr>
        <p:txBody>
          <a:bodyPr wrap="square" lIns="91425" tIns="45700" rIns="91425" bIns="45700" anchor="t" anchorCtr="0">
            <a:noAutofit/>
          </a:bodyPr>
          <a:lstStyle/>
          <a:p>
            <a:pPr marL="0" marR="0" lvl="0" indent="-76200" algn="l" rtl="0">
              <a:lnSpc>
                <a:spcPct val="100000"/>
              </a:lnSpc>
              <a:spcBef>
                <a:spcPts val="0"/>
              </a:spcBef>
              <a:spcAft>
                <a:spcPts val="0"/>
              </a:spcAft>
              <a:buClr>
                <a:schemeClr val="dk1"/>
              </a:buClr>
              <a:buSzPct val="100000"/>
              <a:buFont typeface="Arial"/>
              <a:buNone/>
            </a:pPr>
            <a:r>
              <a:rPr lang="en" sz="1200" b="0" i="0" u="none" strike="noStrike" cap="none">
                <a:solidFill>
                  <a:schemeClr val="dk1"/>
                </a:solidFill>
                <a:latin typeface="Arial"/>
                <a:ea typeface="Arial"/>
                <a:cs typeface="Arial"/>
                <a:sym typeface="Arial"/>
              </a:rPr>
              <a:t>FinOps is one of the terms used to describe optimising your usage of cloud resources to reduce your spend</a:t>
            </a:r>
          </a:p>
          <a:p>
            <a:pPr marL="0" marR="0" lvl="0" indent="0" algn="l" rtl="0">
              <a:spcBef>
                <a:spcPts val="360"/>
              </a:spcBef>
              <a:spcAft>
                <a:spcPts val="0"/>
              </a:spcAft>
              <a:buNone/>
            </a:pPr>
            <a:endParaRPr sz="1200" b="0" i="0" u="none" strike="noStrike" cap="none">
              <a:solidFill>
                <a:schemeClr val="dk1"/>
              </a:solidFill>
              <a:latin typeface="Arial"/>
              <a:ea typeface="Arial"/>
              <a:cs typeface="Arial"/>
              <a:sym typeface="Arial"/>
            </a:endParaRPr>
          </a:p>
        </p:txBody>
      </p:sp>
      <p:sp>
        <p:nvSpPr>
          <p:cNvPr id="293" name="Shape 293"/>
          <p:cNvSpPr txBox="1">
            <a:spLocks noGrp="1"/>
          </p:cNvSpPr>
          <p:nvPr>
            <p:ph type="sldNum" idx="12"/>
          </p:nvPr>
        </p:nvSpPr>
        <p:spPr>
          <a:xfrm>
            <a:off x="3884621" y="8685224"/>
            <a:ext cx="2971800" cy="457200"/>
          </a:xfrm>
          <a:prstGeom prst="rect">
            <a:avLst/>
          </a:prstGeom>
          <a:noFill/>
          <a:ln>
            <a:noFill/>
          </a:ln>
        </p:spPr>
        <p:txBody>
          <a:bodyPr wrap="square" lIns="91425" tIns="45700" rIns="91425" bIns="45700" anchor="b" anchorCtr="0">
            <a:noAutofit/>
          </a:bodyPr>
          <a:lstStyle/>
          <a:p>
            <a:pPr marL="0" marR="0" lvl="0" indent="0" algn="r" rtl="0">
              <a:spcBef>
                <a:spcPts val="0"/>
              </a:spcBef>
              <a:spcAft>
                <a:spcPts val="0"/>
              </a:spcAft>
              <a:buSzPct val="25000"/>
              <a:buNone/>
            </a:pPr>
            <a:fld id="{00000000-1234-1234-1234-123412341234}" type="slidenum">
              <a:rPr lang="en" sz="1200" b="0" i="0" u="none" strike="noStrike" cap="none">
                <a:solidFill>
                  <a:schemeClr val="dk1"/>
                </a:solidFill>
                <a:latin typeface="Arial"/>
                <a:ea typeface="Arial"/>
                <a:cs typeface="Arial"/>
                <a:sym typeface="Arial"/>
              </a:rPr>
              <a:t>25</a:t>
            </a:fld>
            <a:endParaRPr lang="en" sz="1200" b="0" i="0" u="none" strike="noStrike" cap="none">
              <a:solidFill>
                <a:schemeClr val="dk1"/>
              </a:solidFill>
              <a:latin typeface="Arial"/>
              <a:ea typeface="Arial"/>
              <a:cs typeface="Arial"/>
              <a:sym typeface="Arial"/>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38"/>
        <p:cNvGrpSpPr/>
        <p:nvPr/>
      </p:nvGrpSpPr>
      <p:grpSpPr>
        <a:xfrm>
          <a:off x="0" y="0"/>
          <a:ext cx="0" cy="0"/>
          <a:chOff x="0" y="0"/>
          <a:chExt cx="0" cy="0"/>
        </a:xfrm>
      </p:grpSpPr>
      <p:sp>
        <p:nvSpPr>
          <p:cNvPr id="339" name="Shape 339"/>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340" name="Shape 340"/>
          <p:cNvSpPr txBox="1">
            <a:spLocks noGrp="1"/>
          </p:cNvSpPr>
          <p:nvPr>
            <p:ph type="body" idx="1"/>
          </p:nvPr>
        </p:nvSpPr>
        <p:spPr>
          <a:xfrm>
            <a:off x="685800" y="4343400"/>
            <a:ext cx="5486400" cy="4114800"/>
          </a:xfrm>
          <a:prstGeom prst="rect">
            <a:avLst/>
          </a:prstGeom>
        </p:spPr>
        <p:txBody>
          <a:bodyPr wrap="square" lIns="91425" tIns="91425" rIns="91425" bIns="91425" anchor="t" anchorCtr="0">
            <a:noAutofit/>
          </a:bodyPr>
          <a:lstStyle/>
          <a:p>
            <a:pPr marL="342892" indent="-257169">
              <a:buChar char="-"/>
            </a:pPr>
            <a:r>
              <a:rPr lang="en" dirty="0" smtClean="0"/>
              <a:t>There is a need to understand local regional constraints.</a:t>
            </a:r>
          </a:p>
          <a:p>
            <a:pPr marL="342892" indent="-257169">
              <a:buChar char="-"/>
            </a:pPr>
            <a:r>
              <a:rPr lang="en" dirty="0" smtClean="0"/>
              <a:t>Storing non-essential data into cloud storage will increase costs.</a:t>
            </a:r>
          </a:p>
          <a:p>
            <a:pPr marL="342892" indent="-257169">
              <a:buChar char="-"/>
            </a:pPr>
            <a:r>
              <a:rPr lang="en" dirty="0" smtClean="0"/>
              <a:t>A chargeback model would need to be put in place. Which includes day-to-day running costs and usage costs.  Usage costs can be capped but this restrains the service.</a:t>
            </a:r>
          </a:p>
          <a:p>
            <a:pPr marL="342892" indent="-257169">
              <a:buChar char="-"/>
            </a:pPr>
            <a:r>
              <a:rPr lang="en" dirty="0" smtClean="0"/>
              <a:t>A better understanding of the subscriber base. Without this will mean uncontrollable usage costs.</a:t>
            </a:r>
          </a:p>
          <a:p>
            <a:pPr marL="342892" indent="-257169">
              <a:buChar char="-"/>
            </a:pPr>
            <a:r>
              <a:rPr lang="en" dirty="0" smtClean="0"/>
              <a:t>Clearly articulating the types and level of costs of delivering the service (e.g. users tend to forget people and other administrative costs).</a:t>
            </a:r>
          </a:p>
          <a:p>
            <a:pPr lvl="0">
              <a:spcBef>
                <a:spcPts val="0"/>
              </a:spcBef>
              <a:buNone/>
            </a:pPr>
            <a:endParaRPr dirty="0"/>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4"/>
        <p:cNvGrpSpPr/>
        <p:nvPr/>
      </p:nvGrpSpPr>
      <p:grpSpPr>
        <a:xfrm>
          <a:off x="0" y="0"/>
          <a:ext cx="0" cy="0"/>
          <a:chOff x="0" y="0"/>
          <a:chExt cx="0" cy="0"/>
        </a:xfrm>
      </p:grpSpPr>
      <p:sp>
        <p:nvSpPr>
          <p:cNvPr id="325" name="Shape 325"/>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miter lim="800000"/>
            <a:headEnd type="none" w="med" len="med"/>
            <a:tailEnd type="none" w="med" len="med"/>
          </a:ln>
        </p:spPr>
      </p:sp>
      <p:sp>
        <p:nvSpPr>
          <p:cNvPr id="326" name="Shape 326"/>
          <p:cNvSpPr txBox="1">
            <a:spLocks noGrp="1"/>
          </p:cNvSpPr>
          <p:nvPr>
            <p:ph type="body" idx="1"/>
          </p:nvPr>
        </p:nvSpPr>
        <p:spPr>
          <a:xfrm>
            <a:off x="685802" y="4343406"/>
            <a:ext cx="5486410" cy="4114805"/>
          </a:xfrm>
          <a:prstGeom prst="rect">
            <a:avLst/>
          </a:prstGeom>
          <a:noFill/>
          <a:ln>
            <a:noFill/>
          </a:ln>
        </p:spPr>
        <p:txBody>
          <a:bodyPr wrap="square" lIns="91425" tIns="45700" rIns="91425" bIns="45700" anchor="t" anchorCtr="0">
            <a:noAutofit/>
          </a:bodyPr>
          <a:lstStyle/>
          <a:p>
            <a:pPr marL="0" marR="0" lvl="0" indent="0" algn="l" rtl="0">
              <a:spcBef>
                <a:spcPts val="0"/>
              </a:spcBef>
              <a:spcAft>
                <a:spcPts val="0"/>
              </a:spcAft>
              <a:buNone/>
            </a:pPr>
            <a:endParaRPr sz="1200" b="0" i="0" u="none" strike="noStrike" cap="none" dirty="0">
              <a:solidFill>
                <a:schemeClr val="dk1"/>
              </a:solidFill>
              <a:latin typeface="Arial"/>
              <a:ea typeface="Arial"/>
              <a:cs typeface="Arial"/>
              <a:sym typeface="Arial"/>
            </a:endParaRPr>
          </a:p>
        </p:txBody>
      </p:sp>
      <p:sp>
        <p:nvSpPr>
          <p:cNvPr id="327" name="Shape 327"/>
          <p:cNvSpPr txBox="1">
            <a:spLocks noGrp="1"/>
          </p:cNvSpPr>
          <p:nvPr>
            <p:ph type="sldNum" idx="12"/>
          </p:nvPr>
        </p:nvSpPr>
        <p:spPr>
          <a:xfrm>
            <a:off x="3884621" y="8685224"/>
            <a:ext cx="2971806" cy="457201"/>
          </a:xfrm>
          <a:prstGeom prst="rect">
            <a:avLst/>
          </a:prstGeom>
          <a:noFill/>
          <a:ln>
            <a:noFill/>
          </a:ln>
        </p:spPr>
        <p:txBody>
          <a:bodyPr wrap="square" lIns="91425" tIns="45700" rIns="91425" bIns="45700" anchor="b" anchorCtr="0">
            <a:noAutofit/>
          </a:bodyPr>
          <a:lstStyle/>
          <a:p>
            <a:pPr marL="0" marR="0" lvl="0" indent="0" algn="r" rtl="0">
              <a:spcBef>
                <a:spcPts val="0"/>
              </a:spcBef>
              <a:spcAft>
                <a:spcPts val="0"/>
              </a:spcAft>
              <a:buSzPct val="25000"/>
              <a:buNone/>
            </a:pPr>
            <a:fld id="{00000000-1234-1234-1234-123412341234}" type="slidenum">
              <a:rPr lang="en" sz="1200" b="0" i="0" u="none" strike="noStrike" cap="none">
                <a:solidFill>
                  <a:schemeClr val="dk1"/>
                </a:solidFill>
                <a:latin typeface="Arial"/>
                <a:ea typeface="Arial"/>
                <a:cs typeface="Arial"/>
                <a:sym typeface="Arial"/>
              </a:rPr>
              <a:t>27</a:t>
            </a:fld>
            <a:endParaRPr lang="en" sz="1200" b="0" i="0" u="none" strike="noStrike" cap="none">
              <a:solidFill>
                <a:schemeClr val="dk1"/>
              </a:solidFill>
              <a:latin typeface="Arial"/>
              <a:ea typeface="Arial"/>
              <a:cs typeface="Arial"/>
              <a:sym typeface="Arial"/>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44"/>
        <p:cNvGrpSpPr/>
        <p:nvPr/>
      </p:nvGrpSpPr>
      <p:grpSpPr>
        <a:xfrm>
          <a:off x="0" y="0"/>
          <a:ext cx="0" cy="0"/>
          <a:chOff x="0" y="0"/>
          <a:chExt cx="0" cy="0"/>
        </a:xfrm>
      </p:grpSpPr>
      <p:sp>
        <p:nvSpPr>
          <p:cNvPr id="345" name="Shape 345"/>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346" name="Shape 346"/>
          <p:cNvSpPr txBox="1">
            <a:spLocks noGrp="1"/>
          </p:cNvSpPr>
          <p:nvPr>
            <p:ph type="body" idx="1"/>
          </p:nvPr>
        </p:nvSpPr>
        <p:spPr>
          <a:xfrm>
            <a:off x="685800" y="4343400"/>
            <a:ext cx="5486400" cy="4114800"/>
          </a:xfrm>
          <a:prstGeom prst="rect">
            <a:avLst/>
          </a:prstGeom>
        </p:spPr>
        <p:txBody>
          <a:bodyPr wrap="square" lIns="91425" tIns="91425" rIns="91425" bIns="91425" anchor="t" anchorCtr="0">
            <a:noAutofit/>
          </a:bodyPr>
          <a:lstStyle/>
          <a:p>
            <a:pPr lvl="0">
              <a:spcBef>
                <a:spcPts val="0"/>
              </a:spcBef>
              <a:buNone/>
            </a:pPr>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49"/>
        <p:cNvGrpSpPr/>
        <p:nvPr/>
      </p:nvGrpSpPr>
      <p:grpSpPr>
        <a:xfrm>
          <a:off x="0" y="0"/>
          <a:ext cx="0" cy="0"/>
          <a:chOff x="0" y="0"/>
          <a:chExt cx="0" cy="0"/>
        </a:xfrm>
      </p:grpSpPr>
      <p:sp>
        <p:nvSpPr>
          <p:cNvPr id="350" name="Shape 350"/>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351" name="Shape 351"/>
          <p:cNvSpPr txBox="1">
            <a:spLocks noGrp="1"/>
          </p:cNvSpPr>
          <p:nvPr>
            <p:ph type="body" idx="1"/>
          </p:nvPr>
        </p:nvSpPr>
        <p:spPr>
          <a:xfrm>
            <a:off x="685800" y="4343400"/>
            <a:ext cx="5486400" cy="4114800"/>
          </a:xfrm>
          <a:prstGeom prst="rect">
            <a:avLst/>
          </a:prstGeom>
        </p:spPr>
        <p:txBody>
          <a:bodyPr wrap="square" lIns="91425" tIns="91425" rIns="91425" bIns="91425" anchor="t" anchorCtr="0">
            <a:noAutofit/>
          </a:bodyPr>
          <a:lstStyle/>
          <a:p>
            <a:pPr lvl="0">
              <a:spcBef>
                <a:spcPts val="0"/>
              </a:spcBef>
              <a:buNone/>
            </a:pPr>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55"/>
        <p:cNvGrpSpPr/>
        <p:nvPr/>
      </p:nvGrpSpPr>
      <p:grpSpPr>
        <a:xfrm>
          <a:off x="0" y="0"/>
          <a:ext cx="0" cy="0"/>
          <a:chOff x="0" y="0"/>
          <a:chExt cx="0" cy="0"/>
        </a:xfrm>
      </p:grpSpPr>
      <p:sp>
        <p:nvSpPr>
          <p:cNvPr id="356" name="Shape 356"/>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357" name="Shape 357"/>
          <p:cNvSpPr txBox="1">
            <a:spLocks noGrp="1"/>
          </p:cNvSpPr>
          <p:nvPr>
            <p:ph type="body" idx="1"/>
          </p:nvPr>
        </p:nvSpPr>
        <p:spPr>
          <a:xfrm>
            <a:off x="685800" y="4343400"/>
            <a:ext cx="5486400" cy="4114800"/>
          </a:xfrm>
          <a:prstGeom prst="rect">
            <a:avLst/>
          </a:prstGeom>
        </p:spPr>
        <p:txBody>
          <a:bodyPr wrap="square" lIns="91425" tIns="91425" rIns="91425" bIns="91425" anchor="t" anchorCtr="0">
            <a:noAutofit/>
          </a:bodyPr>
          <a:lstStyle/>
          <a:p>
            <a:pPr lvl="0" rtl="0">
              <a:spcBef>
                <a:spcPts val="0"/>
              </a:spcBef>
              <a:buNone/>
            </a:pPr>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61"/>
        <p:cNvGrpSpPr/>
        <p:nvPr/>
      </p:nvGrpSpPr>
      <p:grpSpPr>
        <a:xfrm>
          <a:off x="0" y="0"/>
          <a:ext cx="0" cy="0"/>
          <a:chOff x="0" y="0"/>
          <a:chExt cx="0" cy="0"/>
        </a:xfrm>
      </p:grpSpPr>
      <p:sp>
        <p:nvSpPr>
          <p:cNvPr id="362" name="Shape 362"/>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363" name="Shape 363"/>
          <p:cNvSpPr txBox="1">
            <a:spLocks noGrp="1"/>
          </p:cNvSpPr>
          <p:nvPr>
            <p:ph type="body" idx="1"/>
          </p:nvPr>
        </p:nvSpPr>
        <p:spPr>
          <a:xfrm>
            <a:off x="685800" y="4343400"/>
            <a:ext cx="5486400" cy="4114800"/>
          </a:xfrm>
          <a:prstGeom prst="rect">
            <a:avLst/>
          </a:prstGeom>
        </p:spPr>
        <p:txBody>
          <a:bodyPr wrap="square" lIns="91425" tIns="91425" rIns="91425" bIns="91425" anchor="t" anchorCtr="0">
            <a:noAutofit/>
          </a:bodyPr>
          <a:lstStyle/>
          <a:p>
            <a:pPr lvl="0">
              <a:spcBef>
                <a:spcPts val="0"/>
              </a:spcBef>
              <a:buNone/>
            </a:pPr>
            <a:endParaRPr/>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endParaRPr kumimoji="1" lang="ja-JP" altLang="en-US" dirty="0"/>
          </a:p>
        </p:txBody>
      </p:sp>
      <p:sp>
        <p:nvSpPr>
          <p:cNvPr id="4" name="スライド番号プレースホルダー 3"/>
          <p:cNvSpPr>
            <a:spLocks noGrp="1"/>
          </p:cNvSpPr>
          <p:nvPr>
            <p:ph type="sldNum" sz="quarter" idx="10"/>
          </p:nvPr>
        </p:nvSpPr>
        <p:spPr>
          <a:xfrm>
            <a:off x="3884613" y="8685213"/>
            <a:ext cx="2971800" cy="457200"/>
          </a:xfrm>
          <a:prstGeom prst="rect">
            <a:avLst/>
          </a:prstGeom>
        </p:spPr>
        <p:txBody>
          <a:bodyPr/>
          <a:lstStyle/>
          <a:p>
            <a:fld id="{D3BD3A46-CFA7-4A3E-8A3E-540A55AF17DC}" type="slidenum">
              <a:rPr kumimoji="1" lang="ja-JP" altLang="en-US" smtClean="0"/>
              <a:t>33</a:t>
            </a:fld>
            <a:endParaRPr kumimoji="1" lang="ja-JP" altLang="en-US"/>
          </a:p>
        </p:txBody>
      </p:sp>
    </p:spTree>
    <p:extLst>
      <p:ext uri="{BB962C8B-B14F-4D97-AF65-F5344CB8AC3E}">
        <p14:creationId xmlns:p14="http://schemas.microsoft.com/office/powerpoint/2010/main" val="1455700022"/>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endParaRPr kumimoji="1" lang="ja-JP" altLang="en-US" dirty="0"/>
          </a:p>
        </p:txBody>
      </p:sp>
      <p:sp>
        <p:nvSpPr>
          <p:cNvPr id="4" name="スライド番号プレースホルダー 3"/>
          <p:cNvSpPr>
            <a:spLocks noGrp="1"/>
          </p:cNvSpPr>
          <p:nvPr>
            <p:ph type="sldNum" sz="quarter" idx="10"/>
          </p:nvPr>
        </p:nvSpPr>
        <p:spPr>
          <a:xfrm>
            <a:off x="3884613" y="8685213"/>
            <a:ext cx="2971800" cy="457200"/>
          </a:xfrm>
          <a:prstGeom prst="rect">
            <a:avLst/>
          </a:prstGeom>
        </p:spPr>
        <p:txBody>
          <a:bodyPr/>
          <a:lstStyle/>
          <a:p>
            <a:fld id="{D3BD3A46-CFA7-4A3E-8A3E-540A55AF17DC}" type="slidenum">
              <a:rPr kumimoji="1" lang="ja-JP" altLang="en-US" smtClean="0"/>
              <a:t>34</a:t>
            </a:fld>
            <a:endParaRPr kumimoji="1" lang="ja-JP" altLang="en-US"/>
          </a:p>
        </p:txBody>
      </p:sp>
    </p:spTree>
    <p:extLst>
      <p:ext uri="{BB962C8B-B14F-4D97-AF65-F5344CB8AC3E}">
        <p14:creationId xmlns:p14="http://schemas.microsoft.com/office/powerpoint/2010/main" val="201516511"/>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endParaRPr kumimoji="1" lang="en-US" altLang="ja-JP" baseline="0" dirty="0" smtClean="0"/>
          </a:p>
        </p:txBody>
      </p:sp>
      <p:sp>
        <p:nvSpPr>
          <p:cNvPr id="4" name="スライド番号プレースホルダー 3"/>
          <p:cNvSpPr>
            <a:spLocks noGrp="1"/>
          </p:cNvSpPr>
          <p:nvPr>
            <p:ph type="sldNum" sz="quarter" idx="10"/>
          </p:nvPr>
        </p:nvSpPr>
        <p:spPr>
          <a:xfrm>
            <a:off x="3884613" y="8685213"/>
            <a:ext cx="2971800" cy="457200"/>
          </a:xfrm>
          <a:prstGeom prst="rect">
            <a:avLst/>
          </a:prstGeom>
        </p:spPr>
        <p:txBody>
          <a:bodyPr/>
          <a:lstStyle/>
          <a:p>
            <a:fld id="{D3BD3A46-CFA7-4A3E-8A3E-540A55AF17DC}" type="slidenum">
              <a:rPr kumimoji="1" lang="ja-JP" altLang="en-US" smtClean="0"/>
              <a:t>35</a:t>
            </a:fld>
            <a:endParaRPr kumimoji="1" lang="ja-JP" altLang="en-US"/>
          </a:p>
        </p:txBody>
      </p:sp>
    </p:spTree>
    <p:extLst>
      <p:ext uri="{BB962C8B-B14F-4D97-AF65-F5344CB8AC3E}">
        <p14:creationId xmlns:p14="http://schemas.microsoft.com/office/powerpoint/2010/main" val="762148860"/>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endParaRPr kumimoji="1" lang="ja-JP" altLang="en-US" dirty="0"/>
          </a:p>
        </p:txBody>
      </p:sp>
      <p:sp>
        <p:nvSpPr>
          <p:cNvPr id="4" name="スライド番号プレースホルダー 3"/>
          <p:cNvSpPr>
            <a:spLocks noGrp="1"/>
          </p:cNvSpPr>
          <p:nvPr>
            <p:ph type="sldNum" sz="quarter" idx="10"/>
          </p:nvPr>
        </p:nvSpPr>
        <p:spPr>
          <a:xfrm>
            <a:off x="3884613" y="8685213"/>
            <a:ext cx="2971800" cy="457200"/>
          </a:xfrm>
          <a:prstGeom prst="rect">
            <a:avLst/>
          </a:prstGeom>
        </p:spPr>
        <p:txBody>
          <a:bodyPr/>
          <a:lstStyle/>
          <a:p>
            <a:fld id="{D3BD3A46-CFA7-4A3E-8A3E-540A55AF17DC}" type="slidenum">
              <a:rPr kumimoji="1" lang="ja-JP" altLang="en-US" smtClean="0"/>
              <a:t>36</a:t>
            </a:fld>
            <a:endParaRPr kumimoji="1" lang="ja-JP" altLang="en-US"/>
          </a:p>
        </p:txBody>
      </p:sp>
    </p:spTree>
    <p:extLst>
      <p:ext uri="{BB962C8B-B14F-4D97-AF65-F5344CB8AC3E}">
        <p14:creationId xmlns:p14="http://schemas.microsoft.com/office/powerpoint/2010/main" val="601801515"/>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endParaRPr kumimoji="1" lang="ja-JP" altLang="en-US" dirty="0"/>
          </a:p>
        </p:txBody>
      </p:sp>
      <p:sp>
        <p:nvSpPr>
          <p:cNvPr id="4" name="スライド番号プレースホルダー 3"/>
          <p:cNvSpPr>
            <a:spLocks noGrp="1"/>
          </p:cNvSpPr>
          <p:nvPr>
            <p:ph type="sldNum" sz="quarter" idx="10"/>
          </p:nvPr>
        </p:nvSpPr>
        <p:spPr>
          <a:xfrm>
            <a:off x="3884613" y="8685213"/>
            <a:ext cx="2971800" cy="457200"/>
          </a:xfrm>
          <a:prstGeom prst="rect">
            <a:avLst/>
          </a:prstGeom>
        </p:spPr>
        <p:txBody>
          <a:bodyPr/>
          <a:lstStyle/>
          <a:p>
            <a:fld id="{D3BD3A46-CFA7-4A3E-8A3E-540A55AF17DC}" type="slidenum">
              <a:rPr kumimoji="1" lang="ja-JP" altLang="en-US" smtClean="0"/>
              <a:t>37</a:t>
            </a:fld>
            <a:endParaRPr kumimoji="1" lang="ja-JP" altLang="en-US"/>
          </a:p>
        </p:txBody>
      </p:sp>
    </p:spTree>
    <p:extLst>
      <p:ext uri="{BB962C8B-B14F-4D97-AF65-F5344CB8AC3E}">
        <p14:creationId xmlns:p14="http://schemas.microsoft.com/office/powerpoint/2010/main" val="395795155"/>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endParaRPr kumimoji="1" lang="en-US" altLang="ja-JP" baseline="0" dirty="0" smtClean="0"/>
          </a:p>
        </p:txBody>
      </p:sp>
      <p:sp>
        <p:nvSpPr>
          <p:cNvPr id="4" name="スライド番号プレースホルダー 3"/>
          <p:cNvSpPr>
            <a:spLocks noGrp="1"/>
          </p:cNvSpPr>
          <p:nvPr>
            <p:ph type="sldNum" sz="quarter" idx="10"/>
          </p:nvPr>
        </p:nvSpPr>
        <p:spPr>
          <a:xfrm>
            <a:off x="3884613" y="8685213"/>
            <a:ext cx="2971800" cy="457200"/>
          </a:xfrm>
          <a:prstGeom prst="rect">
            <a:avLst/>
          </a:prstGeom>
        </p:spPr>
        <p:txBody>
          <a:bodyPr/>
          <a:lstStyle/>
          <a:p>
            <a:fld id="{D3BD3A46-CFA7-4A3E-8A3E-540A55AF17DC}" type="slidenum">
              <a:rPr kumimoji="1" lang="ja-JP" altLang="en-US" smtClean="0"/>
              <a:t>38</a:t>
            </a:fld>
            <a:endParaRPr kumimoji="1" lang="ja-JP" altLang="en-US"/>
          </a:p>
        </p:txBody>
      </p:sp>
    </p:spTree>
    <p:extLst>
      <p:ext uri="{BB962C8B-B14F-4D97-AF65-F5344CB8AC3E}">
        <p14:creationId xmlns:p14="http://schemas.microsoft.com/office/powerpoint/2010/main" val="529315302"/>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endParaRPr kumimoji="1" lang="en-US" altLang="ja-JP" baseline="0" dirty="0" smtClean="0"/>
          </a:p>
        </p:txBody>
      </p:sp>
      <p:sp>
        <p:nvSpPr>
          <p:cNvPr id="4" name="スライド番号プレースホルダー 3"/>
          <p:cNvSpPr>
            <a:spLocks noGrp="1"/>
          </p:cNvSpPr>
          <p:nvPr>
            <p:ph type="sldNum" sz="quarter" idx="10"/>
          </p:nvPr>
        </p:nvSpPr>
        <p:spPr>
          <a:xfrm>
            <a:off x="3884613" y="8685213"/>
            <a:ext cx="2971800" cy="457200"/>
          </a:xfrm>
          <a:prstGeom prst="rect">
            <a:avLst/>
          </a:prstGeom>
        </p:spPr>
        <p:txBody>
          <a:bodyPr/>
          <a:lstStyle/>
          <a:p>
            <a:fld id="{D3BD3A46-CFA7-4A3E-8A3E-540A55AF17DC}" type="slidenum">
              <a:rPr kumimoji="1" lang="ja-JP" altLang="en-US" smtClean="0"/>
              <a:t>39</a:t>
            </a:fld>
            <a:endParaRPr kumimoji="1" lang="ja-JP" altLang="en-US"/>
          </a:p>
        </p:txBody>
      </p:sp>
    </p:spTree>
    <p:extLst>
      <p:ext uri="{BB962C8B-B14F-4D97-AF65-F5344CB8AC3E}">
        <p14:creationId xmlns:p14="http://schemas.microsoft.com/office/powerpoint/2010/main" val="118996490"/>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endParaRPr kumimoji="1" lang="ja-JP" altLang="en-US" dirty="0"/>
          </a:p>
        </p:txBody>
      </p:sp>
      <p:sp>
        <p:nvSpPr>
          <p:cNvPr id="4" name="スライド番号プレースホルダー 3"/>
          <p:cNvSpPr>
            <a:spLocks noGrp="1"/>
          </p:cNvSpPr>
          <p:nvPr>
            <p:ph type="sldNum" sz="quarter" idx="10"/>
          </p:nvPr>
        </p:nvSpPr>
        <p:spPr>
          <a:xfrm>
            <a:off x="3884613" y="8685213"/>
            <a:ext cx="2971800" cy="457200"/>
          </a:xfrm>
          <a:prstGeom prst="rect">
            <a:avLst/>
          </a:prstGeom>
        </p:spPr>
        <p:txBody>
          <a:bodyPr/>
          <a:lstStyle/>
          <a:p>
            <a:fld id="{D3BD3A46-CFA7-4A3E-8A3E-540A55AF17DC}" type="slidenum">
              <a:rPr kumimoji="1" lang="ja-JP" altLang="en-US" smtClean="0"/>
              <a:t>40</a:t>
            </a:fld>
            <a:endParaRPr kumimoji="1" lang="ja-JP" altLang="en-US"/>
          </a:p>
        </p:txBody>
      </p:sp>
    </p:spTree>
    <p:extLst>
      <p:ext uri="{BB962C8B-B14F-4D97-AF65-F5344CB8AC3E}">
        <p14:creationId xmlns:p14="http://schemas.microsoft.com/office/powerpoint/2010/main" val="196280865"/>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3"/>
        <p:cNvGrpSpPr/>
        <p:nvPr/>
      </p:nvGrpSpPr>
      <p:grpSpPr>
        <a:xfrm>
          <a:off x="0" y="0"/>
          <a:ext cx="0" cy="0"/>
          <a:chOff x="0" y="0"/>
          <a:chExt cx="0" cy="0"/>
        </a:xfrm>
      </p:grpSpPr>
      <p:sp>
        <p:nvSpPr>
          <p:cNvPr id="234" name="Shape 234"/>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235" name="Shape 235"/>
          <p:cNvSpPr txBox="1">
            <a:spLocks noGrp="1"/>
          </p:cNvSpPr>
          <p:nvPr>
            <p:ph type="body" idx="1"/>
          </p:nvPr>
        </p:nvSpPr>
        <p:spPr>
          <a:xfrm>
            <a:off x="685800" y="4343400"/>
            <a:ext cx="5486400" cy="4114800"/>
          </a:xfrm>
          <a:prstGeom prst="rect">
            <a:avLst/>
          </a:prstGeom>
        </p:spPr>
        <p:txBody>
          <a:bodyPr wrap="square" lIns="91425" tIns="91425" rIns="91425" bIns="91425" anchor="t" anchorCtr="0">
            <a:noAutofit/>
          </a:bodyPr>
          <a:lstStyle/>
          <a:p>
            <a:pPr lvl="0">
              <a:spcBef>
                <a:spcPts val="0"/>
              </a:spcBef>
              <a:buNone/>
            </a:pPr>
            <a:endParaRPr/>
          </a:p>
        </p:txBody>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9"/>
        <p:cNvGrpSpPr/>
        <p:nvPr/>
      </p:nvGrpSpPr>
      <p:grpSpPr>
        <a:xfrm>
          <a:off x="0" y="0"/>
          <a:ext cx="0" cy="0"/>
          <a:chOff x="0" y="0"/>
          <a:chExt cx="0" cy="0"/>
        </a:xfrm>
      </p:grpSpPr>
      <p:sp>
        <p:nvSpPr>
          <p:cNvPr id="240" name="Shape 240"/>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miter lim="800000"/>
            <a:headEnd type="none" w="med" len="med"/>
            <a:tailEnd type="none" w="med" len="med"/>
          </a:ln>
        </p:spPr>
      </p:sp>
      <p:sp>
        <p:nvSpPr>
          <p:cNvPr id="241" name="Shape 241"/>
          <p:cNvSpPr txBox="1">
            <a:spLocks noGrp="1"/>
          </p:cNvSpPr>
          <p:nvPr>
            <p:ph type="body" idx="1"/>
          </p:nvPr>
        </p:nvSpPr>
        <p:spPr>
          <a:xfrm>
            <a:off x="685802" y="4343406"/>
            <a:ext cx="5486410" cy="4114805"/>
          </a:xfrm>
          <a:prstGeom prst="rect">
            <a:avLst/>
          </a:prstGeom>
          <a:noFill/>
          <a:ln>
            <a:noFill/>
          </a:ln>
        </p:spPr>
        <p:txBody>
          <a:bodyPr wrap="square" lIns="91425" tIns="45700" rIns="91425" bIns="45700" anchor="t" anchorCtr="0">
            <a:noAutofit/>
          </a:bodyPr>
          <a:lstStyle/>
          <a:p>
            <a:pPr marL="0" marR="0" lvl="0" indent="0" algn="l" rtl="0">
              <a:spcBef>
                <a:spcPts val="0"/>
              </a:spcBef>
              <a:spcAft>
                <a:spcPts val="0"/>
              </a:spcAft>
              <a:buSzPct val="25000"/>
              <a:buNone/>
            </a:pPr>
            <a:r>
              <a:rPr lang="en" sz="1200" b="0" i="0" u="none" strike="noStrike" cap="none" dirty="0">
                <a:solidFill>
                  <a:schemeClr val="dk1"/>
                </a:solidFill>
                <a:latin typeface="Arial"/>
                <a:ea typeface="Arial"/>
                <a:cs typeface="Arial"/>
                <a:sym typeface="Arial"/>
              </a:rPr>
              <a:t>Gartner Quadrant shows AWS are the leader in the cloud market, with Microsoft not far behind.  This is backed up by a recent exercise the Met Office did, looking at cloud technologies to satisfy a future requirement</a:t>
            </a:r>
            <a:r>
              <a:rPr lang="en" sz="1200" b="0" i="0" u="none" strike="noStrike" cap="none" dirty="0" smtClean="0">
                <a:solidFill>
                  <a:schemeClr val="dk1"/>
                </a:solidFill>
                <a:latin typeface="Arial"/>
                <a:ea typeface="Arial"/>
                <a:cs typeface="Arial"/>
                <a:sym typeface="Arial"/>
              </a:rPr>
              <a:t>. </a:t>
            </a:r>
          </a:p>
          <a:p>
            <a:pPr marL="0" marR="0" lvl="0" indent="0" algn="l" rtl="0">
              <a:spcBef>
                <a:spcPts val="0"/>
              </a:spcBef>
              <a:spcAft>
                <a:spcPts val="0"/>
              </a:spcAft>
              <a:buSzPct val="25000"/>
              <a:buNone/>
            </a:pPr>
            <a:endParaRPr lang="en-US" sz="1200" dirty="0" smtClean="0"/>
          </a:p>
          <a:p>
            <a:pPr marL="0" marR="0" lvl="0" indent="0" algn="l" rtl="0">
              <a:spcBef>
                <a:spcPts val="0"/>
              </a:spcBef>
              <a:spcAft>
                <a:spcPts val="0"/>
              </a:spcAft>
              <a:buSzPct val="25000"/>
              <a:buNone/>
            </a:pPr>
            <a:r>
              <a:rPr lang="en" sz="1200" dirty="0" smtClean="0"/>
              <a:t>The market leader is AWS with Azure a close second.  Google have the investment power and will move into the Leader quadrant in the next few years.</a:t>
            </a:r>
            <a:endParaRPr lang="en-US" sz="1200" dirty="0" smtClean="0"/>
          </a:p>
          <a:p>
            <a:pPr marL="0" marR="0" lvl="0" indent="0" algn="l" rtl="0">
              <a:spcBef>
                <a:spcPts val="0"/>
              </a:spcBef>
              <a:spcAft>
                <a:spcPts val="0"/>
              </a:spcAft>
              <a:buSzPct val="25000"/>
              <a:buNone/>
            </a:pPr>
            <a:endParaRPr lang="en-US" sz="1200" dirty="0" smtClean="0"/>
          </a:p>
          <a:p>
            <a:pPr marL="0" marR="0" lvl="0" indent="0" algn="l" rtl="0">
              <a:spcBef>
                <a:spcPts val="0"/>
              </a:spcBef>
              <a:spcAft>
                <a:spcPts val="0"/>
              </a:spcAft>
              <a:buSzPct val="25000"/>
              <a:buNone/>
            </a:pPr>
            <a:r>
              <a:rPr lang="en" sz="1200" dirty="0" err="1" smtClean="0"/>
              <a:t>Interoute</a:t>
            </a:r>
            <a:r>
              <a:rPr lang="en" sz="1200" dirty="0" smtClean="0"/>
              <a:t> </a:t>
            </a:r>
            <a:r>
              <a:rPr lang="en-US" sz="1200" dirty="0" smtClean="0"/>
              <a:t>(not</a:t>
            </a:r>
            <a:r>
              <a:rPr lang="en-US" sz="1200" baseline="0" dirty="0" smtClean="0"/>
              <a:t> visible, but in the Niche Players quadrant) is </a:t>
            </a:r>
            <a:r>
              <a:rPr lang="en" sz="1200" dirty="0" smtClean="0"/>
              <a:t>very niche (source EMCWF), but are the only supplier able to host cloud services on the RMDCN</a:t>
            </a:r>
            <a:r>
              <a:rPr lang="en-US" sz="1200" dirty="0" smtClean="0"/>
              <a:t>.</a:t>
            </a:r>
          </a:p>
          <a:p>
            <a:pPr marL="0" marR="0" lvl="0" indent="0" algn="l" rtl="0">
              <a:spcBef>
                <a:spcPts val="0"/>
              </a:spcBef>
              <a:spcAft>
                <a:spcPts val="0"/>
              </a:spcAft>
              <a:buSzPct val="25000"/>
              <a:buNone/>
            </a:pPr>
            <a:endParaRPr lang="en-US" sz="1200" dirty="0" smtClean="0"/>
          </a:p>
          <a:p>
            <a:pPr marL="0" marR="0" lvl="0" indent="0" algn="l" rtl="0">
              <a:spcBef>
                <a:spcPts val="0"/>
              </a:spcBef>
              <a:spcAft>
                <a:spcPts val="0"/>
              </a:spcAft>
              <a:buSzPct val="25000"/>
              <a:buNone/>
            </a:pPr>
            <a:r>
              <a:rPr lang="en" sz="1200" dirty="0" smtClean="0"/>
              <a:t>Consideration, moving data across regions has cost implications.</a:t>
            </a:r>
            <a:endParaRPr lang="en-US" sz="1200" dirty="0" smtClean="0"/>
          </a:p>
          <a:p>
            <a:pPr marL="0" marR="0" lvl="0" indent="0" algn="l" rtl="0">
              <a:spcBef>
                <a:spcPts val="0"/>
              </a:spcBef>
              <a:spcAft>
                <a:spcPts val="0"/>
              </a:spcAft>
              <a:buSzPct val="25000"/>
              <a:buNone/>
            </a:pPr>
            <a:endParaRPr lang="en-US" sz="1200" dirty="0" smtClean="0"/>
          </a:p>
          <a:p>
            <a:pPr marL="0" marR="0" lvl="0" indent="0" algn="l" rtl="0">
              <a:spcBef>
                <a:spcPts val="0"/>
              </a:spcBef>
              <a:spcAft>
                <a:spcPts val="0"/>
              </a:spcAft>
              <a:buSzPct val="25000"/>
              <a:buNone/>
            </a:pPr>
            <a:r>
              <a:rPr lang="en" sz="1200" dirty="0" smtClean="0"/>
              <a:t>Consideration, the use of more than a single cloud provider for different regions - likely a reality given that service and data </a:t>
            </a:r>
            <a:r>
              <a:rPr lang="en" sz="1200" dirty="0" err="1" smtClean="0"/>
              <a:t>centre</a:t>
            </a:r>
            <a:r>
              <a:rPr lang="en" sz="1200" dirty="0" smtClean="0"/>
              <a:t> availability vary, even for a given provider.</a:t>
            </a:r>
          </a:p>
          <a:p>
            <a:pPr marL="0" marR="0" lvl="0" indent="0" algn="l" rtl="0">
              <a:spcBef>
                <a:spcPts val="0"/>
              </a:spcBef>
              <a:spcAft>
                <a:spcPts val="0"/>
              </a:spcAft>
              <a:buSzPct val="25000"/>
              <a:buNone/>
            </a:pPr>
            <a:endParaRPr lang="en" sz="1050" b="0" i="0" u="none" strike="noStrike" cap="none" dirty="0" smtClean="0">
              <a:solidFill>
                <a:schemeClr val="dk1"/>
              </a:solidFill>
              <a:latin typeface="+mn-lt"/>
              <a:ea typeface="Arial"/>
              <a:cs typeface="Arial"/>
              <a:sym typeface="Arial"/>
            </a:endParaRPr>
          </a:p>
          <a:p>
            <a:pPr marL="0" marR="0" lvl="0" indent="0" algn="l" rtl="0">
              <a:spcBef>
                <a:spcPts val="0"/>
              </a:spcBef>
              <a:spcAft>
                <a:spcPts val="0"/>
              </a:spcAft>
              <a:buSzPct val="25000"/>
              <a:buNone/>
            </a:pPr>
            <a:endParaRPr lang="en-US" sz="1200" b="0" i="0" u="none" strike="noStrike" cap="none" dirty="0" smtClean="0">
              <a:solidFill>
                <a:schemeClr val="dk1"/>
              </a:solidFill>
              <a:latin typeface="Arial"/>
              <a:ea typeface="Arial"/>
              <a:cs typeface="Arial"/>
              <a:sym typeface="Arial"/>
            </a:endParaRPr>
          </a:p>
        </p:txBody>
      </p:sp>
      <p:sp>
        <p:nvSpPr>
          <p:cNvPr id="242" name="Shape 242"/>
          <p:cNvSpPr txBox="1">
            <a:spLocks noGrp="1"/>
          </p:cNvSpPr>
          <p:nvPr>
            <p:ph type="sldNum" idx="12"/>
          </p:nvPr>
        </p:nvSpPr>
        <p:spPr>
          <a:xfrm>
            <a:off x="3884621" y="8685224"/>
            <a:ext cx="2971806" cy="457201"/>
          </a:xfrm>
          <a:prstGeom prst="rect">
            <a:avLst/>
          </a:prstGeom>
          <a:noFill/>
          <a:ln>
            <a:noFill/>
          </a:ln>
        </p:spPr>
        <p:txBody>
          <a:bodyPr wrap="square" lIns="91425" tIns="45700" rIns="91425" bIns="45700" anchor="b" anchorCtr="0">
            <a:noAutofit/>
          </a:bodyPr>
          <a:lstStyle/>
          <a:p>
            <a:pPr marL="0" marR="0" lvl="0" indent="0" algn="r" rtl="0">
              <a:spcBef>
                <a:spcPts val="0"/>
              </a:spcBef>
              <a:spcAft>
                <a:spcPts val="0"/>
              </a:spcAft>
              <a:buSzPct val="25000"/>
              <a:buNone/>
            </a:pPr>
            <a:fld id="{00000000-1234-1234-1234-123412341234}" type="slidenum">
              <a:rPr lang="en" sz="1200" b="0" i="0" u="none" strike="noStrike" cap="none">
                <a:solidFill>
                  <a:schemeClr val="dk1"/>
                </a:solidFill>
                <a:latin typeface="Arial"/>
                <a:ea typeface="Arial"/>
                <a:cs typeface="Arial"/>
                <a:sym typeface="Arial"/>
              </a:rPr>
              <a:t>43</a:t>
            </a:fld>
            <a:endParaRPr lang="en" sz="1200" b="0" i="0" u="none" strike="noStrike" cap="none">
              <a:solidFill>
                <a:schemeClr val="dk1"/>
              </a:solidFill>
              <a:latin typeface="Arial"/>
              <a:ea typeface="Arial"/>
              <a:cs typeface="Arial"/>
              <a:sym typeface="Arial"/>
            </a:endParaRPr>
          </a:p>
        </p:txBody>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8"/>
        <p:cNvGrpSpPr/>
        <p:nvPr/>
      </p:nvGrpSpPr>
      <p:grpSpPr>
        <a:xfrm>
          <a:off x="0" y="0"/>
          <a:ext cx="0" cy="0"/>
          <a:chOff x="0" y="0"/>
          <a:chExt cx="0" cy="0"/>
        </a:xfrm>
      </p:grpSpPr>
      <p:sp>
        <p:nvSpPr>
          <p:cNvPr id="249" name="Shape 249"/>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miter lim="800000"/>
            <a:headEnd type="none" w="med" len="med"/>
            <a:tailEnd type="none" w="med" len="med"/>
          </a:ln>
        </p:spPr>
      </p:sp>
      <p:sp>
        <p:nvSpPr>
          <p:cNvPr id="250" name="Shape 250"/>
          <p:cNvSpPr txBox="1">
            <a:spLocks noGrp="1"/>
          </p:cNvSpPr>
          <p:nvPr>
            <p:ph type="body" idx="1"/>
          </p:nvPr>
        </p:nvSpPr>
        <p:spPr>
          <a:xfrm>
            <a:off x="685802" y="4343406"/>
            <a:ext cx="5486410" cy="4114805"/>
          </a:xfrm>
          <a:prstGeom prst="rect">
            <a:avLst/>
          </a:prstGeom>
          <a:noFill/>
          <a:ln>
            <a:noFill/>
          </a:ln>
        </p:spPr>
        <p:txBody>
          <a:bodyPr wrap="square" lIns="91425" tIns="45700" rIns="91425" bIns="45700" anchor="t" anchorCtr="0">
            <a:noAutofit/>
          </a:bodyPr>
          <a:lstStyle/>
          <a:p>
            <a:pPr marR="0" lvl="0" algn="l" rtl="0">
              <a:lnSpc>
                <a:spcPct val="100000"/>
              </a:lnSpc>
              <a:spcBef>
                <a:spcPts val="0"/>
              </a:spcBef>
              <a:spcAft>
                <a:spcPts val="0"/>
              </a:spcAft>
              <a:buNone/>
            </a:pPr>
            <a:r>
              <a:rPr lang="en" sz="1200" dirty="0" smtClean="0">
                <a:solidFill>
                  <a:schemeClr val="dk1"/>
                </a:solidFill>
              </a:rPr>
              <a:t>Amazon</a:t>
            </a:r>
            <a:r>
              <a:rPr lang="en" sz="1200" dirty="0">
                <a:solidFill>
                  <a:schemeClr val="dk1"/>
                </a:solidFill>
              </a:rPr>
              <a:t>, Azure:</a:t>
            </a:r>
          </a:p>
          <a:p>
            <a:pPr marL="457200" marR="0" lvl="0" indent="-304800" algn="l" rtl="0">
              <a:lnSpc>
                <a:spcPct val="100000"/>
              </a:lnSpc>
              <a:spcBef>
                <a:spcPts val="0"/>
              </a:spcBef>
              <a:spcAft>
                <a:spcPts val="0"/>
              </a:spcAft>
              <a:buClr>
                <a:schemeClr val="dk1"/>
              </a:buClr>
              <a:buSzPct val="100000"/>
              <a:buChar char="-"/>
            </a:pPr>
            <a:r>
              <a:rPr lang="en" sz="1200" b="0" i="0" u="none" strike="noStrike" cap="none" dirty="0">
                <a:solidFill>
                  <a:schemeClr val="dk1"/>
                </a:solidFill>
                <a:latin typeface="Arial"/>
                <a:ea typeface="Arial"/>
                <a:cs typeface="Arial"/>
                <a:sym typeface="Arial"/>
              </a:rPr>
              <a:t>Procurement in the cloud is straightforward, determine what services you require and purchase those services.  </a:t>
            </a:r>
          </a:p>
          <a:p>
            <a:pPr marL="457200" marR="0" lvl="0" indent="-304800" algn="l" rtl="0">
              <a:lnSpc>
                <a:spcPct val="100000"/>
              </a:lnSpc>
              <a:spcBef>
                <a:spcPts val="0"/>
              </a:spcBef>
              <a:spcAft>
                <a:spcPts val="0"/>
              </a:spcAft>
              <a:buClr>
                <a:schemeClr val="dk1"/>
              </a:buClr>
              <a:buSzPct val="100000"/>
              <a:buChar char="-"/>
            </a:pPr>
            <a:r>
              <a:rPr lang="en" sz="1200" b="0" i="0" u="none" strike="noStrike" cap="none" dirty="0">
                <a:solidFill>
                  <a:schemeClr val="dk1"/>
                </a:solidFill>
                <a:latin typeface="Arial"/>
                <a:ea typeface="Arial"/>
                <a:cs typeface="Arial"/>
                <a:sym typeface="Arial"/>
              </a:rPr>
              <a:t>Without understanding the true technical solution the focus is around what we understand.  For instance.</a:t>
            </a:r>
            <a:r>
              <a:rPr lang="en" sz="1200" dirty="0">
                <a:solidFill>
                  <a:schemeClr val="dk1"/>
                </a:solidFill>
              </a:rPr>
              <a:t> </a:t>
            </a:r>
            <a:r>
              <a:rPr lang="en" sz="1200" b="0" i="0" u="none" strike="noStrike" cap="none" dirty="0">
                <a:solidFill>
                  <a:schemeClr val="dk1"/>
                </a:solidFill>
                <a:latin typeface="Arial"/>
                <a:ea typeface="Arial"/>
                <a:cs typeface="Arial"/>
                <a:sym typeface="Arial"/>
              </a:rPr>
              <a:t>The essential cache data is ~7GB, using main cloud hubs like USA, Europe, Asia etc..  Makes the cost cheaper.</a:t>
            </a:r>
          </a:p>
          <a:p>
            <a:pPr marL="457200" marR="0" lvl="0" indent="-304800" algn="l" rtl="0">
              <a:lnSpc>
                <a:spcPct val="100000"/>
              </a:lnSpc>
              <a:spcBef>
                <a:spcPts val="0"/>
              </a:spcBef>
              <a:spcAft>
                <a:spcPts val="0"/>
              </a:spcAft>
              <a:buClr>
                <a:schemeClr val="dk1"/>
              </a:buClr>
              <a:buSzPct val="100000"/>
              <a:buChar char="-"/>
            </a:pPr>
            <a:r>
              <a:rPr lang="en" sz="1200" b="0" i="0" u="none" strike="noStrike" cap="none" dirty="0">
                <a:solidFill>
                  <a:schemeClr val="dk1"/>
                </a:solidFill>
                <a:latin typeface="Arial"/>
                <a:ea typeface="Arial"/>
                <a:cs typeface="Arial"/>
                <a:sym typeface="Arial"/>
              </a:rPr>
              <a:t>GISC’s will push data into the cache (although in the future NC’s could also do this).</a:t>
            </a:r>
          </a:p>
          <a:p>
            <a:pPr marL="457200" marR="0" lvl="0" indent="-304800" algn="l" rtl="0">
              <a:lnSpc>
                <a:spcPct val="100000"/>
              </a:lnSpc>
              <a:spcBef>
                <a:spcPts val="0"/>
              </a:spcBef>
              <a:spcAft>
                <a:spcPts val="0"/>
              </a:spcAft>
              <a:buClr>
                <a:schemeClr val="dk1"/>
              </a:buClr>
              <a:buSzPct val="100000"/>
              <a:buChar char="-"/>
            </a:pPr>
            <a:r>
              <a:rPr lang="en" sz="1200" b="0" i="0" u="none" strike="noStrike" cap="none" dirty="0">
                <a:solidFill>
                  <a:schemeClr val="dk1"/>
                </a:solidFill>
                <a:latin typeface="Arial"/>
                <a:ea typeface="Arial"/>
                <a:cs typeface="Arial"/>
                <a:sym typeface="Arial"/>
              </a:rPr>
              <a:t>Based on each region</a:t>
            </a:r>
            <a:r>
              <a:rPr lang="en" sz="1200" dirty="0">
                <a:solidFill>
                  <a:schemeClr val="dk1"/>
                </a:solidFill>
              </a:rPr>
              <a:t>’</a:t>
            </a:r>
            <a:r>
              <a:rPr lang="en" sz="1200" b="0" i="0" u="none" strike="noStrike" cap="none" dirty="0">
                <a:solidFill>
                  <a:schemeClr val="dk1"/>
                </a:solidFill>
                <a:latin typeface="Arial"/>
                <a:ea typeface="Arial"/>
                <a:cs typeface="Arial"/>
                <a:sym typeface="Arial"/>
              </a:rPr>
              <a:t>s requirement, some cloud providers might be excluded.</a:t>
            </a:r>
          </a:p>
          <a:p>
            <a:pPr marL="457200" marR="0" lvl="0" indent="-304800" algn="l" rtl="0">
              <a:lnSpc>
                <a:spcPct val="100000"/>
              </a:lnSpc>
              <a:spcBef>
                <a:spcPts val="0"/>
              </a:spcBef>
              <a:spcAft>
                <a:spcPts val="0"/>
              </a:spcAft>
              <a:buClr>
                <a:schemeClr val="dk1"/>
              </a:buClr>
              <a:buSzPct val="100000"/>
              <a:buChar char="-"/>
            </a:pPr>
            <a:r>
              <a:rPr lang="en" sz="1200" b="0" i="0" u="none" strike="noStrike" cap="none" dirty="0">
                <a:solidFill>
                  <a:schemeClr val="dk1"/>
                </a:solidFill>
                <a:latin typeface="Arial"/>
                <a:ea typeface="Arial"/>
                <a:cs typeface="Arial"/>
                <a:sym typeface="Arial"/>
              </a:rPr>
              <a:t>Consider the use of more than one cloud provider.   </a:t>
            </a:r>
          </a:p>
          <a:p>
            <a:pPr marL="0" marR="0" lvl="0" indent="0" algn="l" rtl="0">
              <a:spcBef>
                <a:spcPts val="360"/>
              </a:spcBef>
              <a:spcAft>
                <a:spcPts val="0"/>
              </a:spcAft>
              <a:buNone/>
            </a:pPr>
            <a:endParaRPr sz="1200" dirty="0">
              <a:solidFill>
                <a:schemeClr val="dk1"/>
              </a:solidFill>
            </a:endParaRPr>
          </a:p>
          <a:p>
            <a:pPr marL="0" marR="0" lvl="0" indent="0" algn="l" rtl="0">
              <a:spcBef>
                <a:spcPts val="360"/>
              </a:spcBef>
              <a:spcAft>
                <a:spcPts val="0"/>
              </a:spcAft>
              <a:buSzPct val="25000"/>
              <a:buNone/>
            </a:pPr>
            <a:r>
              <a:rPr lang="en" sz="1200" dirty="0" err="1">
                <a:solidFill>
                  <a:schemeClr val="dk1"/>
                </a:solidFill>
              </a:rPr>
              <a:t>Interoute</a:t>
            </a:r>
            <a:r>
              <a:rPr lang="en" sz="1200" dirty="0">
                <a:solidFill>
                  <a:schemeClr val="dk1"/>
                </a:solidFill>
              </a:rPr>
              <a:t>:</a:t>
            </a:r>
          </a:p>
          <a:p>
            <a:pPr marL="457200" lvl="0" indent="-304800" rtl="0">
              <a:spcBef>
                <a:spcPts val="0"/>
              </a:spcBef>
              <a:buClr>
                <a:schemeClr val="dk1"/>
              </a:buClr>
              <a:buSzPct val="100000"/>
              <a:buChar char="-"/>
            </a:pPr>
            <a:r>
              <a:rPr lang="en" sz="1200" dirty="0" err="1">
                <a:solidFill>
                  <a:schemeClr val="dk1"/>
                </a:solidFill>
              </a:rPr>
              <a:t>Interoute</a:t>
            </a:r>
            <a:r>
              <a:rPr lang="en" sz="1200" dirty="0">
                <a:solidFill>
                  <a:schemeClr val="dk1"/>
                </a:solidFill>
              </a:rPr>
              <a:t> were a good fit for the trial but realistically there are more mature providers of cloud services.  </a:t>
            </a:r>
          </a:p>
          <a:p>
            <a:pPr marL="457200" lvl="0" indent="-304800" rtl="0">
              <a:spcBef>
                <a:spcPts val="0"/>
              </a:spcBef>
              <a:spcAft>
                <a:spcPts val="0"/>
              </a:spcAft>
              <a:buClr>
                <a:schemeClr val="dk1"/>
              </a:buClr>
              <a:buSzPct val="100000"/>
              <a:buChar char="-"/>
            </a:pPr>
            <a:r>
              <a:rPr lang="en" sz="1200" dirty="0">
                <a:solidFill>
                  <a:schemeClr val="dk1"/>
                </a:solidFill>
              </a:rPr>
              <a:t>Outbound traffic within </a:t>
            </a:r>
            <a:r>
              <a:rPr lang="en" sz="1200" dirty="0" err="1">
                <a:solidFill>
                  <a:schemeClr val="dk1"/>
                </a:solidFill>
              </a:rPr>
              <a:t>Interoute</a:t>
            </a:r>
            <a:r>
              <a:rPr lang="en" sz="1200" dirty="0">
                <a:solidFill>
                  <a:schemeClr val="dk1"/>
                </a:solidFill>
              </a:rPr>
              <a:t> is </a:t>
            </a:r>
            <a:r>
              <a:rPr lang="en" sz="1200" b="1" dirty="0">
                <a:solidFill>
                  <a:schemeClr val="dk1"/>
                </a:solidFill>
              </a:rPr>
              <a:t>not</a:t>
            </a:r>
            <a:r>
              <a:rPr lang="en" sz="1200" dirty="0">
                <a:solidFill>
                  <a:schemeClr val="dk1"/>
                </a:solidFill>
              </a:rPr>
              <a:t> the same as AWS/Azure costing, there is an assumption that the VM cost is higher but it covers traffic cost.</a:t>
            </a:r>
          </a:p>
          <a:p>
            <a:pPr marL="457200" lvl="0" indent="-304800" rtl="0">
              <a:spcBef>
                <a:spcPts val="0"/>
              </a:spcBef>
              <a:buClr>
                <a:schemeClr val="dk1"/>
              </a:buClr>
              <a:buSzPct val="100000"/>
              <a:buChar char="-"/>
            </a:pPr>
            <a:r>
              <a:rPr lang="en" sz="1200" dirty="0">
                <a:solidFill>
                  <a:schemeClr val="dk1"/>
                </a:solidFill>
              </a:rPr>
              <a:t>European hosting only.</a:t>
            </a:r>
          </a:p>
          <a:p>
            <a:pPr lvl="0" rtl="0">
              <a:spcBef>
                <a:spcPts val="360"/>
              </a:spcBef>
              <a:buNone/>
            </a:pPr>
            <a:endParaRPr sz="1200" dirty="0">
              <a:solidFill>
                <a:schemeClr val="dk1"/>
              </a:solidFill>
            </a:endParaRPr>
          </a:p>
          <a:p>
            <a:pPr lvl="0" rtl="0">
              <a:spcBef>
                <a:spcPts val="0"/>
              </a:spcBef>
              <a:buNone/>
            </a:pPr>
            <a:r>
              <a:rPr lang="en" sz="1200" b="1" dirty="0">
                <a:solidFill>
                  <a:schemeClr val="dk1"/>
                </a:solidFill>
              </a:rPr>
              <a:t>Note: </a:t>
            </a:r>
            <a:r>
              <a:rPr lang="en" sz="1200" dirty="0">
                <a:solidFill>
                  <a:schemeClr val="dk1"/>
                </a:solidFill>
              </a:rPr>
              <a:t>An on premises solution was not looked at as this would be the same as we have now. </a:t>
            </a:r>
          </a:p>
          <a:p>
            <a:pPr marR="0" lvl="0" algn="l" rtl="0">
              <a:spcBef>
                <a:spcPts val="360"/>
              </a:spcBef>
              <a:spcAft>
                <a:spcPts val="0"/>
              </a:spcAft>
              <a:buNone/>
            </a:pPr>
            <a:endParaRPr sz="1200" dirty="0">
              <a:solidFill>
                <a:schemeClr val="dk1"/>
              </a:solidFill>
            </a:endParaRPr>
          </a:p>
        </p:txBody>
      </p:sp>
      <p:sp>
        <p:nvSpPr>
          <p:cNvPr id="251" name="Shape 251"/>
          <p:cNvSpPr txBox="1">
            <a:spLocks noGrp="1"/>
          </p:cNvSpPr>
          <p:nvPr>
            <p:ph type="sldNum" idx="12"/>
          </p:nvPr>
        </p:nvSpPr>
        <p:spPr>
          <a:xfrm>
            <a:off x="3884621" y="8685224"/>
            <a:ext cx="2971806" cy="457201"/>
          </a:xfrm>
          <a:prstGeom prst="rect">
            <a:avLst/>
          </a:prstGeom>
          <a:noFill/>
          <a:ln>
            <a:noFill/>
          </a:ln>
        </p:spPr>
        <p:txBody>
          <a:bodyPr wrap="square" lIns="91425" tIns="45700" rIns="91425" bIns="45700" anchor="b" anchorCtr="0">
            <a:noAutofit/>
          </a:bodyPr>
          <a:lstStyle/>
          <a:p>
            <a:pPr marL="0" marR="0" lvl="0" indent="0" algn="r" rtl="0">
              <a:spcBef>
                <a:spcPts val="0"/>
              </a:spcBef>
              <a:spcAft>
                <a:spcPts val="0"/>
              </a:spcAft>
              <a:buSzPct val="25000"/>
              <a:buNone/>
            </a:pPr>
            <a:fld id="{00000000-1234-1234-1234-123412341234}" type="slidenum">
              <a:rPr lang="en" sz="1200" b="0" i="0" u="none" strike="noStrike" cap="none">
                <a:solidFill>
                  <a:schemeClr val="dk1"/>
                </a:solidFill>
                <a:latin typeface="Arial"/>
                <a:ea typeface="Arial"/>
                <a:cs typeface="Arial"/>
                <a:sym typeface="Arial"/>
              </a:rPr>
              <a:t>44</a:t>
            </a:fld>
            <a:endParaRPr lang="en" sz="1200" b="0" i="0" u="none" strike="noStrike" cap="none">
              <a:solidFill>
                <a:schemeClr val="dk1"/>
              </a:solidFill>
              <a:latin typeface="Arial"/>
              <a:ea typeface="Arial"/>
              <a:cs typeface="Arial"/>
              <a:sym typeface="Arial"/>
            </a:endParaRPr>
          </a:p>
        </p:txBody>
      </p:sp>
    </p:spTree>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2"/>
        <p:cNvGrpSpPr/>
        <p:nvPr/>
      </p:nvGrpSpPr>
      <p:grpSpPr>
        <a:xfrm>
          <a:off x="0" y="0"/>
          <a:ext cx="0" cy="0"/>
          <a:chOff x="0" y="0"/>
          <a:chExt cx="0" cy="0"/>
        </a:xfrm>
      </p:grpSpPr>
      <p:sp>
        <p:nvSpPr>
          <p:cNvPr id="263" name="Shape 263"/>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miter lim="800000"/>
            <a:headEnd type="none" w="med" len="med"/>
            <a:tailEnd type="none" w="med" len="med"/>
          </a:ln>
        </p:spPr>
      </p:sp>
      <p:sp>
        <p:nvSpPr>
          <p:cNvPr id="264" name="Shape 264"/>
          <p:cNvSpPr txBox="1">
            <a:spLocks noGrp="1"/>
          </p:cNvSpPr>
          <p:nvPr>
            <p:ph type="body" idx="1"/>
          </p:nvPr>
        </p:nvSpPr>
        <p:spPr>
          <a:xfrm>
            <a:off x="685802" y="4343406"/>
            <a:ext cx="5486410" cy="4114805"/>
          </a:xfrm>
          <a:prstGeom prst="rect">
            <a:avLst/>
          </a:prstGeom>
          <a:noFill/>
          <a:ln>
            <a:noFill/>
          </a:ln>
        </p:spPr>
        <p:txBody>
          <a:bodyPr wrap="square" lIns="91425" tIns="45700" rIns="91425" bIns="45700" anchor="t" anchorCtr="0">
            <a:noAutofit/>
          </a:bodyPr>
          <a:lstStyle/>
          <a:p>
            <a:pPr marL="0" marR="0" lvl="0" indent="0" algn="l" rtl="0">
              <a:spcBef>
                <a:spcPts val="0"/>
              </a:spcBef>
              <a:spcAft>
                <a:spcPts val="0"/>
              </a:spcAft>
              <a:buSzPct val="25000"/>
              <a:buNone/>
            </a:pPr>
            <a:r>
              <a:rPr lang="en" sz="1200" b="0" i="0" u="none" strike="noStrike" cap="none">
                <a:solidFill>
                  <a:schemeClr val="dk1"/>
                </a:solidFill>
                <a:latin typeface="Arial"/>
                <a:ea typeface="Arial"/>
                <a:cs typeface="Arial"/>
                <a:sym typeface="Arial"/>
              </a:rPr>
              <a:t>Single account ownership.  Cost ownership, Having a single account may be an issue?  Sub accounts can be created for each GISC to administer.  This in itself could be problematic</a:t>
            </a:r>
          </a:p>
          <a:p>
            <a:pPr marL="0" marR="0" lvl="0" indent="0" algn="l" rtl="0">
              <a:spcBef>
                <a:spcPts val="360"/>
              </a:spcBef>
              <a:spcAft>
                <a:spcPts val="0"/>
              </a:spcAft>
              <a:buNone/>
            </a:pPr>
            <a:endParaRPr sz="1200" b="0" i="0" u="none" strike="noStrike" cap="none">
              <a:solidFill>
                <a:schemeClr val="dk1"/>
              </a:solidFill>
              <a:latin typeface="Arial"/>
              <a:ea typeface="Arial"/>
              <a:cs typeface="Arial"/>
              <a:sym typeface="Arial"/>
            </a:endParaRPr>
          </a:p>
          <a:p>
            <a:pPr marL="0" marR="0" lvl="0" indent="0" algn="l" rtl="0">
              <a:spcBef>
                <a:spcPts val="360"/>
              </a:spcBef>
              <a:spcAft>
                <a:spcPts val="0"/>
              </a:spcAft>
              <a:buSzPct val="25000"/>
              <a:buNone/>
            </a:pPr>
            <a:r>
              <a:rPr lang="en" sz="1200" b="0" i="0" u="none" strike="noStrike" cap="none">
                <a:solidFill>
                  <a:schemeClr val="dk1"/>
                </a:solidFill>
                <a:latin typeface="Arial"/>
                <a:ea typeface="Arial"/>
                <a:cs typeface="Arial"/>
                <a:sym typeface="Arial"/>
              </a:rPr>
              <a:t>In a single organisation sharing the costs is fairly straight-forward.  A budget is allocated and owner of the budget draws down against on the actual monthly cloud cost.    See https://aws.amazon.com/s3/pricing/ for a full cost breakdown in AWS.  For Azure see https://azure.microsoft.com/en-gb/pricing/calculator/ </a:t>
            </a:r>
          </a:p>
          <a:p>
            <a:pPr marL="0" marR="0" lvl="0" indent="0" algn="l" rtl="0">
              <a:spcBef>
                <a:spcPts val="360"/>
              </a:spcBef>
              <a:spcAft>
                <a:spcPts val="0"/>
              </a:spcAft>
              <a:buNone/>
            </a:pPr>
            <a:endParaRPr sz="1200" b="0" i="0" u="none" strike="noStrike" cap="none">
              <a:solidFill>
                <a:schemeClr val="dk1"/>
              </a:solidFill>
              <a:latin typeface="Arial"/>
              <a:ea typeface="Arial"/>
              <a:cs typeface="Arial"/>
              <a:sym typeface="Arial"/>
            </a:endParaRPr>
          </a:p>
          <a:p>
            <a:pPr marL="0" marR="0" lvl="0" indent="0" algn="l" rtl="0">
              <a:spcBef>
                <a:spcPts val="360"/>
              </a:spcBef>
              <a:spcAft>
                <a:spcPts val="0"/>
              </a:spcAft>
              <a:buSzPct val="25000"/>
              <a:buNone/>
            </a:pPr>
            <a:r>
              <a:rPr lang="en" sz="1200" b="0" i="0" u="none" strike="noStrike" cap="none">
                <a:solidFill>
                  <a:schemeClr val="dk1"/>
                </a:solidFill>
                <a:latin typeface="Arial"/>
                <a:ea typeface="Arial"/>
                <a:cs typeface="Arial"/>
                <a:sym typeface="Arial"/>
              </a:rPr>
              <a:t>Core cost model is monthly storage cost.  All other chargeback models would need agreements in place.</a:t>
            </a:r>
          </a:p>
        </p:txBody>
      </p:sp>
      <p:sp>
        <p:nvSpPr>
          <p:cNvPr id="265" name="Shape 265"/>
          <p:cNvSpPr txBox="1">
            <a:spLocks noGrp="1"/>
          </p:cNvSpPr>
          <p:nvPr>
            <p:ph type="sldNum" idx="12"/>
          </p:nvPr>
        </p:nvSpPr>
        <p:spPr>
          <a:xfrm>
            <a:off x="3884621" y="8685224"/>
            <a:ext cx="2971806" cy="457201"/>
          </a:xfrm>
          <a:prstGeom prst="rect">
            <a:avLst/>
          </a:prstGeom>
          <a:noFill/>
          <a:ln>
            <a:noFill/>
          </a:ln>
        </p:spPr>
        <p:txBody>
          <a:bodyPr wrap="square" lIns="91425" tIns="45700" rIns="91425" bIns="45700" anchor="b" anchorCtr="0">
            <a:noAutofit/>
          </a:bodyPr>
          <a:lstStyle/>
          <a:p>
            <a:pPr marL="0" marR="0" lvl="0" indent="0" algn="r" rtl="0">
              <a:spcBef>
                <a:spcPts val="0"/>
              </a:spcBef>
              <a:spcAft>
                <a:spcPts val="0"/>
              </a:spcAft>
              <a:buSzPct val="25000"/>
              <a:buNone/>
            </a:pPr>
            <a:fld id="{00000000-1234-1234-1234-123412341234}" type="slidenum">
              <a:rPr lang="en" sz="1200" b="0" i="0" u="none" strike="noStrike" cap="none">
                <a:solidFill>
                  <a:schemeClr val="dk1"/>
                </a:solidFill>
                <a:latin typeface="Arial"/>
                <a:ea typeface="Arial"/>
                <a:cs typeface="Arial"/>
                <a:sym typeface="Arial"/>
              </a:rPr>
              <a:t>45</a:t>
            </a:fld>
            <a:endParaRPr lang="en" sz="1200" b="0" i="0" u="none" strike="noStrike" cap="none">
              <a:solidFill>
                <a:schemeClr val="dk1"/>
              </a:solidFill>
              <a:latin typeface="Arial"/>
              <a:ea typeface="Arial"/>
              <a:cs typeface="Arial"/>
              <a:sym typeface="Arial"/>
            </a:endParaRPr>
          </a:p>
        </p:txBody>
      </p:sp>
    </p:spTree>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9"/>
        <p:cNvGrpSpPr/>
        <p:nvPr/>
      </p:nvGrpSpPr>
      <p:grpSpPr>
        <a:xfrm>
          <a:off x="0" y="0"/>
          <a:ext cx="0" cy="0"/>
          <a:chOff x="0" y="0"/>
          <a:chExt cx="0" cy="0"/>
        </a:xfrm>
      </p:grpSpPr>
      <p:sp>
        <p:nvSpPr>
          <p:cNvPr id="270" name="Shape 270"/>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miter lim="800000"/>
            <a:headEnd type="none" w="med" len="med"/>
            <a:tailEnd type="none" w="med" len="med"/>
          </a:ln>
        </p:spPr>
      </p:sp>
      <p:sp>
        <p:nvSpPr>
          <p:cNvPr id="271" name="Shape 271"/>
          <p:cNvSpPr txBox="1">
            <a:spLocks noGrp="1"/>
          </p:cNvSpPr>
          <p:nvPr>
            <p:ph type="body" idx="1"/>
          </p:nvPr>
        </p:nvSpPr>
        <p:spPr>
          <a:xfrm>
            <a:off x="685802" y="4343406"/>
            <a:ext cx="5486410" cy="4114805"/>
          </a:xfrm>
          <a:prstGeom prst="rect">
            <a:avLst/>
          </a:prstGeom>
          <a:noFill/>
          <a:ln>
            <a:noFill/>
          </a:ln>
        </p:spPr>
        <p:txBody>
          <a:bodyPr wrap="square" lIns="91425" tIns="45700" rIns="91425" bIns="45700" anchor="t" anchorCtr="0">
            <a:noAutofit/>
          </a:bodyPr>
          <a:lstStyle/>
          <a:p>
            <a:pPr marL="0" marR="0" lvl="0" indent="0" algn="l" rtl="0">
              <a:spcBef>
                <a:spcPts val="0"/>
              </a:spcBef>
              <a:spcAft>
                <a:spcPts val="0"/>
              </a:spcAft>
              <a:buSzPct val="25000"/>
              <a:buNone/>
            </a:pPr>
            <a:r>
              <a:rPr lang="en" sz="1200" b="0" i="0" u="none" strike="noStrike" cap="none">
                <a:solidFill>
                  <a:schemeClr val="dk1"/>
                </a:solidFill>
                <a:latin typeface="Arial"/>
                <a:ea typeface="Arial"/>
                <a:cs typeface="Arial"/>
                <a:sym typeface="Arial"/>
              </a:rPr>
              <a:t>Pricing based on location is set to London.  Because the data changes on a daily basis then a daily rate is applied.  Acceleration transfer tool can speed up transferring data between regions, although some local testing did</a:t>
            </a:r>
            <a:r>
              <a:rPr lang="en" sz="1200">
                <a:solidFill>
                  <a:schemeClr val="dk1"/>
                </a:solidFill>
              </a:rPr>
              <a:t> not </a:t>
            </a:r>
            <a:r>
              <a:rPr lang="en" sz="1200" b="0" i="0" u="none" strike="noStrike" cap="none">
                <a:solidFill>
                  <a:schemeClr val="dk1"/>
                </a:solidFill>
                <a:latin typeface="Arial"/>
                <a:ea typeface="Arial"/>
                <a:cs typeface="Arial"/>
                <a:sym typeface="Arial"/>
              </a:rPr>
              <a:t>show a real improvement.</a:t>
            </a:r>
          </a:p>
          <a:p>
            <a:pPr marL="0" marR="0" lvl="0" indent="0" algn="l" rtl="0">
              <a:spcBef>
                <a:spcPts val="360"/>
              </a:spcBef>
              <a:spcAft>
                <a:spcPts val="0"/>
              </a:spcAft>
              <a:buNone/>
            </a:pPr>
            <a:endParaRPr sz="1200" b="0" i="0" u="none" strike="noStrike" cap="none">
              <a:solidFill>
                <a:schemeClr val="dk1"/>
              </a:solidFill>
              <a:latin typeface="Arial"/>
              <a:ea typeface="Arial"/>
              <a:cs typeface="Arial"/>
              <a:sym typeface="Arial"/>
            </a:endParaRPr>
          </a:p>
          <a:p>
            <a:pPr marL="0" marR="0" lvl="0" indent="0" algn="l" rtl="0">
              <a:spcBef>
                <a:spcPts val="360"/>
              </a:spcBef>
              <a:spcAft>
                <a:spcPts val="0"/>
              </a:spcAft>
              <a:buSzPct val="25000"/>
              <a:buNone/>
            </a:pPr>
            <a:r>
              <a:rPr lang="en" sz="1200" b="0" i="0" u="none" strike="noStrike" cap="none">
                <a:solidFill>
                  <a:schemeClr val="dk1"/>
                </a:solidFill>
                <a:latin typeface="Arial"/>
                <a:ea typeface="Arial"/>
                <a:cs typeface="Arial"/>
                <a:sym typeface="Arial"/>
              </a:rPr>
              <a:t>Final point – the layer above the data would incur cost but until this is better defined it’s hard to understand what the cost would be</a:t>
            </a:r>
          </a:p>
        </p:txBody>
      </p:sp>
      <p:sp>
        <p:nvSpPr>
          <p:cNvPr id="272" name="Shape 272"/>
          <p:cNvSpPr txBox="1">
            <a:spLocks noGrp="1"/>
          </p:cNvSpPr>
          <p:nvPr>
            <p:ph type="sldNum" idx="12"/>
          </p:nvPr>
        </p:nvSpPr>
        <p:spPr>
          <a:xfrm>
            <a:off x="3884621" y="8685224"/>
            <a:ext cx="2971806" cy="457201"/>
          </a:xfrm>
          <a:prstGeom prst="rect">
            <a:avLst/>
          </a:prstGeom>
          <a:noFill/>
          <a:ln>
            <a:noFill/>
          </a:ln>
        </p:spPr>
        <p:txBody>
          <a:bodyPr wrap="square" lIns="91425" tIns="45700" rIns="91425" bIns="45700" anchor="b" anchorCtr="0">
            <a:noAutofit/>
          </a:bodyPr>
          <a:lstStyle/>
          <a:p>
            <a:pPr marL="0" marR="0" lvl="0" indent="0" algn="r" rtl="0">
              <a:spcBef>
                <a:spcPts val="0"/>
              </a:spcBef>
              <a:spcAft>
                <a:spcPts val="0"/>
              </a:spcAft>
              <a:buSzPct val="25000"/>
              <a:buNone/>
            </a:pPr>
            <a:fld id="{00000000-1234-1234-1234-123412341234}" type="slidenum">
              <a:rPr lang="en" sz="1200" b="0" i="0" u="none" strike="noStrike" cap="none">
                <a:solidFill>
                  <a:schemeClr val="dk1"/>
                </a:solidFill>
                <a:latin typeface="Arial"/>
                <a:ea typeface="Arial"/>
                <a:cs typeface="Arial"/>
                <a:sym typeface="Arial"/>
              </a:rPr>
              <a:t>46</a:t>
            </a:fld>
            <a:endParaRPr lang="en" sz="1200" b="0" i="0" u="none" strike="noStrike" cap="none">
              <a:solidFill>
                <a:schemeClr val="dk1"/>
              </a:solidFill>
              <a:latin typeface="Arial"/>
              <a:ea typeface="Arial"/>
              <a:cs typeface="Arial"/>
              <a:sym typeface="Arial"/>
            </a:endParaRPr>
          </a:p>
        </p:txBody>
      </p:sp>
    </p:spTree>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71"/>
        <p:cNvGrpSpPr/>
        <p:nvPr/>
      </p:nvGrpSpPr>
      <p:grpSpPr>
        <a:xfrm>
          <a:off x="0" y="0"/>
          <a:ext cx="0" cy="0"/>
          <a:chOff x="0" y="0"/>
          <a:chExt cx="0" cy="0"/>
        </a:xfrm>
      </p:grpSpPr>
      <p:sp>
        <p:nvSpPr>
          <p:cNvPr id="372" name="Shape 372"/>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miter lim="800000"/>
            <a:headEnd type="none" w="med" len="med"/>
            <a:tailEnd type="none" w="med" len="med"/>
          </a:ln>
        </p:spPr>
      </p:sp>
      <p:sp>
        <p:nvSpPr>
          <p:cNvPr id="373" name="Shape 373"/>
          <p:cNvSpPr txBox="1">
            <a:spLocks noGrp="1"/>
          </p:cNvSpPr>
          <p:nvPr>
            <p:ph type="body" idx="1"/>
          </p:nvPr>
        </p:nvSpPr>
        <p:spPr>
          <a:xfrm>
            <a:off x="685802" y="4343406"/>
            <a:ext cx="5486410" cy="4114805"/>
          </a:xfrm>
          <a:prstGeom prst="rect">
            <a:avLst/>
          </a:prstGeom>
          <a:noFill/>
          <a:ln>
            <a:noFill/>
          </a:ln>
        </p:spPr>
        <p:txBody>
          <a:bodyPr wrap="square" lIns="91425" tIns="45700" rIns="91425" bIns="45700" anchor="t" anchorCtr="0">
            <a:noAutofit/>
          </a:bodyPr>
          <a:lstStyle/>
          <a:p>
            <a:pPr marL="0" marR="0" lvl="0" indent="0" algn="l" rtl="0">
              <a:spcBef>
                <a:spcPts val="0"/>
              </a:spcBef>
              <a:spcAft>
                <a:spcPts val="0"/>
              </a:spcAft>
              <a:buSzPct val="25000"/>
              <a:buNone/>
            </a:pPr>
            <a:r>
              <a:rPr lang="en" sz="1200" b="0" i="0" u="none" strike="noStrike" cap="none">
                <a:solidFill>
                  <a:schemeClr val="dk1"/>
                </a:solidFill>
                <a:latin typeface="Arial"/>
                <a:ea typeface="Arial"/>
                <a:cs typeface="Arial"/>
                <a:sym typeface="Arial"/>
              </a:rPr>
              <a:t>The costs represent 20GB in and 20GB and 300GB out.  Transfer out with no regional difference is $0.09 per GB  Initial scenario is $91.62, with a jump to $823.41.  300GB translates to 15 GISC’s taking the data out. </a:t>
            </a:r>
          </a:p>
        </p:txBody>
      </p:sp>
      <p:sp>
        <p:nvSpPr>
          <p:cNvPr id="374" name="Shape 374"/>
          <p:cNvSpPr txBox="1">
            <a:spLocks noGrp="1"/>
          </p:cNvSpPr>
          <p:nvPr>
            <p:ph type="sldNum" idx="12"/>
          </p:nvPr>
        </p:nvSpPr>
        <p:spPr>
          <a:xfrm>
            <a:off x="3884621" y="8685224"/>
            <a:ext cx="2971806" cy="457201"/>
          </a:xfrm>
          <a:prstGeom prst="rect">
            <a:avLst/>
          </a:prstGeom>
          <a:noFill/>
          <a:ln>
            <a:noFill/>
          </a:ln>
        </p:spPr>
        <p:txBody>
          <a:bodyPr wrap="square" lIns="91425" tIns="45700" rIns="91425" bIns="45700" anchor="b" anchorCtr="0">
            <a:noAutofit/>
          </a:bodyPr>
          <a:lstStyle/>
          <a:p>
            <a:pPr marL="0" marR="0" lvl="0" indent="0" algn="r" rtl="0">
              <a:spcBef>
                <a:spcPts val="0"/>
              </a:spcBef>
              <a:spcAft>
                <a:spcPts val="0"/>
              </a:spcAft>
              <a:buSzPct val="25000"/>
              <a:buNone/>
            </a:pPr>
            <a:fld id="{00000000-1234-1234-1234-123412341234}" type="slidenum">
              <a:rPr lang="en" sz="1200" b="0" i="0" u="none" strike="noStrike" cap="none">
                <a:solidFill>
                  <a:schemeClr val="dk1"/>
                </a:solidFill>
                <a:latin typeface="Arial"/>
                <a:ea typeface="Arial"/>
                <a:cs typeface="Arial"/>
                <a:sym typeface="Arial"/>
              </a:rPr>
              <a:t>47</a:t>
            </a:fld>
            <a:endParaRPr lang="en" sz="1200" b="0" i="0" u="none" strike="noStrike" cap="none">
              <a:solidFill>
                <a:schemeClr val="dk1"/>
              </a:solidFill>
              <a:latin typeface="Arial"/>
              <a:ea typeface="Arial"/>
              <a:cs typeface="Arial"/>
              <a:sym typeface="Arial"/>
            </a:endParaRPr>
          </a:p>
        </p:txBody>
      </p:sp>
    </p:spTree>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6"/>
        <p:cNvGrpSpPr/>
        <p:nvPr/>
      </p:nvGrpSpPr>
      <p:grpSpPr>
        <a:xfrm>
          <a:off x="0" y="0"/>
          <a:ext cx="0" cy="0"/>
          <a:chOff x="0" y="0"/>
          <a:chExt cx="0" cy="0"/>
        </a:xfrm>
      </p:grpSpPr>
      <p:sp>
        <p:nvSpPr>
          <p:cNvPr id="277" name="Shape 277"/>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miter lim="800000"/>
            <a:headEnd type="none" w="med" len="med"/>
            <a:tailEnd type="none" w="med" len="med"/>
          </a:ln>
        </p:spPr>
      </p:sp>
      <p:sp>
        <p:nvSpPr>
          <p:cNvPr id="278" name="Shape 278"/>
          <p:cNvSpPr txBox="1">
            <a:spLocks noGrp="1"/>
          </p:cNvSpPr>
          <p:nvPr>
            <p:ph type="body" idx="1"/>
          </p:nvPr>
        </p:nvSpPr>
        <p:spPr>
          <a:xfrm>
            <a:off x="685802" y="4343406"/>
            <a:ext cx="5486410" cy="4114805"/>
          </a:xfrm>
          <a:prstGeom prst="rect">
            <a:avLst/>
          </a:prstGeom>
          <a:noFill/>
          <a:ln>
            <a:noFill/>
          </a:ln>
        </p:spPr>
        <p:txBody>
          <a:bodyPr wrap="square" lIns="91425" tIns="45700" rIns="91425" bIns="45700" anchor="t" anchorCtr="0">
            <a:noAutofit/>
          </a:bodyPr>
          <a:lstStyle/>
          <a:p>
            <a:pPr marL="0" marR="0" lvl="0" indent="0" algn="l" rtl="0">
              <a:spcBef>
                <a:spcPts val="0"/>
              </a:spcBef>
              <a:spcAft>
                <a:spcPts val="0"/>
              </a:spcAft>
              <a:buSzPct val="25000"/>
              <a:buNone/>
            </a:pPr>
            <a:r>
              <a:rPr lang="en" sz="1200" b="0" i="0" u="none" strike="noStrike" cap="none">
                <a:solidFill>
                  <a:schemeClr val="dk1"/>
                </a:solidFill>
                <a:latin typeface="Arial"/>
                <a:ea typeface="Arial"/>
                <a:cs typeface="Arial"/>
                <a:sym typeface="Arial"/>
              </a:rPr>
              <a:t>Pricing based on location is set to London.  Because the data changes on a daily basis then a daily rate is applied.  Acceleration transfer tool can speed up transferring data between regions, although some local testing didn't show a real improvement.</a:t>
            </a:r>
          </a:p>
        </p:txBody>
      </p:sp>
      <p:sp>
        <p:nvSpPr>
          <p:cNvPr id="279" name="Shape 279"/>
          <p:cNvSpPr txBox="1">
            <a:spLocks noGrp="1"/>
          </p:cNvSpPr>
          <p:nvPr>
            <p:ph type="sldNum" idx="12"/>
          </p:nvPr>
        </p:nvSpPr>
        <p:spPr>
          <a:xfrm>
            <a:off x="3884621" y="8685224"/>
            <a:ext cx="2971806" cy="457201"/>
          </a:xfrm>
          <a:prstGeom prst="rect">
            <a:avLst/>
          </a:prstGeom>
          <a:noFill/>
          <a:ln>
            <a:noFill/>
          </a:ln>
        </p:spPr>
        <p:txBody>
          <a:bodyPr wrap="square" lIns="91425" tIns="45700" rIns="91425" bIns="45700" anchor="b" anchorCtr="0">
            <a:noAutofit/>
          </a:bodyPr>
          <a:lstStyle/>
          <a:p>
            <a:pPr marL="0" marR="0" lvl="0" indent="0" algn="r" rtl="0">
              <a:spcBef>
                <a:spcPts val="0"/>
              </a:spcBef>
              <a:spcAft>
                <a:spcPts val="0"/>
              </a:spcAft>
              <a:buSzPct val="25000"/>
              <a:buNone/>
            </a:pPr>
            <a:fld id="{00000000-1234-1234-1234-123412341234}" type="slidenum">
              <a:rPr lang="en" sz="1200" b="0" i="0" u="none" strike="noStrike" cap="none">
                <a:solidFill>
                  <a:schemeClr val="dk1"/>
                </a:solidFill>
                <a:latin typeface="Arial"/>
                <a:ea typeface="Arial"/>
                <a:cs typeface="Arial"/>
                <a:sym typeface="Arial"/>
              </a:rPr>
              <a:t>48</a:t>
            </a:fld>
            <a:endParaRPr lang="en" sz="1200" b="0" i="0" u="none" strike="noStrike" cap="none">
              <a:solidFill>
                <a:schemeClr val="dk1"/>
              </a:solidFill>
              <a:latin typeface="Arial"/>
              <a:ea typeface="Arial"/>
              <a:cs typeface="Arial"/>
              <a:sym typeface="Arial"/>
            </a:endParaRPr>
          </a:p>
        </p:txBody>
      </p:sp>
    </p:spTree>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81"/>
        <p:cNvGrpSpPr/>
        <p:nvPr/>
      </p:nvGrpSpPr>
      <p:grpSpPr>
        <a:xfrm>
          <a:off x="0" y="0"/>
          <a:ext cx="0" cy="0"/>
          <a:chOff x="0" y="0"/>
          <a:chExt cx="0" cy="0"/>
        </a:xfrm>
      </p:grpSpPr>
      <p:sp>
        <p:nvSpPr>
          <p:cNvPr id="382" name="Shape 382"/>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miter lim="800000"/>
            <a:headEnd type="none" w="med" len="med"/>
            <a:tailEnd type="none" w="med" len="med"/>
          </a:ln>
        </p:spPr>
      </p:sp>
      <p:sp>
        <p:nvSpPr>
          <p:cNvPr id="383" name="Shape 383"/>
          <p:cNvSpPr txBox="1">
            <a:spLocks noGrp="1"/>
          </p:cNvSpPr>
          <p:nvPr>
            <p:ph type="body" idx="1"/>
          </p:nvPr>
        </p:nvSpPr>
        <p:spPr>
          <a:xfrm>
            <a:off x="685802" y="4343406"/>
            <a:ext cx="5486410" cy="4114805"/>
          </a:xfrm>
          <a:prstGeom prst="rect">
            <a:avLst/>
          </a:prstGeom>
          <a:noFill/>
          <a:ln>
            <a:noFill/>
          </a:ln>
        </p:spPr>
        <p:txBody>
          <a:bodyPr wrap="square" lIns="91425" tIns="45700" rIns="91425" bIns="45700" anchor="t" anchorCtr="0">
            <a:noAutofit/>
          </a:bodyPr>
          <a:lstStyle/>
          <a:p>
            <a:pPr marL="0" marR="0" lvl="0" indent="-76200" algn="l" rtl="0">
              <a:lnSpc>
                <a:spcPct val="100000"/>
              </a:lnSpc>
              <a:spcBef>
                <a:spcPts val="0"/>
              </a:spcBef>
              <a:spcAft>
                <a:spcPts val="0"/>
              </a:spcAft>
              <a:buClr>
                <a:schemeClr val="dk1"/>
              </a:buClr>
              <a:buSzPct val="100000"/>
              <a:buFont typeface="Arial"/>
              <a:buNone/>
            </a:pPr>
            <a:r>
              <a:rPr lang="en" sz="1200" b="0" i="0" u="none" strike="noStrike" cap="none">
                <a:solidFill>
                  <a:schemeClr val="dk1"/>
                </a:solidFill>
                <a:latin typeface="Arial"/>
                <a:ea typeface="Arial"/>
                <a:cs typeface="Arial"/>
                <a:sym typeface="Arial"/>
              </a:rPr>
              <a:t>The costs represent 20GB in and 300GB out.  Transfer out with no regional difference is $0.08 per GB  300GB translates to 15 GISC’s taking the data out. </a:t>
            </a:r>
          </a:p>
          <a:p>
            <a:pPr marL="0" marR="0" lvl="0" indent="0" algn="l" rtl="0">
              <a:spcBef>
                <a:spcPts val="360"/>
              </a:spcBef>
              <a:spcAft>
                <a:spcPts val="0"/>
              </a:spcAft>
              <a:buNone/>
            </a:pPr>
            <a:endParaRPr sz="1200" b="0" i="0" u="none" strike="noStrike" cap="none">
              <a:solidFill>
                <a:schemeClr val="dk1"/>
              </a:solidFill>
              <a:latin typeface="Arial"/>
              <a:ea typeface="Arial"/>
              <a:cs typeface="Arial"/>
              <a:sym typeface="Arial"/>
            </a:endParaRPr>
          </a:p>
        </p:txBody>
      </p:sp>
      <p:sp>
        <p:nvSpPr>
          <p:cNvPr id="384" name="Shape 384"/>
          <p:cNvSpPr txBox="1">
            <a:spLocks noGrp="1"/>
          </p:cNvSpPr>
          <p:nvPr>
            <p:ph type="sldNum" idx="12"/>
          </p:nvPr>
        </p:nvSpPr>
        <p:spPr>
          <a:xfrm>
            <a:off x="3884621" y="8685224"/>
            <a:ext cx="2971806" cy="457201"/>
          </a:xfrm>
          <a:prstGeom prst="rect">
            <a:avLst/>
          </a:prstGeom>
          <a:noFill/>
          <a:ln>
            <a:noFill/>
          </a:ln>
        </p:spPr>
        <p:txBody>
          <a:bodyPr wrap="square" lIns="91425" tIns="45700" rIns="91425" bIns="45700" anchor="b" anchorCtr="0">
            <a:noAutofit/>
          </a:bodyPr>
          <a:lstStyle/>
          <a:p>
            <a:pPr marL="0" marR="0" lvl="0" indent="0" algn="r" rtl="0">
              <a:spcBef>
                <a:spcPts val="0"/>
              </a:spcBef>
              <a:spcAft>
                <a:spcPts val="0"/>
              </a:spcAft>
              <a:buSzPct val="25000"/>
              <a:buNone/>
            </a:pPr>
            <a:fld id="{00000000-1234-1234-1234-123412341234}" type="slidenum">
              <a:rPr lang="en" sz="1200" b="0" i="0" u="none" strike="noStrike" cap="none">
                <a:solidFill>
                  <a:schemeClr val="dk1"/>
                </a:solidFill>
                <a:latin typeface="Arial"/>
                <a:ea typeface="Arial"/>
                <a:cs typeface="Arial"/>
                <a:sym typeface="Arial"/>
              </a:rPr>
              <a:t>49</a:t>
            </a:fld>
            <a:endParaRPr lang="en" sz="1200" b="0" i="0" u="none" strike="noStrike" cap="none">
              <a:solidFill>
                <a:schemeClr val="dk1"/>
              </a:solidFill>
              <a:latin typeface="Arial"/>
              <a:ea typeface="Arial"/>
              <a:cs typeface="Arial"/>
              <a:sym typeface="Arial"/>
            </a:endParaRPr>
          </a:p>
        </p:txBody>
      </p:sp>
    </p:spTree>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3"/>
        <p:cNvGrpSpPr/>
        <p:nvPr/>
      </p:nvGrpSpPr>
      <p:grpSpPr>
        <a:xfrm>
          <a:off x="0" y="0"/>
          <a:ext cx="0" cy="0"/>
          <a:chOff x="0" y="0"/>
          <a:chExt cx="0" cy="0"/>
        </a:xfrm>
      </p:grpSpPr>
      <p:sp>
        <p:nvSpPr>
          <p:cNvPr id="284" name="Shape 284"/>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miter lim="800000"/>
            <a:headEnd type="none" w="med" len="med"/>
            <a:tailEnd type="none" w="med" len="med"/>
          </a:ln>
        </p:spPr>
      </p:sp>
      <p:sp>
        <p:nvSpPr>
          <p:cNvPr id="285" name="Shape 285"/>
          <p:cNvSpPr txBox="1">
            <a:spLocks noGrp="1"/>
          </p:cNvSpPr>
          <p:nvPr>
            <p:ph type="body" idx="1"/>
          </p:nvPr>
        </p:nvSpPr>
        <p:spPr>
          <a:xfrm>
            <a:off x="685802" y="4343406"/>
            <a:ext cx="5486410" cy="4114805"/>
          </a:xfrm>
          <a:prstGeom prst="rect">
            <a:avLst/>
          </a:prstGeom>
          <a:noFill/>
          <a:ln>
            <a:noFill/>
          </a:ln>
        </p:spPr>
        <p:txBody>
          <a:bodyPr wrap="square" lIns="91425" tIns="45700" rIns="91425" bIns="45700" anchor="t" anchorCtr="0">
            <a:noAutofit/>
          </a:bodyPr>
          <a:lstStyle/>
          <a:p>
            <a:pPr marL="0" marR="0" lvl="0" indent="0" algn="l" rtl="0">
              <a:spcBef>
                <a:spcPts val="0"/>
              </a:spcBef>
              <a:spcAft>
                <a:spcPts val="0"/>
              </a:spcAft>
              <a:buNone/>
            </a:pPr>
            <a:endParaRPr sz="1200" b="0" i="0" u="none" strike="noStrike" cap="none">
              <a:solidFill>
                <a:schemeClr val="dk1"/>
              </a:solidFill>
              <a:latin typeface="Arial"/>
              <a:ea typeface="Arial"/>
              <a:cs typeface="Arial"/>
              <a:sym typeface="Arial"/>
            </a:endParaRPr>
          </a:p>
        </p:txBody>
      </p:sp>
      <p:sp>
        <p:nvSpPr>
          <p:cNvPr id="286" name="Shape 286"/>
          <p:cNvSpPr txBox="1">
            <a:spLocks noGrp="1"/>
          </p:cNvSpPr>
          <p:nvPr>
            <p:ph type="sldNum" idx="12"/>
          </p:nvPr>
        </p:nvSpPr>
        <p:spPr>
          <a:xfrm>
            <a:off x="3884621" y="8685224"/>
            <a:ext cx="2971806" cy="457201"/>
          </a:xfrm>
          <a:prstGeom prst="rect">
            <a:avLst/>
          </a:prstGeom>
          <a:noFill/>
          <a:ln>
            <a:noFill/>
          </a:ln>
        </p:spPr>
        <p:txBody>
          <a:bodyPr wrap="square" lIns="91425" tIns="45700" rIns="91425" bIns="45700" anchor="b" anchorCtr="0">
            <a:noAutofit/>
          </a:bodyPr>
          <a:lstStyle/>
          <a:p>
            <a:pPr marL="0" marR="0" lvl="0" indent="0" algn="r" rtl="0">
              <a:spcBef>
                <a:spcPts val="0"/>
              </a:spcBef>
              <a:spcAft>
                <a:spcPts val="0"/>
              </a:spcAft>
              <a:buSzPct val="25000"/>
              <a:buNone/>
            </a:pPr>
            <a:fld id="{00000000-1234-1234-1234-123412341234}" type="slidenum">
              <a:rPr lang="en" sz="1200" b="0" i="0" u="none" strike="noStrike" cap="none">
                <a:solidFill>
                  <a:schemeClr val="dk1"/>
                </a:solidFill>
                <a:latin typeface="Arial"/>
                <a:ea typeface="Arial"/>
                <a:cs typeface="Arial"/>
                <a:sym typeface="Arial"/>
              </a:rPr>
              <a:t>50</a:t>
            </a:fld>
            <a:endParaRPr lang="en" sz="1200" b="0" i="0" u="none" strike="noStrike" cap="none">
              <a:solidFill>
                <a:schemeClr val="dk1"/>
              </a:solidFill>
              <a:latin typeface="Arial"/>
              <a:ea typeface="Arial"/>
              <a:cs typeface="Arial"/>
              <a:sym typeface="Arial"/>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jp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jpg"/></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タイトル スライド">
    <p:spTree>
      <p:nvGrpSpPr>
        <p:cNvPr id="1" name=""/>
        <p:cNvGrpSpPr/>
        <p:nvPr/>
      </p:nvGrpSpPr>
      <p:grpSpPr>
        <a:xfrm>
          <a:off x="0" y="0"/>
          <a:ext cx="0" cy="0"/>
          <a:chOff x="0" y="0"/>
          <a:chExt cx="0" cy="0"/>
        </a:xfrm>
      </p:grpSpPr>
      <p:pic>
        <p:nvPicPr>
          <p:cNvPr id="5" name="Picture 4" descr="wmo2016_powerpoint_standard_v2-1.jp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6858000" cy="5143500"/>
          </a:xfrm>
          <a:prstGeom prst="rect">
            <a:avLst/>
          </a:prstGeom>
        </p:spPr>
      </p:pic>
      <p:sp>
        <p:nvSpPr>
          <p:cNvPr id="2" name="Title 1"/>
          <p:cNvSpPr>
            <a:spLocks noGrp="1"/>
          </p:cNvSpPr>
          <p:nvPr>
            <p:ph type="ctrTitle"/>
          </p:nvPr>
        </p:nvSpPr>
        <p:spPr>
          <a:xfrm>
            <a:off x="514350" y="1597820"/>
            <a:ext cx="5829300" cy="1102519"/>
          </a:xfrm>
        </p:spPr>
        <p:txBody>
          <a:bodyPr/>
          <a:lstStyle/>
          <a:p>
            <a:r>
              <a:rPr lang="en-US" altLang="ja-JP"/>
              <a:t>Click to edit Master title style</a:t>
            </a:r>
            <a:endParaRPr lang="en-US"/>
          </a:p>
        </p:txBody>
      </p:sp>
      <p:sp>
        <p:nvSpPr>
          <p:cNvPr id="3" name="Subtitle 2"/>
          <p:cNvSpPr>
            <a:spLocks noGrp="1"/>
          </p:cNvSpPr>
          <p:nvPr>
            <p:ph type="subTitle" idx="1"/>
          </p:nvPr>
        </p:nvSpPr>
        <p:spPr>
          <a:xfrm>
            <a:off x="1028700" y="2914650"/>
            <a:ext cx="4800600" cy="1314450"/>
          </a:xfrm>
        </p:spPr>
        <p:txBody>
          <a:bodyPr/>
          <a:lstStyle>
            <a:lvl1pPr marL="0" indent="0" algn="ctr">
              <a:buNone/>
              <a:defRPr>
                <a:solidFill>
                  <a:schemeClr val="tx1">
                    <a:tint val="75000"/>
                  </a:schemeClr>
                </a:solidFill>
              </a:defRPr>
            </a:lvl1pPr>
            <a:lvl2pPr marL="257175" indent="0" algn="ctr">
              <a:buNone/>
              <a:defRPr>
                <a:solidFill>
                  <a:schemeClr val="tx1">
                    <a:tint val="75000"/>
                  </a:schemeClr>
                </a:solidFill>
              </a:defRPr>
            </a:lvl2pPr>
            <a:lvl3pPr marL="514350" indent="0" algn="ctr">
              <a:buNone/>
              <a:defRPr>
                <a:solidFill>
                  <a:schemeClr val="tx1">
                    <a:tint val="75000"/>
                  </a:schemeClr>
                </a:solidFill>
              </a:defRPr>
            </a:lvl3pPr>
            <a:lvl4pPr marL="771525" indent="0" algn="ctr">
              <a:buNone/>
              <a:defRPr>
                <a:solidFill>
                  <a:schemeClr val="tx1">
                    <a:tint val="75000"/>
                  </a:schemeClr>
                </a:solidFill>
              </a:defRPr>
            </a:lvl4pPr>
            <a:lvl5pPr marL="1028700" indent="0" algn="ctr">
              <a:buNone/>
              <a:defRPr>
                <a:solidFill>
                  <a:schemeClr val="tx1">
                    <a:tint val="75000"/>
                  </a:schemeClr>
                </a:solidFill>
              </a:defRPr>
            </a:lvl5pPr>
            <a:lvl6pPr marL="1285875" indent="0" algn="ctr">
              <a:buNone/>
              <a:defRPr>
                <a:solidFill>
                  <a:schemeClr val="tx1">
                    <a:tint val="75000"/>
                  </a:schemeClr>
                </a:solidFill>
              </a:defRPr>
            </a:lvl6pPr>
            <a:lvl7pPr marL="1543050" indent="0" algn="ctr">
              <a:buNone/>
              <a:defRPr>
                <a:solidFill>
                  <a:schemeClr val="tx1">
                    <a:tint val="75000"/>
                  </a:schemeClr>
                </a:solidFill>
              </a:defRPr>
            </a:lvl7pPr>
            <a:lvl8pPr marL="1800225" indent="0" algn="ctr">
              <a:buNone/>
              <a:defRPr>
                <a:solidFill>
                  <a:schemeClr val="tx1">
                    <a:tint val="75000"/>
                  </a:schemeClr>
                </a:solidFill>
              </a:defRPr>
            </a:lvl8pPr>
            <a:lvl9pPr marL="2057400" indent="0" algn="ctr">
              <a:buNone/>
              <a:defRPr>
                <a:solidFill>
                  <a:schemeClr val="tx1">
                    <a:tint val="75000"/>
                  </a:schemeClr>
                </a:solidFill>
              </a:defRPr>
            </a:lvl9pPr>
          </a:lstStyle>
          <a:p>
            <a:r>
              <a:rPr lang="en-US" altLang="ja-JP"/>
              <a:t>Click to edit Master subtitle style</a:t>
            </a:r>
            <a:endParaRPr lang="en-US"/>
          </a:p>
        </p:txBody>
      </p:sp>
      <p:sp>
        <p:nvSpPr>
          <p:cNvPr id="6" name="Slide Number Placeholder 5"/>
          <p:cNvSpPr>
            <a:spLocks noGrp="1"/>
          </p:cNvSpPr>
          <p:nvPr>
            <p:ph type="sldNum" sz="quarter" idx="12"/>
          </p:nvPr>
        </p:nvSpPr>
        <p:spPr/>
        <p:txBody>
          <a:bodyPr/>
          <a:lstStyle/>
          <a:p>
            <a:pPr algn="r">
              <a:buSzPct val="25000"/>
            </a:pPr>
            <a:r>
              <a:rPr lang="en" sz="900">
                <a:solidFill>
                  <a:srgbClr val="888888"/>
                </a:solidFill>
                <a:latin typeface="Calibri"/>
                <a:ea typeface="Calibri"/>
                <a:cs typeface="Calibri"/>
                <a:sym typeface="Calibri"/>
              </a:rPr>
              <a:t>pp</a:t>
            </a:r>
            <a:fld id="{00000000-1234-1234-1234-123412341234}" type="slidenum">
              <a:rPr lang="en" sz="900" smtClean="0">
                <a:solidFill>
                  <a:srgbClr val="888888"/>
                </a:solidFill>
                <a:latin typeface="Calibri"/>
                <a:ea typeface="Calibri"/>
                <a:cs typeface="Calibri"/>
                <a:sym typeface="Calibri"/>
              </a:rPr>
              <a:pPr algn="r">
                <a:buSzPct val="25000"/>
              </a:pPr>
              <a:t>‹#›</a:t>
            </a:fld>
            <a:endParaRPr lang="en" sz="900">
              <a:solidFill>
                <a:srgbClr val="888888"/>
              </a:solidFill>
              <a:latin typeface="Calibri"/>
              <a:ea typeface="Calibri"/>
              <a:cs typeface="Calibri"/>
              <a:sym typeface="Calibri"/>
            </a:endParaRPr>
          </a:p>
        </p:txBody>
      </p:sp>
    </p:spTree>
    <p:extLst>
      <p:ext uri="{BB962C8B-B14F-4D97-AF65-F5344CB8AC3E}">
        <p14:creationId xmlns:p14="http://schemas.microsoft.com/office/powerpoint/2010/main" val="2054482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タイトルとコンテンツ">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ja-JP"/>
              <a:t>Click to edit Master title style</a:t>
            </a:r>
            <a:endParaRPr lang="en-US"/>
          </a:p>
        </p:txBody>
      </p:sp>
      <p:sp>
        <p:nvSpPr>
          <p:cNvPr id="3" name="Content Placeholder 2"/>
          <p:cNvSpPr>
            <a:spLocks noGrp="1"/>
          </p:cNvSpPr>
          <p:nvPr>
            <p:ph idx="1"/>
          </p:nvPr>
        </p:nvSpPr>
        <p:spPr/>
        <p:txBody>
          <a:bodyPr/>
          <a:lstStyle/>
          <a:p>
            <a:pPr lvl="0"/>
            <a:r>
              <a:rPr lang="en-US" altLang="ja-JP"/>
              <a:t>Edit Master text styles</a:t>
            </a:r>
          </a:p>
          <a:p>
            <a:pPr lvl="1"/>
            <a:r>
              <a:rPr lang="en-US" altLang="ja-JP"/>
              <a:t>Second level</a:t>
            </a:r>
          </a:p>
          <a:p>
            <a:pPr lvl="2"/>
            <a:r>
              <a:rPr lang="en-US" altLang="ja-JP"/>
              <a:t>Third level</a:t>
            </a:r>
          </a:p>
          <a:p>
            <a:pPr lvl="3"/>
            <a:r>
              <a:rPr lang="en-US" altLang="ja-JP"/>
              <a:t>Fourth level</a:t>
            </a:r>
          </a:p>
          <a:p>
            <a:pPr lvl="4"/>
            <a:r>
              <a:rPr lang="en-US" altLang="ja-JP"/>
              <a:t>Fifth level</a:t>
            </a:r>
            <a:endParaRPr lang="en-US"/>
          </a:p>
        </p:txBody>
      </p:sp>
      <p:sp>
        <p:nvSpPr>
          <p:cNvPr id="6" name="Slide Number Placeholder 5"/>
          <p:cNvSpPr>
            <a:spLocks noGrp="1"/>
          </p:cNvSpPr>
          <p:nvPr>
            <p:ph type="sldNum" sz="quarter" idx="12"/>
          </p:nvPr>
        </p:nvSpPr>
        <p:spPr/>
        <p:txBody>
          <a:bodyPr/>
          <a:lstStyle/>
          <a:p>
            <a:pPr algn="r">
              <a:buSzPct val="25000"/>
            </a:pPr>
            <a:r>
              <a:rPr lang="en" sz="900">
                <a:solidFill>
                  <a:srgbClr val="888888"/>
                </a:solidFill>
                <a:latin typeface="Calibri"/>
                <a:ea typeface="Calibri"/>
                <a:cs typeface="Calibri"/>
                <a:sym typeface="Calibri"/>
              </a:rPr>
              <a:t>ET-CTS2017 pp</a:t>
            </a:r>
            <a:fld id="{00000000-1234-1234-1234-123412341234}" type="slidenum">
              <a:rPr lang="en" sz="900" smtClean="0">
                <a:solidFill>
                  <a:srgbClr val="888888"/>
                </a:solidFill>
                <a:latin typeface="Calibri"/>
                <a:ea typeface="Calibri"/>
                <a:cs typeface="Calibri"/>
                <a:sym typeface="Calibri"/>
              </a:rPr>
              <a:pPr algn="r">
                <a:buSzPct val="25000"/>
              </a:pPr>
              <a:t>‹#›</a:t>
            </a:fld>
            <a:endParaRPr lang="en" sz="900">
              <a:solidFill>
                <a:srgbClr val="888888"/>
              </a:solidFill>
              <a:latin typeface="Calibri"/>
              <a:ea typeface="Calibri"/>
              <a:cs typeface="Calibri"/>
              <a:sym typeface="Calibri"/>
            </a:endParaRPr>
          </a:p>
        </p:txBody>
      </p:sp>
      <p:pic>
        <p:nvPicPr>
          <p:cNvPr id="7" name="Picture 6" descr="wmo2016_powerpoint_standard_v2-2.jp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3863772"/>
            <a:ext cx="1491615" cy="1285875"/>
          </a:xfrm>
          <a:prstGeom prst="rect">
            <a:avLst/>
          </a:prstGeom>
        </p:spPr>
      </p:pic>
    </p:spTree>
    <p:extLst>
      <p:ext uri="{BB962C8B-B14F-4D97-AF65-F5344CB8AC3E}">
        <p14:creationId xmlns:p14="http://schemas.microsoft.com/office/powerpoint/2010/main" val="269848239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セクション見出し">
    <p:spTree>
      <p:nvGrpSpPr>
        <p:cNvPr id="1" name=""/>
        <p:cNvGrpSpPr/>
        <p:nvPr/>
      </p:nvGrpSpPr>
      <p:grpSpPr>
        <a:xfrm>
          <a:off x="0" y="0"/>
          <a:ext cx="0" cy="0"/>
          <a:chOff x="0" y="0"/>
          <a:chExt cx="0" cy="0"/>
        </a:xfrm>
      </p:grpSpPr>
      <p:sp>
        <p:nvSpPr>
          <p:cNvPr id="2" name="Title 1"/>
          <p:cNvSpPr>
            <a:spLocks noGrp="1"/>
          </p:cNvSpPr>
          <p:nvPr>
            <p:ph type="title"/>
          </p:nvPr>
        </p:nvSpPr>
        <p:spPr>
          <a:xfrm>
            <a:off x="541735" y="3305176"/>
            <a:ext cx="5829300" cy="1021556"/>
          </a:xfrm>
        </p:spPr>
        <p:txBody>
          <a:bodyPr anchor="t"/>
          <a:lstStyle>
            <a:lvl1pPr algn="l">
              <a:defRPr sz="2250" b="1" cap="all"/>
            </a:lvl1pPr>
          </a:lstStyle>
          <a:p>
            <a:r>
              <a:rPr lang="en-US" altLang="ja-JP"/>
              <a:t>Click to edit Master title style</a:t>
            </a:r>
            <a:endParaRPr lang="en-US"/>
          </a:p>
        </p:txBody>
      </p:sp>
      <p:sp>
        <p:nvSpPr>
          <p:cNvPr id="3" name="Text Placeholder 2"/>
          <p:cNvSpPr>
            <a:spLocks noGrp="1"/>
          </p:cNvSpPr>
          <p:nvPr>
            <p:ph type="body" idx="1"/>
          </p:nvPr>
        </p:nvSpPr>
        <p:spPr>
          <a:xfrm>
            <a:off x="541735" y="2180035"/>
            <a:ext cx="5829300" cy="1125140"/>
          </a:xfrm>
        </p:spPr>
        <p:txBody>
          <a:bodyPr anchor="b"/>
          <a:lstStyle>
            <a:lvl1pPr marL="0" indent="0">
              <a:buNone/>
              <a:defRPr sz="1125">
                <a:solidFill>
                  <a:schemeClr val="tx1">
                    <a:tint val="75000"/>
                  </a:schemeClr>
                </a:solidFill>
              </a:defRPr>
            </a:lvl1pPr>
            <a:lvl2pPr marL="257175" indent="0">
              <a:buNone/>
              <a:defRPr sz="1013">
                <a:solidFill>
                  <a:schemeClr val="tx1">
                    <a:tint val="75000"/>
                  </a:schemeClr>
                </a:solidFill>
              </a:defRPr>
            </a:lvl2pPr>
            <a:lvl3pPr marL="514350" indent="0">
              <a:buNone/>
              <a:defRPr sz="900">
                <a:solidFill>
                  <a:schemeClr val="tx1">
                    <a:tint val="75000"/>
                  </a:schemeClr>
                </a:solidFill>
              </a:defRPr>
            </a:lvl3pPr>
            <a:lvl4pPr marL="771525" indent="0">
              <a:buNone/>
              <a:defRPr sz="788">
                <a:solidFill>
                  <a:schemeClr val="tx1">
                    <a:tint val="75000"/>
                  </a:schemeClr>
                </a:solidFill>
              </a:defRPr>
            </a:lvl4pPr>
            <a:lvl5pPr marL="1028700" indent="0">
              <a:buNone/>
              <a:defRPr sz="788">
                <a:solidFill>
                  <a:schemeClr val="tx1">
                    <a:tint val="75000"/>
                  </a:schemeClr>
                </a:solidFill>
              </a:defRPr>
            </a:lvl5pPr>
            <a:lvl6pPr marL="1285875" indent="0">
              <a:buNone/>
              <a:defRPr sz="788">
                <a:solidFill>
                  <a:schemeClr val="tx1">
                    <a:tint val="75000"/>
                  </a:schemeClr>
                </a:solidFill>
              </a:defRPr>
            </a:lvl6pPr>
            <a:lvl7pPr marL="1543050" indent="0">
              <a:buNone/>
              <a:defRPr sz="788">
                <a:solidFill>
                  <a:schemeClr val="tx1">
                    <a:tint val="75000"/>
                  </a:schemeClr>
                </a:solidFill>
              </a:defRPr>
            </a:lvl7pPr>
            <a:lvl8pPr marL="1800225" indent="0">
              <a:buNone/>
              <a:defRPr sz="788">
                <a:solidFill>
                  <a:schemeClr val="tx1">
                    <a:tint val="75000"/>
                  </a:schemeClr>
                </a:solidFill>
              </a:defRPr>
            </a:lvl8pPr>
            <a:lvl9pPr marL="2057400" indent="0">
              <a:buNone/>
              <a:defRPr sz="788">
                <a:solidFill>
                  <a:schemeClr val="tx1">
                    <a:tint val="75000"/>
                  </a:schemeClr>
                </a:solidFill>
              </a:defRPr>
            </a:lvl9pPr>
          </a:lstStyle>
          <a:p>
            <a:pPr lvl="0"/>
            <a:r>
              <a:rPr lang="en-US" altLang="ja-JP"/>
              <a:t>Edit Master text styles</a:t>
            </a:r>
          </a:p>
        </p:txBody>
      </p:sp>
      <p:sp>
        <p:nvSpPr>
          <p:cNvPr id="6" name="Slide Number Placeholder 5"/>
          <p:cNvSpPr>
            <a:spLocks noGrp="1"/>
          </p:cNvSpPr>
          <p:nvPr>
            <p:ph type="sldNum" sz="quarter" idx="12"/>
          </p:nvPr>
        </p:nvSpPr>
        <p:spPr/>
        <p:txBody>
          <a:bodyPr/>
          <a:lstStyle>
            <a:lvl1pPr marL="0" marR="0" indent="0" algn="r" defTabSz="257175" rtl="0" eaLnBrk="1" fontAlgn="auto" latinLnBrk="0" hangingPunct="1">
              <a:lnSpc>
                <a:spcPct val="100000"/>
              </a:lnSpc>
              <a:spcBef>
                <a:spcPts val="0"/>
              </a:spcBef>
              <a:spcAft>
                <a:spcPts val="0"/>
              </a:spcAft>
              <a:buClrTx/>
              <a:buSzTx/>
              <a:buFontTx/>
              <a:buNone/>
              <a:tabLst/>
              <a:defRPr/>
            </a:lvl1pPr>
          </a:lstStyle>
          <a:p>
            <a:pPr indent="-57149">
              <a:buClr>
                <a:srgbClr val="888888"/>
              </a:buClr>
              <a:buSzPct val="100000"/>
            </a:pPr>
            <a:r>
              <a:rPr lang="en" sz="900" smtClean="0">
                <a:solidFill>
                  <a:srgbClr val="888888"/>
                </a:solidFill>
                <a:ea typeface="Calibri"/>
                <a:cs typeface="Calibri"/>
                <a:sym typeface="Calibri"/>
              </a:rPr>
              <a:t>ET-CTS2017 pp</a:t>
            </a:r>
            <a:fld id="{00000000-1234-1234-1234-123412341234}" type="slidenum">
              <a:rPr lang="en" sz="900" smtClean="0">
                <a:solidFill>
                  <a:srgbClr val="888888"/>
                </a:solidFill>
                <a:ea typeface="Calibri"/>
                <a:cs typeface="Calibri"/>
                <a:sym typeface="Calibri"/>
              </a:rPr>
              <a:pPr indent="-57149">
                <a:buClr>
                  <a:srgbClr val="888888"/>
                </a:buClr>
                <a:buSzPct val="100000"/>
              </a:pPr>
              <a:t>‹#›</a:t>
            </a:fld>
            <a:endParaRPr lang="en" sz="900">
              <a:solidFill>
                <a:srgbClr val="888888"/>
              </a:solidFill>
              <a:ea typeface="Calibri"/>
              <a:cs typeface="Calibri"/>
              <a:sym typeface="Calibri"/>
            </a:endParaRPr>
          </a:p>
        </p:txBody>
      </p:sp>
    </p:spTree>
    <p:extLst>
      <p:ext uri="{BB962C8B-B14F-4D97-AF65-F5344CB8AC3E}">
        <p14:creationId xmlns:p14="http://schemas.microsoft.com/office/powerpoint/2010/main" val="139866574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2 つのコンテンツ">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ja-JP"/>
              <a:t>Click to edit Master title style</a:t>
            </a:r>
            <a:endParaRPr lang="en-US"/>
          </a:p>
        </p:txBody>
      </p:sp>
      <p:sp>
        <p:nvSpPr>
          <p:cNvPr id="3" name="Content Placeholder 2"/>
          <p:cNvSpPr>
            <a:spLocks noGrp="1"/>
          </p:cNvSpPr>
          <p:nvPr>
            <p:ph sz="half" idx="1"/>
          </p:nvPr>
        </p:nvSpPr>
        <p:spPr>
          <a:xfrm>
            <a:off x="342900" y="1200151"/>
            <a:ext cx="3028950" cy="3394472"/>
          </a:xfrm>
        </p:spPr>
        <p:txBody>
          <a:bodyPr/>
          <a:lstStyle>
            <a:lvl1pPr>
              <a:defRPr sz="1575"/>
            </a:lvl1pPr>
            <a:lvl2pPr>
              <a:defRPr sz="1350"/>
            </a:lvl2pPr>
            <a:lvl3pPr>
              <a:defRPr sz="1125"/>
            </a:lvl3pPr>
            <a:lvl4pPr>
              <a:defRPr sz="1013"/>
            </a:lvl4pPr>
            <a:lvl5pPr>
              <a:defRPr sz="1013"/>
            </a:lvl5pPr>
            <a:lvl6pPr>
              <a:defRPr sz="1013"/>
            </a:lvl6pPr>
            <a:lvl7pPr>
              <a:defRPr sz="1013"/>
            </a:lvl7pPr>
            <a:lvl8pPr>
              <a:defRPr sz="1013"/>
            </a:lvl8pPr>
            <a:lvl9pPr>
              <a:defRPr sz="1013"/>
            </a:lvl9pPr>
          </a:lstStyle>
          <a:p>
            <a:pPr lvl="0"/>
            <a:r>
              <a:rPr lang="en-US" altLang="ja-JP"/>
              <a:t>Edit Master text styles</a:t>
            </a:r>
          </a:p>
          <a:p>
            <a:pPr lvl="1"/>
            <a:r>
              <a:rPr lang="en-US" altLang="ja-JP"/>
              <a:t>Second level</a:t>
            </a:r>
          </a:p>
          <a:p>
            <a:pPr lvl="2"/>
            <a:r>
              <a:rPr lang="en-US" altLang="ja-JP"/>
              <a:t>Third level</a:t>
            </a:r>
          </a:p>
          <a:p>
            <a:pPr lvl="3"/>
            <a:r>
              <a:rPr lang="en-US" altLang="ja-JP"/>
              <a:t>Fourth level</a:t>
            </a:r>
          </a:p>
          <a:p>
            <a:pPr lvl="4"/>
            <a:r>
              <a:rPr lang="en-US" altLang="ja-JP"/>
              <a:t>Fifth level</a:t>
            </a:r>
            <a:endParaRPr lang="en-US"/>
          </a:p>
        </p:txBody>
      </p:sp>
      <p:sp>
        <p:nvSpPr>
          <p:cNvPr id="4" name="Content Placeholder 3"/>
          <p:cNvSpPr>
            <a:spLocks noGrp="1"/>
          </p:cNvSpPr>
          <p:nvPr>
            <p:ph sz="half" idx="2"/>
          </p:nvPr>
        </p:nvSpPr>
        <p:spPr>
          <a:xfrm>
            <a:off x="3486150" y="1200151"/>
            <a:ext cx="3028950" cy="3394472"/>
          </a:xfrm>
        </p:spPr>
        <p:txBody>
          <a:bodyPr/>
          <a:lstStyle>
            <a:lvl1pPr>
              <a:defRPr sz="1575"/>
            </a:lvl1pPr>
            <a:lvl2pPr>
              <a:defRPr sz="1350"/>
            </a:lvl2pPr>
            <a:lvl3pPr>
              <a:defRPr sz="1125"/>
            </a:lvl3pPr>
            <a:lvl4pPr>
              <a:defRPr sz="1013"/>
            </a:lvl4pPr>
            <a:lvl5pPr>
              <a:defRPr sz="1013"/>
            </a:lvl5pPr>
            <a:lvl6pPr>
              <a:defRPr sz="1013"/>
            </a:lvl6pPr>
            <a:lvl7pPr>
              <a:defRPr sz="1013"/>
            </a:lvl7pPr>
            <a:lvl8pPr>
              <a:defRPr sz="1013"/>
            </a:lvl8pPr>
            <a:lvl9pPr>
              <a:defRPr sz="1013"/>
            </a:lvl9pPr>
          </a:lstStyle>
          <a:p>
            <a:pPr lvl="0"/>
            <a:r>
              <a:rPr lang="en-US" altLang="ja-JP"/>
              <a:t>Edit Master text styles</a:t>
            </a:r>
          </a:p>
          <a:p>
            <a:pPr lvl="1"/>
            <a:r>
              <a:rPr lang="en-US" altLang="ja-JP"/>
              <a:t>Second level</a:t>
            </a:r>
          </a:p>
          <a:p>
            <a:pPr lvl="2"/>
            <a:r>
              <a:rPr lang="en-US" altLang="ja-JP"/>
              <a:t>Third level</a:t>
            </a:r>
          </a:p>
          <a:p>
            <a:pPr lvl="3"/>
            <a:r>
              <a:rPr lang="en-US" altLang="ja-JP"/>
              <a:t>Fourth level</a:t>
            </a:r>
          </a:p>
          <a:p>
            <a:pPr lvl="4"/>
            <a:r>
              <a:rPr lang="en-US" altLang="ja-JP"/>
              <a:t>Fifth level</a:t>
            </a:r>
            <a:endParaRPr lang="en-US"/>
          </a:p>
        </p:txBody>
      </p:sp>
      <p:sp>
        <p:nvSpPr>
          <p:cNvPr id="7" name="Slide Number Placeholder 6"/>
          <p:cNvSpPr>
            <a:spLocks noGrp="1"/>
          </p:cNvSpPr>
          <p:nvPr>
            <p:ph type="sldNum" sz="quarter" idx="12"/>
          </p:nvPr>
        </p:nvSpPr>
        <p:spPr/>
        <p:txBody>
          <a:bodyPr/>
          <a:lstStyle/>
          <a:p>
            <a:pPr algn="r">
              <a:buSzPct val="25000"/>
            </a:pPr>
            <a:r>
              <a:rPr lang="en" sz="900">
                <a:solidFill>
                  <a:srgbClr val="888888"/>
                </a:solidFill>
                <a:latin typeface="Calibri"/>
                <a:ea typeface="Calibri"/>
                <a:cs typeface="Calibri"/>
                <a:sym typeface="Calibri"/>
              </a:rPr>
              <a:t>ET-CTS2017 pp</a:t>
            </a:r>
            <a:fld id="{00000000-1234-1234-1234-123412341234}" type="slidenum">
              <a:rPr lang="en" sz="900" smtClean="0">
                <a:solidFill>
                  <a:srgbClr val="888888"/>
                </a:solidFill>
                <a:latin typeface="Calibri"/>
                <a:ea typeface="Calibri"/>
                <a:cs typeface="Calibri"/>
                <a:sym typeface="Calibri"/>
              </a:rPr>
              <a:pPr algn="r">
                <a:buSzPct val="25000"/>
              </a:pPr>
              <a:t>‹#›</a:t>
            </a:fld>
            <a:endParaRPr lang="en" sz="900">
              <a:solidFill>
                <a:srgbClr val="888888"/>
              </a:solidFill>
              <a:latin typeface="Calibri"/>
              <a:ea typeface="Calibri"/>
              <a:cs typeface="Calibri"/>
              <a:sym typeface="Calibri"/>
            </a:endParaRPr>
          </a:p>
        </p:txBody>
      </p:sp>
    </p:spTree>
    <p:extLst>
      <p:ext uri="{BB962C8B-B14F-4D97-AF65-F5344CB8AC3E}">
        <p14:creationId xmlns:p14="http://schemas.microsoft.com/office/powerpoint/2010/main" val="16540856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較">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ltLang="ja-JP"/>
              <a:t>Click to edit Master title style</a:t>
            </a:r>
            <a:endParaRPr lang="en-US"/>
          </a:p>
        </p:txBody>
      </p:sp>
      <p:sp>
        <p:nvSpPr>
          <p:cNvPr id="3" name="Text Placeholder 2"/>
          <p:cNvSpPr>
            <a:spLocks noGrp="1"/>
          </p:cNvSpPr>
          <p:nvPr>
            <p:ph type="body" idx="1"/>
          </p:nvPr>
        </p:nvSpPr>
        <p:spPr>
          <a:xfrm>
            <a:off x="342900" y="1151335"/>
            <a:ext cx="3030141" cy="479822"/>
          </a:xfrm>
        </p:spPr>
        <p:txBody>
          <a:bodyPr anchor="b"/>
          <a:lstStyle>
            <a:lvl1pPr marL="0" indent="0">
              <a:buNone/>
              <a:defRPr sz="1350" b="1"/>
            </a:lvl1pPr>
            <a:lvl2pPr marL="257175" indent="0">
              <a:buNone/>
              <a:defRPr sz="1125" b="1"/>
            </a:lvl2pPr>
            <a:lvl3pPr marL="514350" indent="0">
              <a:buNone/>
              <a:defRPr sz="1013" b="1"/>
            </a:lvl3pPr>
            <a:lvl4pPr marL="771525" indent="0">
              <a:buNone/>
              <a:defRPr sz="900" b="1"/>
            </a:lvl4pPr>
            <a:lvl5pPr marL="1028700" indent="0">
              <a:buNone/>
              <a:defRPr sz="900" b="1"/>
            </a:lvl5pPr>
            <a:lvl6pPr marL="1285875" indent="0">
              <a:buNone/>
              <a:defRPr sz="900" b="1"/>
            </a:lvl6pPr>
            <a:lvl7pPr marL="1543050" indent="0">
              <a:buNone/>
              <a:defRPr sz="900" b="1"/>
            </a:lvl7pPr>
            <a:lvl8pPr marL="1800225" indent="0">
              <a:buNone/>
              <a:defRPr sz="900" b="1"/>
            </a:lvl8pPr>
            <a:lvl9pPr marL="2057400" indent="0">
              <a:buNone/>
              <a:defRPr sz="900" b="1"/>
            </a:lvl9pPr>
          </a:lstStyle>
          <a:p>
            <a:pPr lvl="0"/>
            <a:r>
              <a:rPr lang="en-US" altLang="ja-JP"/>
              <a:t>Edit Master text styles</a:t>
            </a:r>
          </a:p>
        </p:txBody>
      </p:sp>
      <p:sp>
        <p:nvSpPr>
          <p:cNvPr id="4" name="Content Placeholder 3"/>
          <p:cNvSpPr>
            <a:spLocks noGrp="1"/>
          </p:cNvSpPr>
          <p:nvPr>
            <p:ph sz="half" idx="2"/>
          </p:nvPr>
        </p:nvSpPr>
        <p:spPr>
          <a:xfrm>
            <a:off x="342900" y="1631156"/>
            <a:ext cx="3030141" cy="2963466"/>
          </a:xfrm>
        </p:spPr>
        <p:txBody>
          <a:bodyPr/>
          <a:lstStyle>
            <a:lvl1pPr>
              <a:defRPr sz="1350"/>
            </a:lvl1pPr>
            <a:lvl2pPr>
              <a:defRPr sz="1125"/>
            </a:lvl2pPr>
            <a:lvl3pPr>
              <a:defRPr sz="1013"/>
            </a:lvl3pPr>
            <a:lvl4pPr>
              <a:defRPr sz="900"/>
            </a:lvl4pPr>
            <a:lvl5pPr>
              <a:defRPr sz="900"/>
            </a:lvl5pPr>
            <a:lvl6pPr>
              <a:defRPr sz="900"/>
            </a:lvl6pPr>
            <a:lvl7pPr>
              <a:defRPr sz="900"/>
            </a:lvl7pPr>
            <a:lvl8pPr>
              <a:defRPr sz="900"/>
            </a:lvl8pPr>
            <a:lvl9pPr>
              <a:defRPr sz="900"/>
            </a:lvl9pPr>
          </a:lstStyle>
          <a:p>
            <a:pPr lvl="0"/>
            <a:r>
              <a:rPr lang="en-US" altLang="ja-JP"/>
              <a:t>Edit Master text styles</a:t>
            </a:r>
          </a:p>
          <a:p>
            <a:pPr lvl="1"/>
            <a:r>
              <a:rPr lang="en-US" altLang="ja-JP"/>
              <a:t>Second level</a:t>
            </a:r>
          </a:p>
          <a:p>
            <a:pPr lvl="2"/>
            <a:r>
              <a:rPr lang="en-US" altLang="ja-JP"/>
              <a:t>Third level</a:t>
            </a:r>
          </a:p>
          <a:p>
            <a:pPr lvl="3"/>
            <a:r>
              <a:rPr lang="en-US" altLang="ja-JP"/>
              <a:t>Fourth level</a:t>
            </a:r>
          </a:p>
          <a:p>
            <a:pPr lvl="4"/>
            <a:r>
              <a:rPr lang="en-US" altLang="ja-JP"/>
              <a:t>Fifth level</a:t>
            </a:r>
            <a:endParaRPr lang="en-US"/>
          </a:p>
        </p:txBody>
      </p:sp>
      <p:sp>
        <p:nvSpPr>
          <p:cNvPr id="5" name="Text Placeholder 4"/>
          <p:cNvSpPr>
            <a:spLocks noGrp="1"/>
          </p:cNvSpPr>
          <p:nvPr>
            <p:ph type="body" sz="quarter" idx="3"/>
          </p:nvPr>
        </p:nvSpPr>
        <p:spPr>
          <a:xfrm>
            <a:off x="3483770" y="1151335"/>
            <a:ext cx="3031331" cy="479822"/>
          </a:xfrm>
        </p:spPr>
        <p:txBody>
          <a:bodyPr anchor="b"/>
          <a:lstStyle>
            <a:lvl1pPr marL="0" indent="0">
              <a:buNone/>
              <a:defRPr sz="1350" b="1"/>
            </a:lvl1pPr>
            <a:lvl2pPr marL="257175" indent="0">
              <a:buNone/>
              <a:defRPr sz="1125" b="1"/>
            </a:lvl2pPr>
            <a:lvl3pPr marL="514350" indent="0">
              <a:buNone/>
              <a:defRPr sz="1013" b="1"/>
            </a:lvl3pPr>
            <a:lvl4pPr marL="771525" indent="0">
              <a:buNone/>
              <a:defRPr sz="900" b="1"/>
            </a:lvl4pPr>
            <a:lvl5pPr marL="1028700" indent="0">
              <a:buNone/>
              <a:defRPr sz="900" b="1"/>
            </a:lvl5pPr>
            <a:lvl6pPr marL="1285875" indent="0">
              <a:buNone/>
              <a:defRPr sz="900" b="1"/>
            </a:lvl6pPr>
            <a:lvl7pPr marL="1543050" indent="0">
              <a:buNone/>
              <a:defRPr sz="900" b="1"/>
            </a:lvl7pPr>
            <a:lvl8pPr marL="1800225" indent="0">
              <a:buNone/>
              <a:defRPr sz="900" b="1"/>
            </a:lvl8pPr>
            <a:lvl9pPr marL="2057400" indent="0">
              <a:buNone/>
              <a:defRPr sz="900" b="1"/>
            </a:lvl9pPr>
          </a:lstStyle>
          <a:p>
            <a:pPr lvl="0"/>
            <a:r>
              <a:rPr lang="en-US" altLang="ja-JP"/>
              <a:t>Edit Master text styles</a:t>
            </a:r>
          </a:p>
        </p:txBody>
      </p:sp>
      <p:sp>
        <p:nvSpPr>
          <p:cNvPr id="6" name="Content Placeholder 5"/>
          <p:cNvSpPr>
            <a:spLocks noGrp="1"/>
          </p:cNvSpPr>
          <p:nvPr>
            <p:ph sz="quarter" idx="4"/>
          </p:nvPr>
        </p:nvSpPr>
        <p:spPr>
          <a:xfrm>
            <a:off x="3483770" y="1631156"/>
            <a:ext cx="3031331" cy="2963466"/>
          </a:xfrm>
        </p:spPr>
        <p:txBody>
          <a:bodyPr/>
          <a:lstStyle>
            <a:lvl1pPr>
              <a:defRPr sz="1350"/>
            </a:lvl1pPr>
            <a:lvl2pPr>
              <a:defRPr sz="1125"/>
            </a:lvl2pPr>
            <a:lvl3pPr>
              <a:defRPr sz="1013"/>
            </a:lvl3pPr>
            <a:lvl4pPr>
              <a:defRPr sz="900"/>
            </a:lvl4pPr>
            <a:lvl5pPr>
              <a:defRPr sz="900"/>
            </a:lvl5pPr>
            <a:lvl6pPr>
              <a:defRPr sz="900"/>
            </a:lvl6pPr>
            <a:lvl7pPr>
              <a:defRPr sz="900"/>
            </a:lvl7pPr>
            <a:lvl8pPr>
              <a:defRPr sz="900"/>
            </a:lvl8pPr>
            <a:lvl9pPr>
              <a:defRPr sz="900"/>
            </a:lvl9pPr>
          </a:lstStyle>
          <a:p>
            <a:pPr lvl="0"/>
            <a:r>
              <a:rPr lang="en-US" altLang="ja-JP"/>
              <a:t>Edit Master text styles</a:t>
            </a:r>
          </a:p>
          <a:p>
            <a:pPr lvl="1"/>
            <a:r>
              <a:rPr lang="en-US" altLang="ja-JP"/>
              <a:t>Second level</a:t>
            </a:r>
          </a:p>
          <a:p>
            <a:pPr lvl="2"/>
            <a:r>
              <a:rPr lang="en-US" altLang="ja-JP"/>
              <a:t>Third level</a:t>
            </a:r>
          </a:p>
          <a:p>
            <a:pPr lvl="3"/>
            <a:r>
              <a:rPr lang="en-US" altLang="ja-JP"/>
              <a:t>Fourth level</a:t>
            </a:r>
          </a:p>
          <a:p>
            <a:pPr lvl="4"/>
            <a:r>
              <a:rPr lang="en-US" altLang="ja-JP"/>
              <a:t>Fifth level</a:t>
            </a:r>
            <a:endParaRPr lang="en-US"/>
          </a:p>
        </p:txBody>
      </p:sp>
      <p:sp>
        <p:nvSpPr>
          <p:cNvPr id="9" name="Slide Number Placeholder 8"/>
          <p:cNvSpPr>
            <a:spLocks noGrp="1"/>
          </p:cNvSpPr>
          <p:nvPr>
            <p:ph type="sldNum" sz="quarter" idx="12"/>
          </p:nvPr>
        </p:nvSpPr>
        <p:spPr/>
        <p:txBody>
          <a:bodyPr/>
          <a:lstStyle/>
          <a:p>
            <a:pPr algn="r">
              <a:buSzPct val="25000"/>
            </a:pPr>
            <a:r>
              <a:rPr lang="en" sz="900">
                <a:solidFill>
                  <a:srgbClr val="888888"/>
                </a:solidFill>
                <a:latin typeface="Calibri"/>
                <a:ea typeface="Calibri"/>
                <a:cs typeface="Calibri"/>
                <a:sym typeface="Calibri"/>
              </a:rPr>
              <a:t>ET-CTS2017 pp</a:t>
            </a:r>
            <a:fld id="{00000000-1234-1234-1234-123412341234}" type="slidenum">
              <a:rPr lang="en" sz="900" smtClean="0">
                <a:solidFill>
                  <a:srgbClr val="888888"/>
                </a:solidFill>
                <a:latin typeface="Calibri"/>
                <a:ea typeface="Calibri"/>
                <a:cs typeface="Calibri"/>
                <a:sym typeface="Calibri"/>
              </a:rPr>
              <a:pPr algn="r">
                <a:buSzPct val="25000"/>
              </a:pPr>
              <a:t>‹#›</a:t>
            </a:fld>
            <a:endParaRPr lang="en" sz="900">
              <a:solidFill>
                <a:srgbClr val="888888"/>
              </a:solidFill>
              <a:latin typeface="Calibri"/>
              <a:ea typeface="Calibri"/>
              <a:cs typeface="Calibri"/>
              <a:sym typeface="Calibri"/>
            </a:endParaRPr>
          </a:p>
        </p:txBody>
      </p:sp>
    </p:spTree>
    <p:extLst>
      <p:ext uri="{BB962C8B-B14F-4D97-AF65-F5344CB8AC3E}">
        <p14:creationId xmlns:p14="http://schemas.microsoft.com/office/powerpoint/2010/main" val="12292458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タイトルのみ">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ja-JP"/>
              <a:t>Click to edit Master title style</a:t>
            </a:r>
            <a:endParaRPr lang="en-US"/>
          </a:p>
        </p:txBody>
      </p:sp>
      <p:sp>
        <p:nvSpPr>
          <p:cNvPr id="5" name="Slide Number Placeholder 4"/>
          <p:cNvSpPr>
            <a:spLocks noGrp="1"/>
          </p:cNvSpPr>
          <p:nvPr>
            <p:ph type="sldNum" sz="quarter" idx="12"/>
          </p:nvPr>
        </p:nvSpPr>
        <p:spPr/>
        <p:txBody>
          <a:bodyPr/>
          <a:lstStyle/>
          <a:p>
            <a:pPr algn="r">
              <a:buSzPct val="25000"/>
            </a:pPr>
            <a:r>
              <a:rPr lang="en" sz="900">
                <a:solidFill>
                  <a:srgbClr val="888888"/>
                </a:solidFill>
                <a:latin typeface="Calibri"/>
                <a:ea typeface="Calibri"/>
                <a:cs typeface="Calibri"/>
                <a:sym typeface="Calibri"/>
              </a:rPr>
              <a:t>ET-CTS2017 pp</a:t>
            </a:r>
            <a:fld id="{00000000-1234-1234-1234-123412341234}" type="slidenum">
              <a:rPr lang="en" sz="900" smtClean="0">
                <a:solidFill>
                  <a:srgbClr val="888888"/>
                </a:solidFill>
                <a:latin typeface="Calibri"/>
                <a:ea typeface="Calibri"/>
                <a:cs typeface="Calibri"/>
                <a:sym typeface="Calibri"/>
              </a:rPr>
              <a:pPr algn="r">
                <a:buSzPct val="25000"/>
              </a:pPr>
              <a:t>‹#›</a:t>
            </a:fld>
            <a:endParaRPr lang="en" sz="900">
              <a:solidFill>
                <a:srgbClr val="888888"/>
              </a:solidFill>
              <a:latin typeface="Calibri"/>
              <a:ea typeface="Calibri"/>
              <a:cs typeface="Calibri"/>
              <a:sym typeface="Calibri"/>
            </a:endParaRPr>
          </a:p>
        </p:txBody>
      </p:sp>
    </p:spTree>
    <p:extLst>
      <p:ext uri="{BB962C8B-B14F-4D97-AF65-F5344CB8AC3E}">
        <p14:creationId xmlns:p14="http://schemas.microsoft.com/office/powerpoint/2010/main" val="27085154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白紙">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lvl1pPr marL="0" marR="0" indent="0" algn="r" defTabSz="257175" rtl="0" eaLnBrk="1" fontAlgn="auto" latinLnBrk="0" hangingPunct="1">
              <a:lnSpc>
                <a:spcPct val="100000"/>
              </a:lnSpc>
              <a:spcBef>
                <a:spcPts val="0"/>
              </a:spcBef>
              <a:spcAft>
                <a:spcPts val="0"/>
              </a:spcAft>
              <a:buClrTx/>
              <a:buSzTx/>
              <a:buFontTx/>
              <a:buNone/>
              <a:tabLst/>
              <a:defRPr/>
            </a:lvl1pPr>
          </a:lstStyle>
          <a:p>
            <a:pPr indent="-57149">
              <a:buClr>
                <a:srgbClr val="888888"/>
              </a:buClr>
              <a:buSzPct val="100000"/>
            </a:pPr>
            <a:r>
              <a:rPr lang="en" sz="900" smtClean="0">
                <a:solidFill>
                  <a:srgbClr val="888888"/>
                </a:solidFill>
                <a:ea typeface="Calibri"/>
                <a:cs typeface="Calibri"/>
                <a:sym typeface="Calibri"/>
              </a:rPr>
              <a:t>ET-CTS2017 pp</a:t>
            </a:r>
            <a:fld id="{00000000-1234-1234-1234-123412341234}" type="slidenum">
              <a:rPr lang="en" sz="900" smtClean="0">
                <a:solidFill>
                  <a:srgbClr val="888888"/>
                </a:solidFill>
                <a:ea typeface="Calibri"/>
                <a:cs typeface="Calibri"/>
                <a:sym typeface="Calibri"/>
              </a:rPr>
              <a:pPr indent="-57149">
                <a:buClr>
                  <a:srgbClr val="888888"/>
                </a:buClr>
                <a:buSzPct val="100000"/>
              </a:pPr>
              <a:t>‹#›</a:t>
            </a:fld>
            <a:endParaRPr lang="en" sz="900">
              <a:solidFill>
                <a:srgbClr val="888888"/>
              </a:solidFill>
              <a:ea typeface="Calibri"/>
              <a:cs typeface="Calibri"/>
              <a:sym typeface="Calibri"/>
            </a:endParaRPr>
          </a:p>
        </p:txBody>
      </p:sp>
    </p:spTree>
    <p:extLst>
      <p:ext uri="{BB962C8B-B14F-4D97-AF65-F5344CB8AC3E}">
        <p14:creationId xmlns:p14="http://schemas.microsoft.com/office/powerpoint/2010/main" val="405925995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タイトル付きの&#10;コンテンツ">
    <p:spTree>
      <p:nvGrpSpPr>
        <p:cNvPr id="1" name=""/>
        <p:cNvGrpSpPr/>
        <p:nvPr/>
      </p:nvGrpSpPr>
      <p:grpSpPr>
        <a:xfrm>
          <a:off x="0" y="0"/>
          <a:ext cx="0" cy="0"/>
          <a:chOff x="0" y="0"/>
          <a:chExt cx="0" cy="0"/>
        </a:xfrm>
      </p:grpSpPr>
      <p:sp>
        <p:nvSpPr>
          <p:cNvPr id="2" name="Title 1"/>
          <p:cNvSpPr>
            <a:spLocks noGrp="1"/>
          </p:cNvSpPr>
          <p:nvPr>
            <p:ph type="title"/>
          </p:nvPr>
        </p:nvSpPr>
        <p:spPr>
          <a:xfrm>
            <a:off x="342901" y="204787"/>
            <a:ext cx="2256235" cy="871538"/>
          </a:xfrm>
        </p:spPr>
        <p:txBody>
          <a:bodyPr anchor="b"/>
          <a:lstStyle>
            <a:lvl1pPr algn="l">
              <a:defRPr sz="1125" b="1"/>
            </a:lvl1pPr>
          </a:lstStyle>
          <a:p>
            <a:r>
              <a:rPr lang="en-US" altLang="ja-JP"/>
              <a:t>Click to edit Master title style</a:t>
            </a:r>
            <a:endParaRPr lang="en-US"/>
          </a:p>
        </p:txBody>
      </p:sp>
      <p:sp>
        <p:nvSpPr>
          <p:cNvPr id="3" name="Content Placeholder 2"/>
          <p:cNvSpPr>
            <a:spLocks noGrp="1"/>
          </p:cNvSpPr>
          <p:nvPr>
            <p:ph idx="1"/>
          </p:nvPr>
        </p:nvSpPr>
        <p:spPr>
          <a:xfrm>
            <a:off x="2681287" y="204789"/>
            <a:ext cx="3833813" cy="4389835"/>
          </a:xfrm>
        </p:spPr>
        <p:txBody>
          <a:bodyPr/>
          <a:lstStyle>
            <a:lvl1pPr>
              <a:defRPr sz="1800"/>
            </a:lvl1pPr>
            <a:lvl2pPr>
              <a:defRPr sz="1575"/>
            </a:lvl2pPr>
            <a:lvl3pPr>
              <a:defRPr sz="1350"/>
            </a:lvl3pPr>
            <a:lvl4pPr>
              <a:defRPr sz="1125"/>
            </a:lvl4pPr>
            <a:lvl5pPr>
              <a:defRPr sz="1125"/>
            </a:lvl5pPr>
            <a:lvl6pPr>
              <a:defRPr sz="1125"/>
            </a:lvl6pPr>
            <a:lvl7pPr>
              <a:defRPr sz="1125"/>
            </a:lvl7pPr>
            <a:lvl8pPr>
              <a:defRPr sz="1125"/>
            </a:lvl8pPr>
            <a:lvl9pPr>
              <a:defRPr sz="1125"/>
            </a:lvl9pPr>
          </a:lstStyle>
          <a:p>
            <a:pPr lvl="0"/>
            <a:r>
              <a:rPr lang="en-US" altLang="ja-JP"/>
              <a:t>Edit Master text styles</a:t>
            </a:r>
          </a:p>
          <a:p>
            <a:pPr lvl="1"/>
            <a:r>
              <a:rPr lang="en-US" altLang="ja-JP"/>
              <a:t>Second level</a:t>
            </a:r>
          </a:p>
          <a:p>
            <a:pPr lvl="2"/>
            <a:r>
              <a:rPr lang="en-US" altLang="ja-JP"/>
              <a:t>Third level</a:t>
            </a:r>
          </a:p>
          <a:p>
            <a:pPr lvl="3"/>
            <a:r>
              <a:rPr lang="en-US" altLang="ja-JP"/>
              <a:t>Fourth level</a:t>
            </a:r>
          </a:p>
          <a:p>
            <a:pPr lvl="4"/>
            <a:r>
              <a:rPr lang="en-US" altLang="ja-JP"/>
              <a:t>Fifth level</a:t>
            </a:r>
            <a:endParaRPr lang="en-US"/>
          </a:p>
        </p:txBody>
      </p:sp>
      <p:sp>
        <p:nvSpPr>
          <p:cNvPr id="4" name="Text Placeholder 3"/>
          <p:cNvSpPr>
            <a:spLocks noGrp="1"/>
          </p:cNvSpPr>
          <p:nvPr>
            <p:ph type="body" sz="half" idx="2"/>
          </p:nvPr>
        </p:nvSpPr>
        <p:spPr>
          <a:xfrm>
            <a:off x="342901" y="1076327"/>
            <a:ext cx="2256235" cy="3518297"/>
          </a:xfrm>
        </p:spPr>
        <p:txBody>
          <a:bodyPr/>
          <a:lstStyle>
            <a:lvl1pPr marL="0" indent="0">
              <a:buNone/>
              <a:defRPr sz="788"/>
            </a:lvl1pPr>
            <a:lvl2pPr marL="257175" indent="0">
              <a:buNone/>
              <a:defRPr sz="675"/>
            </a:lvl2pPr>
            <a:lvl3pPr marL="514350" indent="0">
              <a:buNone/>
              <a:defRPr sz="563"/>
            </a:lvl3pPr>
            <a:lvl4pPr marL="771525" indent="0">
              <a:buNone/>
              <a:defRPr sz="506"/>
            </a:lvl4pPr>
            <a:lvl5pPr marL="1028700" indent="0">
              <a:buNone/>
              <a:defRPr sz="506"/>
            </a:lvl5pPr>
            <a:lvl6pPr marL="1285875" indent="0">
              <a:buNone/>
              <a:defRPr sz="506"/>
            </a:lvl6pPr>
            <a:lvl7pPr marL="1543050" indent="0">
              <a:buNone/>
              <a:defRPr sz="506"/>
            </a:lvl7pPr>
            <a:lvl8pPr marL="1800225" indent="0">
              <a:buNone/>
              <a:defRPr sz="506"/>
            </a:lvl8pPr>
            <a:lvl9pPr marL="2057400" indent="0">
              <a:buNone/>
              <a:defRPr sz="506"/>
            </a:lvl9pPr>
          </a:lstStyle>
          <a:p>
            <a:pPr lvl="0"/>
            <a:r>
              <a:rPr lang="en-US" altLang="ja-JP"/>
              <a:t>Edit Master text styles</a:t>
            </a:r>
          </a:p>
        </p:txBody>
      </p:sp>
      <p:sp>
        <p:nvSpPr>
          <p:cNvPr id="7" name="Slide Number Placeholder 6"/>
          <p:cNvSpPr>
            <a:spLocks noGrp="1"/>
          </p:cNvSpPr>
          <p:nvPr>
            <p:ph type="sldNum" sz="quarter" idx="12"/>
          </p:nvPr>
        </p:nvSpPr>
        <p:spPr/>
        <p:txBody>
          <a:bodyPr/>
          <a:lstStyle/>
          <a:p>
            <a:pPr algn="r">
              <a:buSzPct val="25000"/>
            </a:pPr>
            <a:r>
              <a:rPr lang="en" sz="900">
                <a:solidFill>
                  <a:srgbClr val="888888"/>
                </a:solidFill>
                <a:latin typeface="Calibri"/>
                <a:ea typeface="Calibri"/>
                <a:cs typeface="Calibri"/>
                <a:sym typeface="Calibri"/>
              </a:rPr>
              <a:t>ET-CTS2017 pp</a:t>
            </a:r>
            <a:fld id="{00000000-1234-1234-1234-123412341234}" type="slidenum">
              <a:rPr lang="en" sz="900" smtClean="0">
                <a:solidFill>
                  <a:srgbClr val="888888"/>
                </a:solidFill>
                <a:latin typeface="Calibri"/>
                <a:ea typeface="Calibri"/>
                <a:cs typeface="Calibri"/>
                <a:sym typeface="Calibri"/>
              </a:rPr>
              <a:pPr algn="r">
                <a:buSzPct val="25000"/>
              </a:pPr>
              <a:t>‹#›</a:t>
            </a:fld>
            <a:endParaRPr lang="en" sz="900">
              <a:solidFill>
                <a:srgbClr val="888888"/>
              </a:solidFill>
              <a:latin typeface="Calibri"/>
              <a:ea typeface="Calibri"/>
              <a:cs typeface="Calibri"/>
              <a:sym typeface="Calibri"/>
            </a:endParaRPr>
          </a:p>
        </p:txBody>
      </p:sp>
    </p:spTree>
    <p:extLst>
      <p:ext uri="{BB962C8B-B14F-4D97-AF65-F5344CB8AC3E}">
        <p14:creationId xmlns:p14="http://schemas.microsoft.com/office/powerpoint/2010/main" val="2915655631"/>
      </p:ext>
    </p:extLst>
  </p:cSld>
  <p:clrMapOvr>
    <a:masterClrMapping/>
  </p:clrMapOvr>
  <p:hf sldNum="0" hdr="0" ftr="0" dt="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タイトル付きの図">
    <p:spTree>
      <p:nvGrpSpPr>
        <p:cNvPr id="1" name=""/>
        <p:cNvGrpSpPr/>
        <p:nvPr/>
      </p:nvGrpSpPr>
      <p:grpSpPr>
        <a:xfrm>
          <a:off x="0" y="0"/>
          <a:ext cx="0" cy="0"/>
          <a:chOff x="0" y="0"/>
          <a:chExt cx="0" cy="0"/>
        </a:xfrm>
      </p:grpSpPr>
      <p:sp>
        <p:nvSpPr>
          <p:cNvPr id="2" name="Title 1"/>
          <p:cNvSpPr>
            <a:spLocks noGrp="1"/>
          </p:cNvSpPr>
          <p:nvPr>
            <p:ph type="title"/>
          </p:nvPr>
        </p:nvSpPr>
        <p:spPr>
          <a:xfrm>
            <a:off x="1344216" y="3600450"/>
            <a:ext cx="4114800" cy="425054"/>
          </a:xfrm>
        </p:spPr>
        <p:txBody>
          <a:bodyPr anchor="b"/>
          <a:lstStyle>
            <a:lvl1pPr algn="l">
              <a:defRPr sz="1125" b="1"/>
            </a:lvl1pPr>
          </a:lstStyle>
          <a:p>
            <a:r>
              <a:rPr lang="en-US" altLang="ja-JP"/>
              <a:t>Click to edit Master title style</a:t>
            </a:r>
            <a:endParaRPr lang="en-US"/>
          </a:p>
        </p:txBody>
      </p:sp>
      <p:sp>
        <p:nvSpPr>
          <p:cNvPr id="3" name="Picture Placeholder 2"/>
          <p:cNvSpPr>
            <a:spLocks noGrp="1"/>
          </p:cNvSpPr>
          <p:nvPr>
            <p:ph type="pic" idx="1"/>
          </p:nvPr>
        </p:nvSpPr>
        <p:spPr>
          <a:xfrm>
            <a:off x="1344216" y="459581"/>
            <a:ext cx="4114800" cy="3086100"/>
          </a:xfrm>
        </p:spPr>
        <p:txBody>
          <a:bodyPr/>
          <a:lstStyle>
            <a:lvl1pPr marL="0" indent="0">
              <a:buNone/>
              <a:defRPr sz="1800"/>
            </a:lvl1pPr>
            <a:lvl2pPr marL="257175" indent="0">
              <a:buNone/>
              <a:defRPr sz="1575"/>
            </a:lvl2pPr>
            <a:lvl3pPr marL="514350" indent="0">
              <a:buNone/>
              <a:defRPr sz="1350"/>
            </a:lvl3pPr>
            <a:lvl4pPr marL="771525" indent="0">
              <a:buNone/>
              <a:defRPr sz="1125"/>
            </a:lvl4pPr>
            <a:lvl5pPr marL="1028700" indent="0">
              <a:buNone/>
              <a:defRPr sz="1125"/>
            </a:lvl5pPr>
            <a:lvl6pPr marL="1285875" indent="0">
              <a:buNone/>
              <a:defRPr sz="1125"/>
            </a:lvl6pPr>
            <a:lvl7pPr marL="1543050" indent="0">
              <a:buNone/>
              <a:defRPr sz="1125"/>
            </a:lvl7pPr>
            <a:lvl8pPr marL="1800225" indent="0">
              <a:buNone/>
              <a:defRPr sz="1125"/>
            </a:lvl8pPr>
            <a:lvl9pPr marL="2057400" indent="0">
              <a:buNone/>
              <a:defRPr sz="1125"/>
            </a:lvl9pPr>
          </a:lstStyle>
          <a:p>
            <a:r>
              <a:rPr lang="en-US" altLang="ja-JP"/>
              <a:t>Click icon to add picture</a:t>
            </a:r>
            <a:endParaRPr lang="en-US"/>
          </a:p>
        </p:txBody>
      </p:sp>
      <p:sp>
        <p:nvSpPr>
          <p:cNvPr id="4" name="Text Placeholder 3"/>
          <p:cNvSpPr>
            <a:spLocks noGrp="1"/>
          </p:cNvSpPr>
          <p:nvPr>
            <p:ph type="body" sz="half" idx="2"/>
          </p:nvPr>
        </p:nvSpPr>
        <p:spPr>
          <a:xfrm>
            <a:off x="1344216" y="4025504"/>
            <a:ext cx="4114800" cy="603647"/>
          </a:xfrm>
        </p:spPr>
        <p:txBody>
          <a:bodyPr/>
          <a:lstStyle>
            <a:lvl1pPr marL="0" indent="0">
              <a:buNone/>
              <a:defRPr sz="788"/>
            </a:lvl1pPr>
            <a:lvl2pPr marL="257175" indent="0">
              <a:buNone/>
              <a:defRPr sz="675"/>
            </a:lvl2pPr>
            <a:lvl3pPr marL="514350" indent="0">
              <a:buNone/>
              <a:defRPr sz="563"/>
            </a:lvl3pPr>
            <a:lvl4pPr marL="771525" indent="0">
              <a:buNone/>
              <a:defRPr sz="506"/>
            </a:lvl4pPr>
            <a:lvl5pPr marL="1028700" indent="0">
              <a:buNone/>
              <a:defRPr sz="506"/>
            </a:lvl5pPr>
            <a:lvl6pPr marL="1285875" indent="0">
              <a:buNone/>
              <a:defRPr sz="506"/>
            </a:lvl6pPr>
            <a:lvl7pPr marL="1543050" indent="0">
              <a:buNone/>
              <a:defRPr sz="506"/>
            </a:lvl7pPr>
            <a:lvl8pPr marL="1800225" indent="0">
              <a:buNone/>
              <a:defRPr sz="506"/>
            </a:lvl8pPr>
            <a:lvl9pPr marL="2057400" indent="0">
              <a:buNone/>
              <a:defRPr sz="506"/>
            </a:lvl9pPr>
          </a:lstStyle>
          <a:p>
            <a:pPr lvl="0"/>
            <a:r>
              <a:rPr lang="en-US" altLang="ja-JP"/>
              <a:t>Edit Master text styles</a:t>
            </a:r>
          </a:p>
        </p:txBody>
      </p:sp>
      <p:sp>
        <p:nvSpPr>
          <p:cNvPr id="7" name="Slide Number Placeholder 6"/>
          <p:cNvSpPr>
            <a:spLocks noGrp="1"/>
          </p:cNvSpPr>
          <p:nvPr>
            <p:ph type="sldNum" sz="quarter" idx="12"/>
          </p:nvPr>
        </p:nvSpPr>
        <p:spPr/>
        <p:txBody>
          <a:bodyPr/>
          <a:lstStyle>
            <a:lvl1pPr marL="0" marR="0" indent="0" algn="r" defTabSz="257175" rtl="0" eaLnBrk="1" fontAlgn="auto" latinLnBrk="0" hangingPunct="1">
              <a:lnSpc>
                <a:spcPct val="100000"/>
              </a:lnSpc>
              <a:spcBef>
                <a:spcPts val="0"/>
              </a:spcBef>
              <a:spcAft>
                <a:spcPts val="0"/>
              </a:spcAft>
              <a:buClrTx/>
              <a:buSzTx/>
              <a:buFontTx/>
              <a:buNone/>
              <a:tabLst/>
              <a:defRPr/>
            </a:lvl1pPr>
          </a:lstStyle>
          <a:p>
            <a:pPr indent="-57149">
              <a:buClr>
                <a:srgbClr val="888888"/>
              </a:buClr>
              <a:buSzPct val="100000"/>
            </a:pPr>
            <a:r>
              <a:rPr lang="en" sz="900" smtClean="0">
                <a:solidFill>
                  <a:srgbClr val="888888"/>
                </a:solidFill>
                <a:ea typeface="Calibri"/>
                <a:cs typeface="Calibri"/>
                <a:sym typeface="Calibri"/>
              </a:rPr>
              <a:t>ET-CTS2017 pp</a:t>
            </a:r>
            <a:fld id="{00000000-1234-1234-1234-123412341234}" type="slidenum">
              <a:rPr lang="en" sz="900" smtClean="0">
                <a:solidFill>
                  <a:srgbClr val="888888"/>
                </a:solidFill>
                <a:ea typeface="Calibri"/>
                <a:cs typeface="Calibri"/>
                <a:sym typeface="Calibri"/>
              </a:rPr>
              <a:pPr indent="-57149">
                <a:buClr>
                  <a:srgbClr val="888888"/>
                </a:buClr>
                <a:buSzPct val="100000"/>
              </a:pPr>
              <a:t>‹#›</a:t>
            </a:fld>
            <a:endParaRPr lang="en" sz="900">
              <a:solidFill>
                <a:srgbClr val="888888"/>
              </a:solidFill>
              <a:ea typeface="Calibri"/>
              <a:cs typeface="Calibri"/>
              <a:sym typeface="Calibri"/>
            </a:endParaRPr>
          </a:p>
        </p:txBody>
      </p:sp>
    </p:spTree>
    <p:extLst>
      <p:ext uri="{BB962C8B-B14F-4D97-AF65-F5344CB8AC3E}">
        <p14:creationId xmlns:p14="http://schemas.microsoft.com/office/powerpoint/2010/main" val="369393057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tx">
  <p:cSld name="Title and body">
    <p:spTree>
      <p:nvGrpSpPr>
        <p:cNvPr id="1" name="Shape 51"/>
        <p:cNvGrpSpPr/>
        <p:nvPr/>
      </p:nvGrpSpPr>
      <p:grpSpPr>
        <a:xfrm>
          <a:off x="0" y="0"/>
          <a:ext cx="0" cy="0"/>
          <a:chOff x="0" y="0"/>
          <a:chExt cx="0" cy="0"/>
        </a:xfrm>
      </p:grpSpPr>
      <p:sp>
        <p:nvSpPr>
          <p:cNvPr id="52" name="Shape 52"/>
          <p:cNvSpPr txBox="1">
            <a:spLocks noGrp="1"/>
          </p:cNvSpPr>
          <p:nvPr>
            <p:ph type="title"/>
          </p:nvPr>
        </p:nvSpPr>
        <p:spPr>
          <a:xfrm>
            <a:off x="233775" y="445025"/>
            <a:ext cx="6390450" cy="572700"/>
          </a:xfrm>
          <a:prstGeom prst="rect">
            <a:avLst/>
          </a:prstGeom>
        </p:spPr>
        <p:txBody>
          <a:bodyPr wrap="square" lIns="91425" tIns="91425" rIns="91425" bIns="91425" anchor="ctr" anchorCtr="0"/>
          <a:lstStyle>
            <a:lvl1pPr lvl="0" rtl="0">
              <a:spcBef>
                <a:spcPts val="0"/>
              </a:spcBef>
              <a:defRPr/>
            </a:lvl1pPr>
            <a:lvl2pPr lvl="1" rtl="0">
              <a:spcBef>
                <a:spcPts val="0"/>
              </a:spcBef>
              <a:defRPr/>
            </a:lvl2pPr>
            <a:lvl3pPr lvl="2" rtl="0">
              <a:spcBef>
                <a:spcPts val="0"/>
              </a:spcBef>
              <a:defRPr/>
            </a:lvl3pPr>
            <a:lvl4pPr lvl="3" rtl="0">
              <a:spcBef>
                <a:spcPts val="0"/>
              </a:spcBef>
              <a:defRPr/>
            </a:lvl4pPr>
            <a:lvl5pPr lvl="4" rtl="0">
              <a:spcBef>
                <a:spcPts val="0"/>
              </a:spcBef>
              <a:defRPr/>
            </a:lvl5pPr>
            <a:lvl6pPr lvl="5" rtl="0">
              <a:spcBef>
                <a:spcPts val="0"/>
              </a:spcBef>
              <a:defRPr/>
            </a:lvl6pPr>
            <a:lvl7pPr lvl="6" rtl="0">
              <a:spcBef>
                <a:spcPts val="0"/>
              </a:spcBef>
              <a:defRPr/>
            </a:lvl7pPr>
            <a:lvl8pPr lvl="7" rtl="0">
              <a:spcBef>
                <a:spcPts val="0"/>
              </a:spcBef>
              <a:defRPr/>
            </a:lvl8pPr>
            <a:lvl9pPr lvl="8" rtl="0">
              <a:spcBef>
                <a:spcPts val="0"/>
              </a:spcBef>
              <a:defRPr/>
            </a:lvl9pPr>
          </a:lstStyle>
          <a:p>
            <a:endParaRPr/>
          </a:p>
        </p:txBody>
      </p:sp>
      <p:sp>
        <p:nvSpPr>
          <p:cNvPr id="53" name="Shape 53"/>
          <p:cNvSpPr txBox="1">
            <a:spLocks noGrp="1"/>
          </p:cNvSpPr>
          <p:nvPr>
            <p:ph type="body" idx="1"/>
          </p:nvPr>
        </p:nvSpPr>
        <p:spPr>
          <a:xfrm>
            <a:off x="233775" y="1152475"/>
            <a:ext cx="6390450" cy="3416400"/>
          </a:xfrm>
          <a:prstGeom prst="rect">
            <a:avLst/>
          </a:prstGeom>
        </p:spPr>
        <p:txBody>
          <a:bodyPr wrap="square" lIns="91425" tIns="91425" rIns="91425" bIns="91425" anchor="t" anchorCtr="0"/>
          <a:lstStyle>
            <a:lvl1pPr lvl="0" rtl="0">
              <a:spcBef>
                <a:spcPts val="0"/>
              </a:spcBef>
              <a:defRPr/>
            </a:lvl1pPr>
            <a:lvl2pPr lvl="1" rtl="0">
              <a:spcBef>
                <a:spcPts val="0"/>
              </a:spcBef>
              <a:defRPr/>
            </a:lvl2pPr>
            <a:lvl3pPr lvl="2" rtl="0">
              <a:spcBef>
                <a:spcPts val="0"/>
              </a:spcBef>
              <a:defRPr/>
            </a:lvl3pPr>
            <a:lvl4pPr lvl="3" rtl="0">
              <a:spcBef>
                <a:spcPts val="0"/>
              </a:spcBef>
              <a:defRPr/>
            </a:lvl4pPr>
            <a:lvl5pPr lvl="4" rtl="0">
              <a:spcBef>
                <a:spcPts val="0"/>
              </a:spcBef>
              <a:defRPr/>
            </a:lvl5pPr>
            <a:lvl6pPr lvl="5" rtl="0">
              <a:spcBef>
                <a:spcPts val="0"/>
              </a:spcBef>
              <a:defRPr/>
            </a:lvl6pPr>
            <a:lvl7pPr lvl="6" rtl="0">
              <a:spcBef>
                <a:spcPts val="0"/>
              </a:spcBef>
              <a:defRPr/>
            </a:lvl7pPr>
            <a:lvl8pPr lvl="7" rtl="0">
              <a:spcBef>
                <a:spcPts val="0"/>
              </a:spcBef>
              <a:defRPr/>
            </a:lvl8pPr>
            <a:lvl9pPr lvl="8" rtl="0">
              <a:spcBef>
                <a:spcPts val="0"/>
              </a:spcBef>
              <a:defRPr/>
            </a:lvl9pPr>
          </a:lstStyle>
          <a:p>
            <a:endParaRPr/>
          </a:p>
        </p:txBody>
      </p:sp>
      <p:sp>
        <p:nvSpPr>
          <p:cNvPr id="54" name="Shape 54"/>
          <p:cNvSpPr txBox="1">
            <a:spLocks noGrp="1"/>
          </p:cNvSpPr>
          <p:nvPr>
            <p:ph type="sldNum" idx="12"/>
          </p:nvPr>
        </p:nvSpPr>
        <p:spPr>
          <a:xfrm>
            <a:off x="6354344" y="4663217"/>
            <a:ext cx="411525" cy="393600"/>
          </a:xfrm>
          <a:prstGeom prst="rect">
            <a:avLst/>
          </a:prstGeom>
        </p:spPr>
        <p:txBody>
          <a:bodyPr wrap="square" lIns="91425" tIns="45700" rIns="91425" bIns="45700" anchor="ctr" anchorCtr="0">
            <a:noAutofit/>
          </a:bodyPr>
          <a:lstStyle/>
          <a:p>
            <a:fld id="{00000000-1234-1234-1234-123412341234}" type="slidenum">
              <a:rPr lang="en" smtClean="0"/>
              <a:pPr/>
              <a:t>‹#›</a:t>
            </a:fld>
            <a:endParaRPr lang="en"/>
          </a:p>
        </p:txBody>
      </p:sp>
    </p:spTree>
    <p:extLst>
      <p:ext uri="{BB962C8B-B14F-4D97-AF65-F5344CB8AC3E}">
        <p14:creationId xmlns:p14="http://schemas.microsoft.com/office/powerpoint/2010/main" val="65244452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cSld name="SECTION_HEADER_1">
    <p:spTree>
      <p:nvGrpSpPr>
        <p:cNvPr id="1" name="Shape 55"/>
        <p:cNvGrpSpPr/>
        <p:nvPr/>
      </p:nvGrpSpPr>
      <p:grpSpPr>
        <a:xfrm>
          <a:off x="0" y="0"/>
          <a:ext cx="0" cy="0"/>
          <a:chOff x="0" y="0"/>
          <a:chExt cx="0" cy="0"/>
        </a:xfrm>
      </p:grpSpPr>
      <p:sp>
        <p:nvSpPr>
          <p:cNvPr id="56" name="Shape 56"/>
          <p:cNvSpPr txBox="1">
            <a:spLocks noGrp="1"/>
          </p:cNvSpPr>
          <p:nvPr>
            <p:ph type="title"/>
          </p:nvPr>
        </p:nvSpPr>
        <p:spPr>
          <a:xfrm>
            <a:off x="233775" y="2150850"/>
            <a:ext cx="6390450" cy="841800"/>
          </a:xfrm>
          <a:prstGeom prst="rect">
            <a:avLst/>
          </a:prstGeom>
        </p:spPr>
        <p:txBody>
          <a:bodyPr wrap="square" lIns="91425" tIns="91425" rIns="91425" bIns="91425" anchor="ctr" anchorCtr="0"/>
          <a:lstStyle>
            <a:lvl1pPr lvl="0" algn="ctr" rtl="0">
              <a:spcBef>
                <a:spcPts val="0"/>
              </a:spcBef>
              <a:buSzPct val="100000"/>
              <a:defRPr sz="2700"/>
            </a:lvl1pPr>
            <a:lvl2pPr lvl="1" algn="ctr" rtl="0">
              <a:spcBef>
                <a:spcPts val="0"/>
              </a:spcBef>
              <a:buSzPct val="100000"/>
              <a:defRPr sz="2700"/>
            </a:lvl2pPr>
            <a:lvl3pPr lvl="2" algn="ctr" rtl="0">
              <a:spcBef>
                <a:spcPts val="0"/>
              </a:spcBef>
              <a:buSzPct val="100000"/>
              <a:defRPr sz="2700"/>
            </a:lvl3pPr>
            <a:lvl4pPr lvl="3" algn="ctr" rtl="0">
              <a:spcBef>
                <a:spcPts val="0"/>
              </a:spcBef>
              <a:buSzPct val="100000"/>
              <a:defRPr sz="2700"/>
            </a:lvl4pPr>
            <a:lvl5pPr lvl="4" algn="ctr" rtl="0">
              <a:spcBef>
                <a:spcPts val="0"/>
              </a:spcBef>
              <a:buSzPct val="100000"/>
              <a:defRPr sz="2700"/>
            </a:lvl5pPr>
            <a:lvl6pPr lvl="5" algn="ctr" rtl="0">
              <a:spcBef>
                <a:spcPts val="0"/>
              </a:spcBef>
              <a:buSzPct val="100000"/>
              <a:defRPr sz="2700"/>
            </a:lvl6pPr>
            <a:lvl7pPr lvl="6" algn="ctr" rtl="0">
              <a:spcBef>
                <a:spcPts val="0"/>
              </a:spcBef>
              <a:buSzPct val="100000"/>
              <a:defRPr sz="2700"/>
            </a:lvl7pPr>
            <a:lvl8pPr lvl="7" algn="ctr" rtl="0">
              <a:spcBef>
                <a:spcPts val="0"/>
              </a:spcBef>
              <a:buSzPct val="100000"/>
              <a:defRPr sz="2700"/>
            </a:lvl8pPr>
            <a:lvl9pPr lvl="8" algn="ctr" rtl="0">
              <a:spcBef>
                <a:spcPts val="0"/>
              </a:spcBef>
              <a:buSzPct val="100000"/>
              <a:defRPr sz="2700"/>
            </a:lvl9pPr>
          </a:lstStyle>
          <a:p>
            <a:endParaRPr/>
          </a:p>
        </p:txBody>
      </p:sp>
      <p:sp>
        <p:nvSpPr>
          <p:cNvPr id="57" name="Shape 57"/>
          <p:cNvSpPr txBox="1">
            <a:spLocks noGrp="1"/>
          </p:cNvSpPr>
          <p:nvPr>
            <p:ph type="sldNum" idx="12"/>
          </p:nvPr>
        </p:nvSpPr>
        <p:spPr>
          <a:xfrm>
            <a:off x="6354344" y="4663217"/>
            <a:ext cx="411525" cy="393600"/>
          </a:xfrm>
          <a:prstGeom prst="rect">
            <a:avLst/>
          </a:prstGeom>
        </p:spPr>
        <p:txBody>
          <a:bodyPr wrap="square" lIns="91425" tIns="45700" rIns="91425" bIns="45700" anchor="ctr" anchorCtr="0">
            <a:noAutofit/>
          </a:bodyPr>
          <a:lstStyle/>
          <a:p>
            <a:fld id="{00000000-1234-1234-1234-123412341234}" type="slidenum">
              <a:rPr lang="en" smtClean="0"/>
              <a:pPr/>
              <a:t>‹#›</a:t>
            </a:fld>
            <a:endParaRPr lang="en"/>
          </a:p>
        </p:txBody>
      </p:sp>
    </p:spTree>
    <p:extLst>
      <p:ext uri="{BB962C8B-B14F-4D97-AF65-F5344CB8AC3E}">
        <p14:creationId xmlns:p14="http://schemas.microsoft.com/office/powerpoint/2010/main" val="102262664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Content slide - 1 column text">
    <p:spTree>
      <p:nvGrpSpPr>
        <p:cNvPr id="1" name="Shape 58"/>
        <p:cNvGrpSpPr/>
        <p:nvPr/>
      </p:nvGrpSpPr>
      <p:grpSpPr>
        <a:xfrm>
          <a:off x="0" y="0"/>
          <a:ext cx="0" cy="0"/>
          <a:chOff x="0" y="0"/>
          <a:chExt cx="0" cy="0"/>
        </a:xfrm>
      </p:grpSpPr>
      <p:sp>
        <p:nvSpPr>
          <p:cNvPr id="59" name="Shape 59"/>
          <p:cNvSpPr txBox="1">
            <a:spLocks noGrp="1"/>
          </p:cNvSpPr>
          <p:nvPr>
            <p:ph type="title"/>
          </p:nvPr>
        </p:nvSpPr>
        <p:spPr>
          <a:xfrm>
            <a:off x="148235" y="1039783"/>
            <a:ext cx="6328125" cy="467400"/>
          </a:xfrm>
          <a:prstGeom prst="rect">
            <a:avLst/>
          </a:prstGeom>
          <a:noFill/>
          <a:ln>
            <a:noFill/>
          </a:ln>
        </p:spPr>
        <p:txBody>
          <a:bodyPr wrap="square" lIns="91425" tIns="91425" rIns="91425" bIns="91425" anchor="t" anchorCtr="0"/>
          <a:lstStyle>
            <a:lvl1pPr marL="0" marR="0" lvl="0" indent="0" algn="l" rtl="0">
              <a:lnSpc>
                <a:spcPct val="100000"/>
              </a:lnSpc>
              <a:spcBef>
                <a:spcPts val="0"/>
              </a:spcBef>
              <a:spcAft>
                <a:spcPts val="0"/>
              </a:spcAft>
              <a:buClr>
                <a:schemeClr val="dk1"/>
              </a:buClr>
              <a:buSzPct val="100000"/>
              <a:buFont typeface="Arial"/>
              <a:buNone/>
              <a:defRPr sz="2700" b="0" i="0" u="none" strike="noStrike" cap="none">
                <a:solidFill>
                  <a:schemeClr val="dk1"/>
                </a:solidFill>
                <a:latin typeface="Arial"/>
                <a:ea typeface="Arial"/>
                <a:cs typeface="Arial"/>
                <a:sym typeface="Arial"/>
              </a:defRPr>
            </a:lvl1pPr>
            <a:lvl2pPr marL="0" marR="0" lvl="1" indent="57149" algn="ctr" rtl="0">
              <a:lnSpc>
                <a:spcPct val="100000"/>
              </a:lnSpc>
              <a:spcBef>
                <a:spcPts val="0"/>
              </a:spcBef>
              <a:spcAft>
                <a:spcPts val="0"/>
              </a:spcAft>
              <a:buClr>
                <a:srgbClr val="000000"/>
              </a:buClr>
              <a:buSzPct val="100000"/>
              <a:buFont typeface="Arial"/>
              <a:buNone/>
              <a:defRPr sz="3150" b="0" i="0" u="none" strike="noStrike" cap="none">
                <a:solidFill>
                  <a:srgbClr val="000000"/>
                </a:solidFill>
                <a:latin typeface="Arial"/>
                <a:ea typeface="Arial"/>
                <a:cs typeface="Arial"/>
                <a:sym typeface="Arial"/>
              </a:defRPr>
            </a:lvl2pPr>
            <a:lvl3pPr marL="0" marR="0" lvl="2" indent="123822" algn="ctr" rtl="0">
              <a:lnSpc>
                <a:spcPct val="100000"/>
              </a:lnSpc>
              <a:spcBef>
                <a:spcPts val="0"/>
              </a:spcBef>
              <a:spcAft>
                <a:spcPts val="0"/>
              </a:spcAft>
              <a:buClr>
                <a:srgbClr val="000000"/>
              </a:buClr>
              <a:buSzPct val="100000"/>
              <a:buFont typeface="Arial"/>
              <a:buNone/>
              <a:defRPr sz="3150" b="0" i="0" u="none" strike="noStrike" cap="none">
                <a:solidFill>
                  <a:srgbClr val="000000"/>
                </a:solidFill>
                <a:latin typeface="Arial"/>
                <a:ea typeface="Arial"/>
                <a:cs typeface="Arial"/>
                <a:sym typeface="Arial"/>
              </a:defRPr>
            </a:lvl3pPr>
            <a:lvl4pPr marL="0" marR="0" lvl="3" indent="190496" algn="ctr" rtl="0">
              <a:lnSpc>
                <a:spcPct val="100000"/>
              </a:lnSpc>
              <a:spcBef>
                <a:spcPts val="0"/>
              </a:spcBef>
              <a:spcAft>
                <a:spcPts val="0"/>
              </a:spcAft>
              <a:buClr>
                <a:srgbClr val="000000"/>
              </a:buClr>
              <a:buSzPct val="100000"/>
              <a:buFont typeface="Arial"/>
              <a:buNone/>
              <a:defRPr sz="3150" b="0" i="0" u="none" strike="noStrike" cap="none">
                <a:solidFill>
                  <a:srgbClr val="000000"/>
                </a:solidFill>
                <a:latin typeface="Arial"/>
                <a:ea typeface="Arial"/>
                <a:cs typeface="Arial"/>
                <a:sym typeface="Arial"/>
              </a:defRPr>
            </a:lvl4pPr>
            <a:lvl5pPr marL="0" marR="0" lvl="4" indent="257169" algn="ctr" rtl="0">
              <a:lnSpc>
                <a:spcPct val="100000"/>
              </a:lnSpc>
              <a:spcBef>
                <a:spcPts val="0"/>
              </a:spcBef>
              <a:spcAft>
                <a:spcPts val="0"/>
              </a:spcAft>
              <a:buClr>
                <a:srgbClr val="000000"/>
              </a:buClr>
              <a:buSzPct val="100000"/>
              <a:buFont typeface="Arial"/>
              <a:buNone/>
              <a:defRPr sz="3150" b="0" i="0" u="none" strike="noStrike" cap="none">
                <a:solidFill>
                  <a:srgbClr val="000000"/>
                </a:solidFill>
                <a:latin typeface="Arial"/>
                <a:ea typeface="Arial"/>
                <a:cs typeface="Arial"/>
                <a:sym typeface="Arial"/>
              </a:defRPr>
            </a:lvl5pPr>
            <a:lvl6pPr marL="0" marR="0" lvl="5" indent="314318" algn="ctr" rtl="0">
              <a:lnSpc>
                <a:spcPct val="100000"/>
              </a:lnSpc>
              <a:spcBef>
                <a:spcPts val="0"/>
              </a:spcBef>
              <a:spcAft>
                <a:spcPts val="0"/>
              </a:spcAft>
              <a:buClr>
                <a:srgbClr val="000000"/>
              </a:buClr>
              <a:buSzPct val="100000"/>
              <a:buFont typeface="Arial"/>
              <a:buNone/>
              <a:defRPr sz="3150" b="0" i="0" u="none" strike="noStrike" cap="none">
                <a:solidFill>
                  <a:srgbClr val="000000"/>
                </a:solidFill>
                <a:latin typeface="Arial"/>
                <a:ea typeface="Arial"/>
                <a:cs typeface="Arial"/>
                <a:sym typeface="Arial"/>
              </a:defRPr>
            </a:lvl6pPr>
            <a:lvl7pPr marL="0" marR="0" lvl="6" indent="380990" algn="ctr" rtl="0">
              <a:lnSpc>
                <a:spcPct val="100000"/>
              </a:lnSpc>
              <a:spcBef>
                <a:spcPts val="0"/>
              </a:spcBef>
              <a:spcAft>
                <a:spcPts val="0"/>
              </a:spcAft>
              <a:buClr>
                <a:srgbClr val="000000"/>
              </a:buClr>
              <a:buSzPct val="100000"/>
              <a:buFont typeface="Arial"/>
              <a:buNone/>
              <a:defRPr sz="3150" b="0" i="0" u="none" strike="noStrike" cap="none">
                <a:solidFill>
                  <a:srgbClr val="000000"/>
                </a:solidFill>
                <a:latin typeface="Arial"/>
                <a:ea typeface="Arial"/>
                <a:cs typeface="Arial"/>
                <a:sym typeface="Arial"/>
              </a:defRPr>
            </a:lvl7pPr>
            <a:lvl8pPr marL="0" marR="0" lvl="7" indent="447664" algn="ctr" rtl="0">
              <a:lnSpc>
                <a:spcPct val="100000"/>
              </a:lnSpc>
              <a:spcBef>
                <a:spcPts val="0"/>
              </a:spcBef>
              <a:spcAft>
                <a:spcPts val="0"/>
              </a:spcAft>
              <a:buClr>
                <a:srgbClr val="000000"/>
              </a:buClr>
              <a:buSzPct val="100000"/>
              <a:buFont typeface="Arial"/>
              <a:buNone/>
              <a:defRPr sz="3150" b="0" i="0" u="none" strike="noStrike" cap="none">
                <a:solidFill>
                  <a:srgbClr val="000000"/>
                </a:solidFill>
                <a:latin typeface="Arial"/>
                <a:ea typeface="Arial"/>
                <a:cs typeface="Arial"/>
                <a:sym typeface="Arial"/>
              </a:defRPr>
            </a:lvl8pPr>
            <a:lvl9pPr marL="0" marR="0" lvl="8" indent="514337" algn="ctr" rtl="0">
              <a:lnSpc>
                <a:spcPct val="100000"/>
              </a:lnSpc>
              <a:spcBef>
                <a:spcPts val="0"/>
              </a:spcBef>
              <a:spcAft>
                <a:spcPts val="0"/>
              </a:spcAft>
              <a:buClr>
                <a:srgbClr val="000000"/>
              </a:buClr>
              <a:buSzPct val="100000"/>
              <a:buFont typeface="Arial"/>
              <a:buNone/>
              <a:defRPr sz="3150" b="0" i="0" u="none" strike="noStrike" cap="none">
                <a:solidFill>
                  <a:srgbClr val="000000"/>
                </a:solidFill>
                <a:latin typeface="Arial"/>
                <a:ea typeface="Arial"/>
                <a:cs typeface="Arial"/>
                <a:sym typeface="Arial"/>
              </a:defRPr>
            </a:lvl9pPr>
          </a:lstStyle>
          <a:p>
            <a:endParaRPr/>
          </a:p>
        </p:txBody>
      </p:sp>
      <p:sp>
        <p:nvSpPr>
          <p:cNvPr id="60" name="Shape 60"/>
          <p:cNvSpPr txBox="1">
            <a:spLocks noGrp="1"/>
          </p:cNvSpPr>
          <p:nvPr>
            <p:ph type="ftr" idx="11"/>
          </p:nvPr>
        </p:nvSpPr>
        <p:spPr>
          <a:xfrm>
            <a:off x="0" y="4732141"/>
            <a:ext cx="6858000" cy="411300"/>
          </a:xfrm>
          <a:prstGeom prst="rect">
            <a:avLst/>
          </a:prstGeom>
          <a:solidFill>
            <a:schemeClr val="lt1"/>
          </a:solidFill>
          <a:ln>
            <a:noFill/>
          </a:ln>
        </p:spPr>
        <p:txBody>
          <a:bodyPr wrap="square" lIns="91425" tIns="91425" rIns="91425" bIns="91425" anchor="ctr" anchorCtr="0"/>
          <a:lstStyle>
            <a:lvl1pPr marL="0" marR="0" lvl="0" indent="0" algn="l" rtl="0">
              <a:spcBef>
                <a:spcPts val="0"/>
              </a:spcBef>
              <a:spcAft>
                <a:spcPts val="0"/>
              </a:spcAft>
              <a:buNone/>
              <a:defRPr sz="600" b="0" i="0" u="none" strike="noStrike" cap="none">
                <a:solidFill>
                  <a:schemeClr val="dk1"/>
                </a:solidFill>
                <a:latin typeface="Arial"/>
                <a:ea typeface="Arial"/>
                <a:cs typeface="Arial"/>
                <a:sym typeface="Arial"/>
              </a:defRPr>
            </a:lvl1pPr>
            <a:lvl2pPr marL="342892" marR="0" lvl="1" indent="0" algn="l" rtl="0">
              <a:spcBef>
                <a:spcPts val="0"/>
              </a:spcBef>
              <a:spcAft>
                <a:spcPts val="0"/>
              </a:spcAft>
              <a:buNone/>
              <a:defRPr sz="3300" b="0" i="0" u="none" strike="noStrike" cap="none">
                <a:solidFill>
                  <a:schemeClr val="dk2"/>
                </a:solidFill>
                <a:latin typeface="Arial"/>
                <a:ea typeface="Arial"/>
                <a:cs typeface="Arial"/>
                <a:sym typeface="Arial"/>
              </a:defRPr>
            </a:lvl2pPr>
            <a:lvl3pPr marL="685784" marR="0" lvl="2" indent="0" algn="l" rtl="0">
              <a:spcBef>
                <a:spcPts val="0"/>
              </a:spcBef>
              <a:spcAft>
                <a:spcPts val="0"/>
              </a:spcAft>
              <a:buNone/>
              <a:defRPr sz="3300" b="0" i="0" u="none" strike="noStrike" cap="none">
                <a:solidFill>
                  <a:schemeClr val="dk2"/>
                </a:solidFill>
                <a:latin typeface="Arial"/>
                <a:ea typeface="Arial"/>
                <a:cs typeface="Arial"/>
                <a:sym typeface="Arial"/>
              </a:defRPr>
            </a:lvl3pPr>
            <a:lvl4pPr marL="1028675" marR="0" lvl="3" indent="0" algn="l" rtl="0">
              <a:spcBef>
                <a:spcPts val="0"/>
              </a:spcBef>
              <a:spcAft>
                <a:spcPts val="0"/>
              </a:spcAft>
              <a:buNone/>
              <a:defRPr sz="3300" b="0" i="0" u="none" strike="noStrike" cap="none">
                <a:solidFill>
                  <a:schemeClr val="dk2"/>
                </a:solidFill>
                <a:latin typeface="Arial"/>
                <a:ea typeface="Arial"/>
                <a:cs typeface="Arial"/>
                <a:sym typeface="Arial"/>
              </a:defRPr>
            </a:lvl4pPr>
            <a:lvl5pPr marL="1371566" marR="0" lvl="4" indent="0" algn="l" rtl="0">
              <a:spcBef>
                <a:spcPts val="0"/>
              </a:spcBef>
              <a:spcAft>
                <a:spcPts val="0"/>
              </a:spcAft>
              <a:buNone/>
              <a:defRPr sz="3300" b="0" i="0" u="none" strike="noStrike" cap="none">
                <a:solidFill>
                  <a:schemeClr val="dk2"/>
                </a:solidFill>
                <a:latin typeface="Arial"/>
                <a:ea typeface="Arial"/>
                <a:cs typeface="Arial"/>
                <a:sym typeface="Arial"/>
              </a:defRPr>
            </a:lvl5pPr>
            <a:lvl6pPr marL="1714457" marR="0" lvl="5" indent="0" algn="l" rtl="0">
              <a:spcBef>
                <a:spcPts val="0"/>
              </a:spcBef>
              <a:buNone/>
              <a:defRPr sz="3300" b="0" i="0" u="none" strike="noStrike" cap="none">
                <a:solidFill>
                  <a:schemeClr val="dk2"/>
                </a:solidFill>
                <a:latin typeface="Arial"/>
                <a:ea typeface="Arial"/>
                <a:cs typeface="Arial"/>
                <a:sym typeface="Arial"/>
              </a:defRPr>
            </a:lvl6pPr>
            <a:lvl7pPr marL="2057349" marR="0" lvl="6" indent="0" algn="l" rtl="0">
              <a:spcBef>
                <a:spcPts val="0"/>
              </a:spcBef>
              <a:buNone/>
              <a:defRPr sz="3300" b="0" i="0" u="none" strike="noStrike" cap="none">
                <a:solidFill>
                  <a:schemeClr val="dk2"/>
                </a:solidFill>
                <a:latin typeface="Arial"/>
                <a:ea typeface="Arial"/>
                <a:cs typeface="Arial"/>
                <a:sym typeface="Arial"/>
              </a:defRPr>
            </a:lvl7pPr>
            <a:lvl8pPr marL="2400240" marR="0" lvl="7" indent="0" algn="l" rtl="0">
              <a:spcBef>
                <a:spcPts val="0"/>
              </a:spcBef>
              <a:buNone/>
              <a:defRPr sz="3300" b="0" i="0" u="none" strike="noStrike" cap="none">
                <a:solidFill>
                  <a:schemeClr val="dk2"/>
                </a:solidFill>
                <a:latin typeface="Arial"/>
                <a:ea typeface="Arial"/>
                <a:cs typeface="Arial"/>
                <a:sym typeface="Arial"/>
              </a:defRPr>
            </a:lvl8pPr>
            <a:lvl9pPr marL="2743132" marR="0" lvl="8" indent="0" algn="l" rtl="0">
              <a:spcBef>
                <a:spcPts val="0"/>
              </a:spcBef>
              <a:buNone/>
              <a:defRPr sz="3300" b="0" i="0" u="none" strike="noStrike" cap="none">
                <a:solidFill>
                  <a:schemeClr val="dk2"/>
                </a:solidFill>
                <a:latin typeface="Arial"/>
                <a:ea typeface="Arial"/>
                <a:cs typeface="Arial"/>
                <a:sym typeface="Arial"/>
              </a:defRPr>
            </a:lvl9pPr>
          </a:lstStyle>
          <a:p>
            <a:endParaRPr/>
          </a:p>
        </p:txBody>
      </p:sp>
      <p:sp>
        <p:nvSpPr>
          <p:cNvPr id="61" name="Shape 61"/>
          <p:cNvSpPr txBox="1">
            <a:spLocks noGrp="1"/>
          </p:cNvSpPr>
          <p:nvPr>
            <p:ph type="body" idx="1"/>
          </p:nvPr>
        </p:nvSpPr>
        <p:spPr>
          <a:xfrm>
            <a:off x="148235" y="1770460"/>
            <a:ext cx="6318675" cy="2705100"/>
          </a:xfrm>
          <a:prstGeom prst="rect">
            <a:avLst/>
          </a:prstGeom>
          <a:noFill/>
          <a:ln>
            <a:noFill/>
          </a:ln>
        </p:spPr>
        <p:txBody>
          <a:bodyPr wrap="square" lIns="91425" tIns="91425" rIns="91425" bIns="91425" anchor="t" anchorCtr="0"/>
          <a:lstStyle>
            <a:lvl1pPr marL="0" marR="0" lvl="0" indent="0" algn="l" rtl="0">
              <a:lnSpc>
                <a:spcPct val="100000"/>
              </a:lnSpc>
              <a:spcBef>
                <a:spcPts val="591"/>
              </a:spcBef>
              <a:spcAft>
                <a:spcPts val="0"/>
              </a:spcAft>
              <a:buClr>
                <a:schemeClr val="dk1"/>
              </a:buClr>
              <a:buSzPct val="75000"/>
              <a:buFont typeface="Arial"/>
              <a:buNone/>
              <a:defRPr sz="1125" b="0" i="0" u="none" strike="noStrike" cap="none">
                <a:solidFill>
                  <a:schemeClr val="dk1"/>
                </a:solidFill>
                <a:latin typeface="Arial"/>
                <a:ea typeface="Arial"/>
                <a:cs typeface="Arial"/>
                <a:sym typeface="Arial"/>
              </a:defRPr>
            </a:lvl1pPr>
            <a:lvl2pPr marL="134996" marR="0" lvl="1" indent="-77847" algn="l" rtl="0">
              <a:lnSpc>
                <a:spcPct val="100000"/>
              </a:lnSpc>
              <a:spcBef>
                <a:spcPts val="450"/>
              </a:spcBef>
              <a:spcAft>
                <a:spcPts val="450"/>
              </a:spcAft>
              <a:buClr>
                <a:schemeClr val="dk1"/>
              </a:buClr>
              <a:buSzPct val="75000"/>
              <a:buFont typeface="Arial"/>
              <a:buChar char="•"/>
              <a:defRPr sz="1200" b="0" i="0" u="none" strike="noStrike" cap="none">
                <a:solidFill>
                  <a:schemeClr val="dk1"/>
                </a:solidFill>
                <a:latin typeface="Arial"/>
                <a:ea typeface="Arial"/>
                <a:cs typeface="Arial"/>
                <a:sym typeface="Arial"/>
              </a:defRPr>
            </a:lvl2pPr>
            <a:lvl3pPr marL="214307" marR="0" lvl="2" indent="-160730" algn="l" rtl="0">
              <a:lnSpc>
                <a:spcPct val="100000"/>
              </a:lnSpc>
              <a:spcBef>
                <a:spcPts val="591"/>
              </a:spcBef>
              <a:spcAft>
                <a:spcPts val="0"/>
              </a:spcAft>
              <a:buClr>
                <a:schemeClr val="dk1"/>
              </a:buClr>
              <a:buSzPct val="75000"/>
              <a:buFont typeface="Arial"/>
              <a:buChar char="•"/>
              <a:defRPr sz="1125" b="0" i="0" u="none" strike="noStrike" cap="none">
                <a:solidFill>
                  <a:schemeClr val="dk1"/>
                </a:solidFill>
                <a:latin typeface="Arial"/>
                <a:ea typeface="Arial"/>
                <a:cs typeface="Arial"/>
                <a:sym typeface="Arial"/>
              </a:defRPr>
            </a:lvl3pPr>
            <a:lvl4pPr marL="214813" marR="0" lvl="3" indent="-161236" algn="l" rtl="0">
              <a:lnSpc>
                <a:spcPct val="100000"/>
              </a:lnSpc>
              <a:spcBef>
                <a:spcPts val="591"/>
              </a:spcBef>
              <a:spcAft>
                <a:spcPts val="0"/>
              </a:spcAft>
              <a:buClr>
                <a:schemeClr val="dk1"/>
              </a:buClr>
              <a:buSzPct val="75000"/>
              <a:buFont typeface="Arial"/>
              <a:buChar char="•"/>
              <a:defRPr sz="1125" b="0" i="0" u="none" strike="noStrike" cap="none">
                <a:solidFill>
                  <a:schemeClr val="dk1"/>
                </a:solidFill>
                <a:latin typeface="Arial"/>
                <a:ea typeface="Arial"/>
                <a:cs typeface="Arial"/>
                <a:sym typeface="Arial"/>
              </a:defRPr>
            </a:lvl4pPr>
            <a:lvl5pPr marL="214307" marR="0" lvl="4" indent="-160730" algn="l" rtl="0">
              <a:lnSpc>
                <a:spcPct val="100000"/>
              </a:lnSpc>
              <a:spcBef>
                <a:spcPts val="1181"/>
              </a:spcBef>
              <a:spcAft>
                <a:spcPts val="0"/>
              </a:spcAft>
              <a:buClr>
                <a:schemeClr val="dk1"/>
              </a:buClr>
              <a:buSzPct val="75000"/>
              <a:buFont typeface="Arial"/>
              <a:buChar char="•"/>
              <a:defRPr sz="1125" b="0" i="0" u="none" strike="noStrike" cap="none">
                <a:solidFill>
                  <a:schemeClr val="dk1"/>
                </a:solidFill>
                <a:latin typeface="Arial"/>
                <a:ea typeface="Arial"/>
                <a:cs typeface="Arial"/>
                <a:sym typeface="Arial"/>
              </a:defRPr>
            </a:lvl5pPr>
            <a:lvl6pPr marL="404990" marR="0" lvl="5" indent="-81148" algn="l" rtl="0">
              <a:lnSpc>
                <a:spcPct val="100000"/>
              </a:lnSpc>
              <a:spcBef>
                <a:spcPts val="0"/>
              </a:spcBef>
              <a:spcAft>
                <a:spcPts val="0"/>
              </a:spcAft>
              <a:buClr>
                <a:srgbClr val="000000"/>
              </a:buClr>
              <a:buSzPct val="75000"/>
              <a:buFont typeface="Arial"/>
              <a:buChar char="•"/>
              <a:defRPr sz="1200" b="0" i="0" u="none" strike="noStrike" cap="none">
                <a:solidFill>
                  <a:srgbClr val="000000"/>
                </a:solidFill>
                <a:latin typeface="Arial"/>
                <a:ea typeface="Arial"/>
                <a:cs typeface="Arial"/>
                <a:sym typeface="Arial"/>
              </a:defRPr>
            </a:lvl6pPr>
            <a:lvl7pPr marL="674983" marR="0" lvl="6" indent="-84447" algn="l" rtl="0">
              <a:lnSpc>
                <a:spcPct val="100000"/>
              </a:lnSpc>
              <a:spcBef>
                <a:spcPts val="450"/>
              </a:spcBef>
              <a:spcAft>
                <a:spcPts val="450"/>
              </a:spcAft>
              <a:buClr>
                <a:srgbClr val="000000"/>
              </a:buClr>
              <a:buSzPct val="75000"/>
              <a:buFont typeface="Arial"/>
              <a:buChar char="•"/>
              <a:defRPr sz="1200" b="0" i="0" u="none" strike="noStrike" cap="none">
                <a:solidFill>
                  <a:srgbClr val="000000"/>
                </a:solidFill>
                <a:latin typeface="Arial"/>
                <a:ea typeface="Arial"/>
                <a:cs typeface="Arial"/>
                <a:sym typeface="Arial"/>
              </a:defRPr>
            </a:lvl7pPr>
            <a:lvl8pPr marL="944977" marR="0" lvl="7" indent="-78223" algn="l" rtl="0">
              <a:lnSpc>
                <a:spcPct val="100000"/>
              </a:lnSpc>
              <a:spcBef>
                <a:spcPts val="450"/>
              </a:spcBef>
              <a:spcAft>
                <a:spcPts val="450"/>
              </a:spcAft>
              <a:buClr>
                <a:srgbClr val="000000"/>
              </a:buClr>
              <a:buSzPct val="75000"/>
              <a:buFont typeface="Arial"/>
              <a:buChar char="•"/>
              <a:defRPr sz="1200" b="0" i="0" u="none" strike="noStrike" cap="none">
                <a:solidFill>
                  <a:srgbClr val="000000"/>
                </a:solidFill>
                <a:latin typeface="Arial"/>
                <a:ea typeface="Arial"/>
                <a:cs typeface="Arial"/>
                <a:sym typeface="Arial"/>
              </a:defRPr>
            </a:lvl8pPr>
            <a:lvl9pPr marL="1173728" marR="0" lvl="8" indent="-105765" algn="l" rtl="0">
              <a:lnSpc>
                <a:spcPct val="100000"/>
              </a:lnSpc>
              <a:spcBef>
                <a:spcPts val="1181"/>
              </a:spcBef>
              <a:spcAft>
                <a:spcPts val="0"/>
              </a:spcAft>
              <a:buClr>
                <a:srgbClr val="000000"/>
              </a:buClr>
              <a:buSzPct val="75000"/>
              <a:buFont typeface="Arial"/>
              <a:buChar char="•"/>
              <a:defRPr sz="1425" b="0" i="0" u="none" strike="noStrike" cap="none">
                <a:solidFill>
                  <a:srgbClr val="000000"/>
                </a:solidFill>
                <a:latin typeface="Arial"/>
                <a:ea typeface="Arial"/>
                <a:cs typeface="Arial"/>
                <a:sym typeface="Arial"/>
              </a:defRPr>
            </a:lvl9pPr>
          </a:lstStyle>
          <a:p>
            <a:endParaRPr/>
          </a:p>
        </p:txBody>
      </p:sp>
    </p:spTree>
    <p:extLst>
      <p:ext uri="{BB962C8B-B14F-4D97-AF65-F5344CB8AC3E}">
        <p14:creationId xmlns:p14="http://schemas.microsoft.com/office/powerpoint/2010/main" val="4235679808"/>
      </p:ext>
    </p:extLst>
  </p:cSld>
  <p:clrMapOvr>
    <a:masterClrMapping/>
  </p:clrMapOvr>
  <p:transition spd="med">
    <p:fade thruBlk="1"/>
  </p:transition>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slideLayout" Target="../slideLayouts/slideLayout12.xml"/><Relationship Id="rId13" Type="http://schemas.openxmlformats.org/officeDocument/2006/relationships/theme" Target="../theme/theme1.xml"/><Relationship Id="rId14" Type="http://schemas.openxmlformats.org/officeDocument/2006/relationships/image" Target="../media/image1.jpg"/><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7" name="Picture 6" descr="wmo2016_powerpoint_standard_v2-2.jpg"/>
          <p:cNvPicPr>
            <a:picLocks noChangeAspect="1"/>
          </p:cNvPicPr>
          <p:nvPr/>
        </p:nvPicPr>
        <p:blipFill>
          <a:blip r:embed="rId14">
            <a:extLst>
              <a:ext uri="{28A0092B-C50C-407E-A947-70E740481C1C}">
                <a14:useLocalDpi xmlns:a14="http://schemas.microsoft.com/office/drawing/2010/main" val="0"/>
              </a:ext>
            </a:extLst>
          </a:blip>
          <a:stretch>
            <a:fillRect/>
          </a:stretch>
        </p:blipFill>
        <p:spPr>
          <a:xfrm>
            <a:off x="0" y="3863772"/>
            <a:ext cx="1491615" cy="1285875"/>
          </a:xfrm>
          <a:prstGeom prst="rect">
            <a:avLst/>
          </a:prstGeom>
        </p:spPr>
      </p:pic>
      <p:sp>
        <p:nvSpPr>
          <p:cNvPr id="2" name="Title Placeholder 1"/>
          <p:cNvSpPr>
            <a:spLocks noGrp="1"/>
          </p:cNvSpPr>
          <p:nvPr>
            <p:ph type="title"/>
          </p:nvPr>
        </p:nvSpPr>
        <p:spPr>
          <a:xfrm>
            <a:off x="342900" y="205979"/>
            <a:ext cx="6172200" cy="857250"/>
          </a:xfrm>
          <a:prstGeom prst="rect">
            <a:avLst/>
          </a:prstGeom>
        </p:spPr>
        <p:txBody>
          <a:bodyPr vert="horz" lIns="91440" tIns="45720" rIns="91440" bIns="45720" rtlCol="0" anchor="ctr">
            <a:normAutofit/>
          </a:bodyPr>
          <a:lstStyle/>
          <a:p>
            <a:r>
              <a:rPr lang="ja-JP" altLang="en-US"/>
              <a:t>マスター タイトルの書式設定</a:t>
            </a:r>
            <a:endParaRPr lang="en-US"/>
          </a:p>
        </p:txBody>
      </p:sp>
      <p:sp>
        <p:nvSpPr>
          <p:cNvPr id="3" name="Text Placeholder 2"/>
          <p:cNvSpPr>
            <a:spLocks noGrp="1"/>
          </p:cNvSpPr>
          <p:nvPr>
            <p:ph type="body" idx="1"/>
          </p:nvPr>
        </p:nvSpPr>
        <p:spPr>
          <a:xfrm>
            <a:off x="342900" y="1200151"/>
            <a:ext cx="6172200" cy="3394472"/>
          </a:xfrm>
          <a:prstGeom prst="rect">
            <a:avLst/>
          </a:prstGeom>
        </p:spPr>
        <p:txBody>
          <a:bodyPr vert="horz" lIns="91440" tIns="45720" rIns="91440" bIns="45720" rtlCol="0">
            <a:normAutofit/>
          </a:bodyPr>
          <a:lstStyle/>
          <a:p>
            <a:pPr lvl="0"/>
            <a:r>
              <a:rPr lang="ja-JP" altLang="en-US"/>
              <a:t>マスター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a:p>
            <a:pPr lvl="4"/>
            <a:r>
              <a:rPr lang="ja-JP" altLang="en-US"/>
              <a:t>第 </a:t>
            </a:r>
            <a:r>
              <a:rPr lang="en-US" altLang="ja-JP"/>
              <a:t>5 </a:t>
            </a:r>
            <a:r>
              <a:rPr lang="ja-JP" altLang="en-US"/>
              <a:t>レベル</a:t>
            </a:r>
            <a:endParaRPr lang="en-US"/>
          </a:p>
        </p:txBody>
      </p:sp>
      <p:sp>
        <p:nvSpPr>
          <p:cNvPr id="6" name="Slide Number Placeholder 5"/>
          <p:cNvSpPr>
            <a:spLocks noGrp="1"/>
          </p:cNvSpPr>
          <p:nvPr>
            <p:ph type="sldNum" sz="quarter" idx="4"/>
          </p:nvPr>
        </p:nvSpPr>
        <p:spPr>
          <a:xfrm>
            <a:off x="4914900" y="4767263"/>
            <a:ext cx="1600200" cy="273844"/>
          </a:xfrm>
          <a:prstGeom prst="rect">
            <a:avLst/>
          </a:prstGeom>
        </p:spPr>
        <p:txBody>
          <a:bodyPr vert="horz" lIns="91440" tIns="45720" rIns="91440" bIns="45720" rtlCol="0" anchor="ctr"/>
          <a:lstStyle>
            <a:lvl1pPr algn="r">
              <a:defRPr sz="675">
                <a:solidFill>
                  <a:schemeClr val="tx1">
                    <a:tint val="75000"/>
                  </a:schemeClr>
                </a:solidFill>
              </a:defRPr>
            </a:lvl1pPr>
          </a:lstStyle>
          <a:p>
            <a:pPr algn="r">
              <a:buSzPct val="25000"/>
            </a:pPr>
            <a:r>
              <a:rPr lang="en" sz="900">
                <a:solidFill>
                  <a:srgbClr val="888888"/>
                </a:solidFill>
                <a:latin typeface="Calibri"/>
                <a:ea typeface="Calibri"/>
                <a:cs typeface="Calibri"/>
                <a:sym typeface="Calibri"/>
              </a:rPr>
              <a:t>ET-CTS2017 pp</a:t>
            </a:r>
            <a:fld id="{00000000-1234-1234-1234-123412341234}" type="slidenum">
              <a:rPr lang="en" sz="900" smtClean="0">
                <a:solidFill>
                  <a:srgbClr val="888888"/>
                </a:solidFill>
                <a:latin typeface="Calibri"/>
                <a:ea typeface="Calibri"/>
                <a:cs typeface="Calibri"/>
                <a:sym typeface="Calibri"/>
              </a:rPr>
              <a:pPr algn="r">
                <a:buSzPct val="25000"/>
              </a:pPr>
              <a:t>‹#›</a:t>
            </a:fld>
            <a:endParaRPr lang="en" sz="900">
              <a:solidFill>
                <a:srgbClr val="888888"/>
              </a:solidFill>
              <a:latin typeface="Calibri"/>
              <a:ea typeface="Calibri"/>
              <a:cs typeface="Calibri"/>
              <a:sym typeface="Calibri"/>
            </a:endParaRPr>
          </a:p>
        </p:txBody>
      </p:sp>
    </p:spTree>
    <p:extLst>
      <p:ext uri="{BB962C8B-B14F-4D97-AF65-F5344CB8AC3E}">
        <p14:creationId xmlns:p14="http://schemas.microsoft.com/office/powerpoint/2010/main" val="1025491237"/>
      </p:ext>
    </p:extLst>
  </p:cSld>
  <p:clrMap bg1="lt1" tx1="dk1" bg2="lt2" tx2="dk2" accent1="accent1" accent2="accent2" accent3="accent3" accent4="accent4" accent5="accent5" accent6="accent6" hlink="hlink" folHlink="folHlink"/>
  <p:sldLayoutIdLst>
    <p:sldLayoutId id="2147483662" r:id="rId1"/>
    <p:sldLayoutId id="2147483663" r:id="rId2"/>
    <p:sldLayoutId id="2147483664" r:id="rId3"/>
    <p:sldLayoutId id="2147483665" r:id="rId4"/>
    <p:sldLayoutId id="2147483666" r:id="rId5"/>
    <p:sldLayoutId id="2147483667" r:id="rId6"/>
    <p:sldLayoutId id="2147483668" r:id="rId7"/>
    <p:sldLayoutId id="2147483669" r:id="rId8"/>
    <p:sldLayoutId id="2147483670" r:id="rId9"/>
    <p:sldLayoutId id="2147483671" r:id="rId10"/>
    <p:sldLayoutId id="2147483672" r:id="rId11"/>
    <p:sldLayoutId id="2147483673" r:id="rId12"/>
  </p:sldLayoutIdLst>
  <p:hf sldNum="0" hdr="0" ftr="0" dt="0"/>
  <p:txStyles>
    <p:titleStyle>
      <a:lvl1pPr algn="ctr" defTabSz="257175" rtl="0" eaLnBrk="1" latinLnBrk="0" hangingPunct="1">
        <a:spcBef>
          <a:spcPct val="0"/>
        </a:spcBef>
        <a:buNone/>
        <a:defRPr kumimoji="1" sz="2475" kern="1200">
          <a:solidFill>
            <a:schemeClr val="tx1"/>
          </a:solidFill>
          <a:latin typeface="+mj-lt"/>
          <a:ea typeface="+mj-ea"/>
          <a:cs typeface="+mj-cs"/>
        </a:defRPr>
      </a:lvl1pPr>
    </p:titleStyle>
    <p:bodyStyle>
      <a:lvl1pPr marL="192881" indent="-192881" algn="l" defTabSz="257175" rtl="0" eaLnBrk="1" latinLnBrk="0" hangingPunct="1">
        <a:spcBef>
          <a:spcPct val="20000"/>
        </a:spcBef>
        <a:buFont typeface="Arial"/>
        <a:buChar char="•"/>
        <a:defRPr kumimoji="1" sz="1800" kern="1200">
          <a:solidFill>
            <a:schemeClr val="tx1"/>
          </a:solidFill>
          <a:latin typeface="+mn-lt"/>
          <a:ea typeface="+mn-ea"/>
          <a:cs typeface="+mn-cs"/>
        </a:defRPr>
      </a:lvl1pPr>
      <a:lvl2pPr marL="417910" indent="-160735" algn="l" defTabSz="257175" rtl="0" eaLnBrk="1" latinLnBrk="0" hangingPunct="1">
        <a:spcBef>
          <a:spcPct val="20000"/>
        </a:spcBef>
        <a:buFont typeface="Arial"/>
        <a:buChar char="–"/>
        <a:defRPr kumimoji="1" sz="1575" kern="1200">
          <a:solidFill>
            <a:schemeClr val="tx1"/>
          </a:solidFill>
          <a:latin typeface="+mn-lt"/>
          <a:ea typeface="+mn-ea"/>
          <a:cs typeface="+mn-cs"/>
        </a:defRPr>
      </a:lvl2pPr>
      <a:lvl3pPr marL="642938" indent="-128588" algn="l" defTabSz="257175" rtl="0" eaLnBrk="1" latinLnBrk="0" hangingPunct="1">
        <a:spcBef>
          <a:spcPct val="20000"/>
        </a:spcBef>
        <a:buFont typeface="Arial"/>
        <a:buChar char="•"/>
        <a:defRPr kumimoji="1" sz="1350" kern="1200">
          <a:solidFill>
            <a:schemeClr val="tx1"/>
          </a:solidFill>
          <a:latin typeface="+mn-lt"/>
          <a:ea typeface="+mn-ea"/>
          <a:cs typeface="+mn-cs"/>
        </a:defRPr>
      </a:lvl3pPr>
      <a:lvl4pPr marL="900113" indent="-128588" algn="l" defTabSz="257175" rtl="0" eaLnBrk="1" latinLnBrk="0" hangingPunct="1">
        <a:spcBef>
          <a:spcPct val="20000"/>
        </a:spcBef>
        <a:buFont typeface="Arial"/>
        <a:buChar char="–"/>
        <a:defRPr kumimoji="1" sz="1125" kern="1200">
          <a:solidFill>
            <a:schemeClr val="tx1"/>
          </a:solidFill>
          <a:latin typeface="+mn-lt"/>
          <a:ea typeface="+mn-ea"/>
          <a:cs typeface="+mn-cs"/>
        </a:defRPr>
      </a:lvl4pPr>
      <a:lvl5pPr marL="1157288" indent="-128588" algn="l" defTabSz="257175" rtl="0" eaLnBrk="1" latinLnBrk="0" hangingPunct="1">
        <a:spcBef>
          <a:spcPct val="20000"/>
        </a:spcBef>
        <a:buFont typeface="Arial"/>
        <a:buChar char="»"/>
        <a:defRPr kumimoji="1" sz="1125" kern="1200">
          <a:solidFill>
            <a:schemeClr val="tx1"/>
          </a:solidFill>
          <a:latin typeface="+mn-lt"/>
          <a:ea typeface="+mn-ea"/>
          <a:cs typeface="+mn-cs"/>
        </a:defRPr>
      </a:lvl5pPr>
      <a:lvl6pPr marL="1414463" indent="-128588" algn="l" defTabSz="257175" rtl="0" eaLnBrk="1" latinLnBrk="0" hangingPunct="1">
        <a:spcBef>
          <a:spcPct val="20000"/>
        </a:spcBef>
        <a:buFont typeface="Arial"/>
        <a:buChar char="•"/>
        <a:defRPr kumimoji="1" sz="1125" kern="1200">
          <a:solidFill>
            <a:schemeClr val="tx1"/>
          </a:solidFill>
          <a:latin typeface="+mn-lt"/>
          <a:ea typeface="+mn-ea"/>
          <a:cs typeface="+mn-cs"/>
        </a:defRPr>
      </a:lvl6pPr>
      <a:lvl7pPr marL="1671638" indent="-128588" algn="l" defTabSz="257175" rtl="0" eaLnBrk="1" latinLnBrk="0" hangingPunct="1">
        <a:spcBef>
          <a:spcPct val="20000"/>
        </a:spcBef>
        <a:buFont typeface="Arial"/>
        <a:buChar char="•"/>
        <a:defRPr kumimoji="1" sz="1125" kern="1200">
          <a:solidFill>
            <a:schemeClr val="tx1"/>
          </a:solidFill>
          <a:latin typeface="+mn-lt"/>
          <a:ea typeface="+mn-ea"/>
          <a:cs typeface="+mn-cs"/>
        </a:defRPr>
      </a:lvl7pPr>
      <a:lvl8pPr marL="1928813" indent="-128588" algn="l" defTabSz="257175" rtl="0" eaLnBrk="1" latinLnBrk="0" hangingPunct="1">
        <a:spcBef>
          <a:spcPct val="20000"/>
        </a:spcBef>
        <a:buFont typeface="Arial"/>
        <a:buChar char="•"/>
        <a:defRPr kumimoji="1" sz="1125" kern="1200">
          <a:solidFill>
            <a:schemeClr val="tx1"/>
          </a:solidFill>
          <a:latin typeface="+mn-lt"/>
          <a:ea typeface="+mn-ea"/>
          <a:cs typeface="+mn-cs"/>
        </a:defRPr>
      </a:lvl8pPr>
      <a:lvl9pPr marL="2185988" indent="-128588" algn="l" defTabSz="257175" rtl="0" eaLnBrk="1" latinLnBrk="0" hangingPunct="1">
        <a:spcBef>
          <a:spcPct val="20000"/>
        </a:spcBef>
        <a:buFont typeface="Arial"/>
        <a:buChar char="•"/>
        <a:defRPr kumimoji="1" sz="1125" kern="1200">
          <a:solidFill>
            <a:schemeClr val="tx1"/>
          </a:solidFill>
          <a:latin typeface="+mn-lt"/>
          <a:ea typeface="+mn-ea"/>
          <a:cs typeface="+mn-cs"/>
        </a:defRPr>
      </a:lvl9pPr>
    </p:bodyStyle>
    <p:otherStyle>
      <a:defPPr>
        <a:defRPr lang="en-US"/>
      </a:defPPr>
      <a:lvl1pPr marL="0" algn="l" defTabSz="257175" rtl="0" eaLnBrk="1" latinLnBrk="0" hangingPunct="1">
        <a:defRPr kumimoji="1" sz="1013" kern="1200">
          <a:solidFill>
            <a:schemeClr val="tx1"/>
          </a:solidFill>
          <a:latin typeface="+mn-lt"/>
          <a:ea typeface="+mn-ea"/>
          <a:cs typeface="+mn-cs"/>
        </a:defRPr>
      </a:lvl1pPr>
      <a:lvl2pPr marL="257175" algn="l" defTabSz="257175" rtl="0" eaLnBrk="1" latinLnBrk="0" hangingPunct="1">
        <a:defRPr kumimoji="1" sz="1013" kern="1200">
          <a:solidFill>
            <a:schemeClr val="tx1"/>
          </a:solidFill>
          <a:latin typeface="+mn-lt"/>
          <a:ea typeface="+mn-ea"/>
          <a:cs typeface="+mn-cs"/>
        </a:defRPr>
      </a:lvl2pPr>
      <a:lvl3pPr marL="514350" algn="l" defTabSz="257175" rtl="0" eaLnBrk="1" latinLnBrk="0" hangingPunct="1">
        <a:defRPr kumimoji="1" sz="1013" kern="1200">
          <a:solidFill>
            <a:schemeClr val="tx1"/>
          </a:solidFill>
          <a:latin typeface="+mn-lt"/>
          <a:ea typeface="+mn-ea"/>
          <a:cs typeface="+mn-cs"/>
        </a:defRPr>
      </a:lvl3pPr>
      <a:lvl4pPr marL="771525" algn="l" defTabSz="257175" rtl="0" eaLnBrk="1" latinLnBrk="0" hangingPunct="1">
        <a:defRPr kumimoji="1" sz="1013" kern="1200">
          <a:solidFill>
            <a:schemeClr val="tx1"/>
          </a:solidFill>
          <a:latin typeface="+mn-lt"/>
          <a:ea typeface="+mn-ea"/>
          <a:cs typeface="+mn-cs"/>
        </a:defRPr>
      </a:lvl4pPr>
      <a:lvl5pPr marL="1028700" algn="l" defTabSz="257175" rtl="0" eaLnBrk="1" latinLnBrk="0" hangingPunct="1">
        <a:defRPr kumimoji="1" sz="1013" kern="1200">
          <a:solidFill>
            <a:schemeClr val="tx1"/>
          </a:solidFill>
          <a:latin typeface="+mn-lt"/>
          <a:ea typeface="+mn-ea"/>
          <a:cs typeface="+mn-cs"/>
        </a:defRPr>
      </a:lvl5pPr>
      <a:lvl6pPr marL="1285875" algn="l" defTabSz="257175" rtl="0" eaLnBrk="1" latinLnBrk="0" hangingPunct="1">
        <a:defRPr kumimoji="1" sz="1013" kern="1200">
          <a:solidFill>
            <a:schemeClr val="tx1"/>
          </a:solidFill>
          <a:latin typeface="+mn-lt"/>
          <a:ea typeface="+mn-ea"/>
          <a:cs typeface="+mn-cs"/>
        </a:defRPr>
      </a:lvl6pPr>
      <a:lvl7pPr marL="1543050" algn="l" defTabSz="257175" rtl="0" eaLnBrk="1" latinLnBrk="0" hangingPunct="1">
        <a:defRPr kumimoji="1" sz="1013" kern="1200">
          <a:solidFill>
            <a:schemeClr val="tx1"/>
          </a:solidFill>
          <a:latin typeface="+mn-lt"/>
          <a:ea typeface="+mn-ea"/>
          <a:cs typeface="+mn-cs"/>
        </a:defRPr>
      </a:lvl7pPr>
      <a:lvl8pPr marL="1800225" algn="l" defTabSz="257175" rtl="0" eaLnBrk="1" latinLnBrk="0" hangingPunct="1">
        <a:defRPr kumimoji="1" sz="1013" kern="1200">
          <a:solidFill>
            <a:schemeClr val="tx1"/>
          </a:solidFill>
          <a:latin typeface="+mn-lt"/>
          <a:ea typeface="+mn-ea"/>
          <a:cs typeface="+mn-cs"/>
        </a:defRPr>
      </a:lvl8pPr>
      <a:lvl9pPr marL="2057400" algn="l" defTabSz="257175" rtl="0" eaLnBrk="1" latinLnBrk="0" hangingPunct="1">
        <a:defRPr kumimoji="1" sz="1013"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0.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1.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0.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0.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1.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0.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0.xml"/><Relationship Id="rId2"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0.xml"/><Relationship Id="rId2"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0.xml"/><Relationship Id="rId2"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0.xml"/><Relationship Id="rId2"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1.xml"/><Relationship Id="rId2"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3" Type="http://schemas.openxmlformats.org/officeDocument/2006/relationships/diagramData" Target="../diagrams/data1.xml"/><Relationship Id="rId4" Type="http://schemas.openxmlformats.org/officeDocument/2006/relationships/diagramLayout" Target="../diagrams/layout1.xml"/><Relationship Id="rId5" Type="http://schemas.openxmlformats.org/officeDocument/2006/relationships/diagramQuickStyle" Target="../diagrams/quickStyle1.xml"/><Relationship Id="rId6" Type="http://schemas.openxmlformats.org/officeDocument/2006/relationships/diagramColors" Target="../diagrams/colors1.xml"/><Relationship Id="rId7" Type="http://schemas.microsoft.com/office/2007/relationships/diagramDrawing" Target="../diagrams/drawing1.xml"/><Relationship Id="rId1" Type="http://schemas.openxmlformats.org/officeDocument/2006/relationships/slideLayout" Target="../slideLayouts/slideLayout10.xml"/><Relationship Id="rId2"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4.xml"/><Relationship Id="rId3" Type="http://schemas.openxmlformats.org/officeDocument/2006/relationships/image" Target="../media/image3.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5.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0.xml"/><Relationship Id="rId2" Type="http://schemas.openxmlformats.org/officeDocument/2006/relationships/notesSlide" Target="../notesSlides/notesSlide16.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7.xml"/><Relationship Id="rId3" Type="http://schemas.openxmlformats.org/officeDocument/2006/relationships/image" Target="../media/image4.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1.xml"/><Relationship Id="rId2" Type="http://schemas.openxmlformats.org/officeDocument/2006/relationships/notesSlide" Target="../notesSlides/notesSlide18.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0.xml"/><Relationship Id="rId2" Type="http://schemas.openxmlformats.org/officeDocument/2006/relationships/notesSlide" Target="../notesSlides/notesSlide19.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0.xml"/><Relationship Id="rId2" Type="http://schemas.openxmlformats.org/officeDocument/2006/relationships/notesSlide" Target="../notesSlides/notesSlide20.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0.xml"/><Relationship Id="rId2" Type="http://schemas.openxmlformats.org/officeDocument/2006/relationships/notesSlide" Target="../notesSlides/notesSlide21.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0.xml"/><Relationship Id="rId2" Type="http://schemas.openxmlformats.org/officeDocument/2006/relationships/notesSlide" Target="../notesSlides/notesSlide2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0.xml"/><Relationship Id="rId2" Type="http://schemas.openxmlformats.org/officeDocument/2006/relationships/notesSlide" Target="../notesSlides/notesSlide23.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0.xml"/><Relationship Id="rId2" Type="http://schemas.openxmlformats.org/officeDocument/2006/relationships/notesSlide" Target="../notesSlides/notesSlide24.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0.xml"/><Relationship Id="rId2" Type="http://schemas.openxmlformats.org/officeDocument/2006/relationships/notesSlide" Target="../notesSlides/notesSlide25.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1.xml"/><Relationship Id="rId2" Type="http://schemas.openxmlformats.org/officeDocument/2006/relationships/notesSlide" Target="../notesSlides/notesSlide26.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0.xml"/><Relationship Id="rId2" Type="http://schemas.openxmlformats.org/officeDocument/2006/relationships/notesSlide" Target="../notesSlides/notesSlide27.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0.xml"/><Relationship Id="rId2" Type="http://schemas.openxmlformats.org/officeDocument/2006/relationships/notesSlide" Target="../notesSlides/notesSlide28.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1.xml"/><Relationship Id="rId2" Type="http://schemas.openxmlformats.org/officeDocument/2006/relationships/notesSlide" Target="../notesSlides/notesSlide29.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0.xml"/><Relationship Id="rId3" Type="http://schemas.openxmlformats.org/officeDocument/2006/relationships/image" Target="../media/image5.png"/></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1.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3.xml"/><Relationship Id="rId3" Type="http://schemas.openxmlformats.org/officeDocument/2006/relationships/image" Target="../media/image5.png"/></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4.xml"/><Relationship Id="rId3" Type="http://schemas.openxmlformats.org/officeDocument/2006/relationships/image" Target="../media/image5.png"/></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5.xml"/></Relationships>
</file>

<file path=ppt/slides/_rels/slide39.xml.rels><?xml version="1.0" encoding="UTF-8" standalone="yes"?>
<Relationships xmlns="http://schemas.openxmlformats.org/package/2006/relationships"><Relationship Id="rId3" Type="http://schemas.openxmlformats.org/officeDocument/2006/relationships/image" Target="../media/image6.png"/><Relationship Id="rId4" Type="http://schemas.openxmlformats.org/officeDocument/2006/relationships/image" Target="../media/image5.png"/><Relationship Id="rId5" Type="http://schemas.openxmlformats.org/officeDocument/2006/relationships/image" Target="../media/image7.png"/><Relationship Id="rId6" Type="http://schemas.openxmlformats.org/officeDocument/2006/relationships/image" Target="../media/image8.png"/><Relationship Id="rId1" Type="http://schemas.openxmlformats.org/officeDocument/2006/relationships/slideLayout" Target="../slideLayouts/slideLayout2.xml"/><Relationship Id="rId2" Type="http://schemas.openxmlformats.org/officeDocument/2006/relationships/notesSlide" Target="../notesSlides/notesSlide36.xml"/></Relationships>
</file>

<file path=ppt/slides/_rels/slide40.xml.rels><?xml version="1.0" encoding="UTF-8" standalone="yes"?>
<Relationships xmlns="http://schemas.openxmlformats.org/package/2006/relationships"><Relationship Id="rId3" Type="http://schemas.openxmlformats.org/officeDocument/2006/relationships/image" Target="../media/image5.png"/><Relationship Id="rId4" Type="http://schemas.openxmlformats.org/officeDocument/2006/relationships/image" Target="../media/image9.png"/><Relationship Id="rId5" Type="http://schemas.microsoft.com/office/2007/relationships/hdphoto" Target="../media/hdphoto1.wdp"/><Relationship Id="rId6" Type="http://schemas.openxmlformats.org/officeDocument/2006/relationships/image" Target="../media/image10.wmf"/><Relationship Id="rId7" Type="http://schemas.openxmlformats.org/officeDocument/2006/relationships/image" Target="../media/image7.png"/><Relationship Id="rId1" Type="http://schemas.openxmlformats.org/officeDocument/2006/relationships/slideLayout" Target="../slideLayouts/slideLayout2.xml"/><Relationship Id="rId2" Type="http://schemas.openxmlformats.org/officeDocument/2006/relationships/notesSlide" Target="../notesSlides/notesSlide37.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10.xml"/><Relationship Id="rId2" Type="http://schemas.openxmlformats.org/officeDocument/2006/relationships/notesSlide" Target="../notesSlides/notesSlide38.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10.xml"/><Relationship Id="rId2" Type="http://schemas.openxmlformats.org/officeDocument/2006/relationships/notesSlide" Target="../notesSlides/notesSlide39.xml"/><Relationship Id="rId3" Type="http://schemas.openxmlformats.org/officeDocument/2006/relationships/image" Target="../media/image11.png"/></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10.xml"/><Relationship Id="rId2" Type="http://schemas.openxmlformats.org/officeDocument/2006/relationships/notesSlide" Target="../notesSlides/notesSlide40.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10.xml"/><Relationship Id="rId2" Type="http://schemas.openxmlformats.org/officeDocument/2006/relationships/notesSlide" Target="../notesSlides/notesSlide41.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10.xml"/><Relationship Id="rId2" Type="http://schemas.openxmlformats.org/officeDocument/2006/relationships/notesSlide" Target="../notesSlides/notesSlide42.xml"/></Relationships>
</file>

<file path=ppt/slides/_rels/slide47.xml.rels><?xml version="1.0" encoding="UTF-8" standalone="yes"?>
<Relationships xmlns="http://schemas.openxmlformats.org/package/2006/relationships"><Relationship Id="rId3" Type="http://schemas.openxmlformats.org/officeDocument/2006/relationships/notesSlide" Target="../notesSlides/notesSlide43.xml"/><Relationship Id="rId4" Type="http://schemas.openxmlformats.org/officeDocument/2006/relationships/package" Target="../embeddings/Microsoft_Excel_Worksheet1.xlsx"/><Relationship Id="rId5" Type="http://schemas.openxmlformats.org/officeDocument/2006/relationships/image" Target="../media/image12.emf"/><Relationship Id="rId1" Type="http://schemas.openxmlformats.org/officeDocument/2006/relationships/vmlDrawing" Target="../drawings/vmlDrawing1.vml"/><Relationship Id="rId2" Type="http://schemas.openxmlformats.org/officeDocument/2006/relationships/slideLayout" Target="../slideLayouts/slideLayout1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10.xml"/><Relationship Id="rId2" Type="http://schemas.openxmlformats.org/officeDocument/2006/relationships/notesSlide" Target="../notesSlides/notesSlide44.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45.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10.xml"/><Relationship Id="rId2" Type="http://schemas.openxmlformats.org/officeDocument/2006/relationships/notesSlide" Target="../notesSlides/notesSlide46.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65"/>
        <p:cNvGrpSpPr/>
        <p:nvPr/>
      </p:nvGrpSpPr>
      <p:grpSpPr>
        <a:xfrm>
          <a:off x="0" y="0"/>
          <a:ext cx="0" cy="0"/>
          <a:chOff x="0" y="0"/>
          <a:chExt cx="0" cy="0"/>
        </a:xfrm>
      </p:grpSpPr>
      <p:sp>
        <p:nvSpPr>
          <p:cNvPr id="66" name="Shape 66"/>
          <p:cNvSpPr txBox="1">
            <a:spLocks noGrp="1"/>
          </p:cNvSpPr>
          <p:nvPr>
            <p:ph type="ctrTitle"/>
          </p:nvPr>
        </p:nvSpPr>
        <p:spPr>
          <a:prstGeom prst="rect">
            <a:avLst/>
          </a:prstGeom>
        </p:spPr>
        <p:txBody>
          <a:bodyPr vert="horz" wrap="square" lIns="68569" tIns="68569" rIns="68569" bIns="68569" rtlCol="0" anchor="ctr" anchorCtr="0">
            <a:noAutofit/>
          </a:bodyPr>
          <a:lstStyle/>
          <a:p>
            <a:r>
              <a:rPr lang="en"/>
              <a:t>Expert Team - Cache in and through the cloud</a:t>
            </a:r>
          </a:p>
        </p:txBody>
      </p:sp>
      <p:sp>
        <p:nvSpPr>
          <p:cNvPr id="67" name="Shape 67"/>
          <p:cNvSpPr txBox="1">
            <a:spLocks noGrp="1"/>
          </p:cNvSpPr>
          <p:nvPr>
            <p:ph type="subTitle" idx="1"/>
          </p:nvPr>
        </p:nvSpPr>
        <p:spPr>
          <a:prstGeom prst="rect">
            <a:avLst/>
          </a:prstGeom>
        </p:spPr>
        <p:txBody>
          <a:bodyPr vert="horz" wrap="square" lIns="68569" tIns="68569" rIns="68569" bIns="68569" rtlCol="0" anchor="t" anchorCtr="0">
            <a:noAutofit/>
          </a:bodyPr>
          <a:lstStyle/>
          <a:p>
            <a:pPr>
              <a:spcBef>
                <a:spcPts val="0"/>
              </a:spcBef>
            </a:pPr>
            <a:endParaRPr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71"/>
        <p:cNvGrpSpPr/>
        <p:nvPr/>
      </p:nvGrpSpPr>
      <p:grpSpPr>
        <a:xfrm>
          <a:off x="0" y="0"/>
          <a:ext cx="0" cy="0"/>
          <a:chOff x="0" y="0"/>
          <a:chExt cx="0" cy="0"/>
        </a:xfrm>
      </p:grpSpPr>
      <p:sp>
        <p:nvSpPr>
          <p:cNvPr id="72" name="Shape 72"/>
          <p:cNvSpPr txBox="1">
            <a:spLocks noGrp="1"/>
          </p:cNvSpPr>
          <p:nvPr>
            <p:ph type="title"/>
          </p:nvPr>
        </p:nvSpPr>
        <p:spPr>
          <a:prstGeom prst="rect">
            <a:avLst/>
          </a:prstGeom>
        </p:spPr>
        <p:txBody>
          <a:bodyPr vert="horz" wrap="square" lIns="68569" tIns="68569" rIns="68569" bIns="68569" rtlCol="0" anchor="ctr" anchorCtr="0">
            <a:noAutofit/>
          </a:bodyPr>
          <a:lstStyle/>
          <a:p>
            <a:r>
              <a:rPr lang="en"/>
              <a:t>Background</a:t>
            </a:r>
          </a:p>
        </p:txBody>
      </p:sp>
      <p:sp>
        <p:nvSpPr>
          <p:cNvPr id="73" name="Shape 73"/>
          <p:cNvSpPr txBox="1">
            <a:spLocks noGrp="1"/>
          </p:cNvSpPr>
          <p:nvPr>
            <p:ph type="body" idx="1"/>
          </p:nvPr>
        </p:nvSpPr>
        <p:spPr>
          <a:prstGeom prst="rect">
            <a:avLst/>
          </a:prstGeom>
        </p:spPr>
        <p:txBody>
          <a:bodyPr vert="horz" wrap="square" lIns="68569" tIns="68569" rIns="68569" bIns="68569" rtlCol="0" anchor="t" anchorCtr="0">
            <a:noAutofit/>
          </a:bodyPr>
          <a:lstStyle/>
          <a:p>
            <a:pPr>
              <a:buNone/>
            </a:pPr>
            <a:r>
              <a:rPr lang="en" sz="1650" dirty="0"/>
              <a:t>As a follow-up to the successful cache in and through the cloud pilot, follow-up activities were undertaken in the following </a:t>
            </a:r>
            <a:r>
              <a:rPr lang="en" sz="1650" dirty="0" smtClean="0"/>
              <a:t>areas:</a:t>
            </a:r>
          </a:p>
          <a:p>
            <a:pPr marL="342892" indent="-247644">
              <a:buChar char="-"/>
            </a:pPr>
            <a:r>
              <a:rPr lang="en-US" sz="1650" dirty="0" smtClean="0"/>
              <a:t>Analysis of potential benefits and application of a cloud based cache</a:t>
            </a:r>
          </a:p>
          <a:p>
            <a:pPr marL="342892" indent="-247644">
              <a:buChar char="-"/>
            </a:pPr>
            <a:r>
              <a:rPr lang="en-US" sz="1650" dirty="0" smtClean="0"/>
              <a:t>Definition of key </a:t>
            </a:r>
            <a:r>
              <a:rPr lang="en" sz="1650" dirty="0" smtClean="0"/>
              <a:t>functional and technical requirements for operating the WIS </a:t>
            </a:r>
            <a:r>
              <a:rPr lang="en-US" sz="1650" dirty="0" smtClean="0"/>
              <a:t>cache </a:t>
            </a:r>
            <a:r>
              <a:rPr lang="en" sz="1650" dirty="0" smtClean="0"/>
              <a:t>(data + metadata) in and through the cloud</a:t>
            </a:r>
          </a:p>
          <a:p>
            <a:pPr marL="342892" indent="-247644">
              <a:buChar char="-"/>
            </a:pPr>
            <a:r>
              <a:rPr lang="en" sz="1650" dirty="0" smtClean="0"/>
              <a:t>Analysis </a:t>
            </a:r>
            <a:r>
              <a:rPr lang="en" sz="1650" dirty="0"/>
              <a:t>of financial </a:t>
            </a:r>
            <a:r>
              <a:rPr lang="en" sz="1650" dirty="0" smtClean="0"/>
              <a:t>implications</a:t>
            </a:r>
            <a:r>
              <a:rPr lang="en-US" sz="1650" dirty="0" smtClean="0"/>
              <a:t> and service level implications</a:t>
            </a:r>
            <a:r>
              <a:rPr lang="en" sz="1650" dirty="0" smtClean="0"/>
              <a:t> </a:t>
            </a:r>
            <a:r>
              <a:rPr lang="en" sz="1650" dirty="0"/>
              <a:t>(costs, areas of uncertainty, service level management) </a:t>
            </a:r>
            <a:endParaRPr lang="en-US" sz="1650" dirty="0" smtClean="0"/>
          </a:p>
          <a:p>
            <a:pPr marL="342892" indent="-247644">
              <a:buChar char="-"/>
            </a:pPr>
            <a:r>
              <a:rPr lang="en" sz="1650" dirty="0" smtClean="0"/>
              <a:t>Development </a:t>
            </a:r>
            <a:r>
              <a:rPr lang="en" sz="1650" dirty="0"/>
              <a:t>of a proposed implementation </a:t>
            </a:r>
            <a:r>
              <a:rPr lang="en" sz="1650" dirty="0" smtClean="0"/>
              <a:t>strategy</a:t>
            </a:r>
            <a:r>
              <a:rPr lang="en-US" sz="1650" dirty="0" smtClean="0"/>
              <a:t>/high level plan</a:t>
            </a:r>
          </a:p>
          <a:p>
            <a:pPr marL="342892" indent="-247644">
              <a:buChar char="-"/>
            </a:pPr>
            <a:r>
              <a:rPr lang="en" sz="1650" dirty="0" smtClean="0"/>
              <a:t>Analysis </a:t>
            </a:r>
            <a:r>
              <a:rPr lang="en" sz="1650" dirty="0"/>
              <a:t>of requirements for executing management functions necessary to operate the cache in and through the cloud</a:t>
            </a:r>
          </a:p>
          <a:p>
            <a:pPr marL="342892" indent="-247644">
              <a:buChar char="-"/>
            </a:pPr>
            <a:r>
              <a:rPr lang="en-US" sz="1650" dirty="0" smtClean="0"/>
              <a:t>Highlight remaining concerns to be investigated going forward</a:t>
            </a:r>
            <a:endParaRPr lang="en" sz="1650" dirty="0"/>
          </a:p>
          <a:p>
            <a:pPr>
              <a:buNone/>
            </a:pPr>
            <a:endParaRPr sz="1650"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77"/>
        <p:cNvGrpSpPr/>
        <p:nvPr/>
      </p:nvGrpSpPr>
      <p:grpSpPr>
        <a:xfrm>
          <a:off x="0" y="0"/>
          <a:ext cx="0" cy="0"/>
          <a:chOff x="0" y="0"/>
          <a:chExt cx="0" cy="0"/>
        </a:xfrm>
      </p:grpSpPr>
      <p:sp>
        <p:nvSpPr>
          <p:cNvPr id="78" name="Shape 78"/>
          <p:cNvSpPr txBox="1">
            <a:spLocks noGrp="1"/>
          </p:cNvSpPr>
          <p:nvPr>
            <p:ph type="title"/>
          </p:nvPr>
        </p:nvSpPr>
        <p:spPr>
          <a:prstGeom prst="rect">
            <a:avLst/>
          </a:prstGeom>
        </p:spPr>
        <p:txBody>
          <a:bodyPr vert="horz" wrap="square" lIns="68569" tIns="68569" rIns="68569" bIns="68569" rtlCol="0" anchor="ctr" anchorCtr="0">
            <a:noAutofit/>
          </a:bodyPr>
          <a:lstStyle/>
          <a:p>
            <a:r>
              <a:rPr lang="en"/>
              <a:t>Benefits and and strategic goals</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82"/>
        <p:cNvGrpSpPr/>
        <p:nvPr/>
      </p:nvGrpSpPr>
      <p:grpSpPr>
        <a:xfrm>
          <a:off x="0" y="0"/>
          <a:ext cx="0" cy="0"/>
          <a:chOff x="0" y="0"/>
          <a:chExt cx="0" cy="0"/>
        </a:xfrm>
      </p:grpSpPr>
      <p:sp>
        <p:nvSpPr>
          <p:cNvPr id="83" name="Shape 83"/>
          <p:cNvSpPr txBox="1">
            <a:spLocks noGrp="1"/>
          </p:cNvSpPr>
          <p:nvPr>
            <p:ph type="title"/>
          </p:nvPr>
        </p:nvSpPr>
        <p:spPr>
          <a:prstGeom prst="rect">
            <a:avLst/>
          </a:prstGeom>
        </p:spPr>
        <p:txBody>
          <a:bodyPr vert="horz" wrap="square" lIns="68569" tIns="68569" rIns="68569" bIns="68569" rtlCol="0" anchor="ctr" anchorCtr="0">
            <a:noAutofit/>
          </a:bodyPr>
          <a:lstStyle/>
          <a:p>
            <a:r>
              <a:rPr lang="en"/>
              <a:t>Why the cloud (general benefits)?</a:t>
            </a:r>
          </a:p>
        </p:txBody>
      </p:sp>
      <p:sp>
        <p:nvSpPr>
          <p:cNvPr id="84" name="Shape 84"/>
          <p:cNvSpPr txBox="1">
            <a:spLocks noGrp="1"/>
          </p:cNvSpPr>
          <p:nvPr>
            <p:ph type="body" idx="1"/>
          </p:nvPr>
        </p:nvSpPr>
        <p:spPr>
          <a:prstGeom prst="rect">
            <a:avLst/>
          </a:prstGeom>
        </p:spPr>
        <p:txBody>
          <a:bodyPr vert="horz" wrap="square" lIns="68569" tIns="68569" rIns="68569" bIns="68569" rtlCol="0" anchor="t" anchorCtr="0">
            <a:noAutofit/>
          </a:bodyPr>
          <a:lstStyle/>
          <a:p>
            <a:pPr marL="342892" indent="-323842">
              <a:buChar char="-"/>
            </a:pPr>
            <a:r>
              <a:rPr lang="en"/>
              <a:t>Minimizing IT maintenance costs</a:t>
            </a:r>
          </a:p>
          <a:p>
            <a:pPr marL="342892" indent="-323842">
              <a:buChar char="-"/>
            </a:pPr>
            <a:r>
              <a:rPr lang="en"/>
              <a:t>High availability / reliability</a:t>
            </a:r>
          </a:p>
          <a:p>
            <a:pPr marL="342892" indent="-323842">
              <a:buChar char="-"/>
            </a:pPr>
            <a:r>
              <a:rPr lang="en"/>
              <a:t>On-demand scalability (Elastic)</a:t>
            </a:r>
          </a:p>
          <a:p>
            <a:pPr marL="342892" indent="-323842">
              <a:buChar char="-"/>
            </a:pPr>
            <a:r>
              <a:rPr lang="en"/>
              <a:t>Simplified capacity planning and management</a:t>
            </a:r>
          </a:p>
          <a:p>
            <a:pPr marL="342892" indent="-323842">
              <a:buChar char="-"/>
            </a:pPr>
            <a:r>
              <a:rPr lang="en"/>
              <a:t>Public cloud: accessibility via the internet for all</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88"/>
        <p:cNvGrpSpPr/>
        <p:nvPr/>
      </p:nvGrpSpPr>
      <p:grpSpPr>
        <a:xfrm>
          <a:off x="0" y="0"/>
          <a:ext cx="0" cy="0"/>
          <a:chOff x="0" y="0"/>
          <a:chExt cx="0" cy="0"/>
        </a:xfrm>
      </p:grpSpPr>
      <p:sp>
        <p:nvSpPr>
          <p:cNvPr id="89" name="Shape 89"/>
          <p:cNvSpPr txBox="1">
            <a:spLocks noGrp="1"/>
          </p:cNvSpPr>
          <p:nvPr>
            <p:ph type="title"/>
          </p:nvPr>
        </p:nvSpPr>
        <p:spPr>
          <a:prstGeom prst="rect">
            <a:avLst/>
          </a:prstGeom>
        </p:spPr>
        <p:txBody>
          <a:bodyPr vert="horz" wrap="square" lIns="68569" tIns="68569" rIns="68569" bIns="68569" rtlCol="0" anchor="ctr" anchorCtr="0">
            <a:noAutofit/>
          </a:bodyPr>
          <a:lstStyle/>
          <a:p>
            <a:r>
              <a:rPr lang="en"/>
              <a:t>How the cloud applies to the WIS data cache</a:t>
            </a:r>
          </a:p>
        </p:txBody>
      </p:sp>
      <p:sp>
        <p:nvSpPr>
          <p:cNvPr id="90" name="Shape 90"/>
          <p:cNvSpPr txBox="1">
            <a:spLocks noGrp="1"/>
          </p:cNvSpPr>
          <p:nvPr>
            <p:ph type="body" idx="1"/>
          </p:nvPr>
        </p:nvSpPr>
        <p:spPr>
          <a:prstGeom prst="rect">
            <a:avLst/>
          </a:prstGeom>
        </p:spPr>
        <p:txBody>
          <a:bodyPr vert="horz" wrap="square" lIns="68569" tIns="68569" rIns="68569" bIns="68569" rtlCol="0" anchor="t" anchorCtr="0">
            <a:noAutofit/>
          </a:bodyPr>
          <a:lstStyle/>
          <a:p>
            <a:pPr>
              <a:buNone/>
            </a:pPr>
            <a:r>
              <a:rPr lang="en" sz="1700" dirty="0"/>
              <a:t>A cloud-centric approach provides opportunities to:</a:t>
            </a:r>
          </a:p>
          <a:p>
            <a:pPr marL="342892" indent="-252407">
              <a:buChar char="-"/>
            </a:pPr>
            <a:r>
              <a:rPr lang="en-US" sz="1700" b="1" dirty="0" smtClean="0"/>
              <a:t>Flexible options for configuring underlying infrastructure</a:t>
            </a:r>
            <a:r>
              <a:rPr lang="en-US" sz="1700" b="1" dirty="0" smtClean="0"/>
              <a:t> </a:t>
            </a:r>
            <a:r>
              <a:rPr lang="en" sz="1700" dirty="0" smtClean="0"/>
              <a:t>- </a:t>
            </a:r>
            <a:r>
              <a:rPr lang="en" sz="1700" dirty="0"/>
              <a:t>do not need to be designed/implemented manually by user and simplifies some levels of setup (can also employ scripted setup for reproducibility/reuse in some cases)</a:t>
            </a:r>
          </a:p>
          <a:p>
            <a:pPr marL="342892" indent="-252407">
              <a:buChar char="-"/>
            </a:pPr>
            <a:r>
              <a:rPr lang="en" sz="1700" b="1" dirty="0"/>
              <a:t>Reducing to number of connections between GISCs </a:t>
            </a:r>
            <a:r>
              <a:rPr lang="mr-IN" sz="1700" dirty="0" smtClean="0"/>
              <a:t>–</a:t>
            </a:r>
            <a:r>
              <a:rPr lang="en-US" sz="1700" dirty="0" smtClean="0"/>
              <a:t> removing any to any replication, leveraging cloud service facilities to add </a:t>
            </a:r>
            <a:r>
              <a:rPr lang="en" sz="1700" dirty="0" smtClean="0"/>
              <a:t>failover/mirroring</a:t>
            </a:r>
            <a:r>
              <a:rPr lang="en-US" sz="1700" dirty="0" smtClean="0"/>
              <a:t> and performance optimization</a:t>
            </a:r>
            <a:endParaRPr lang="en" sz="1700" dirty="0"/>
          </a:p>
          <a:p>
            <a:pPr marL="342892" indent="-252407">
              <a:buChar char="-"/>
            </a:pPr>
            <a:r>
              <a:rPr lang="en" sz="1700" b="1" dirty="0"/>
              <a:t>Serve data closer to source </a:t>
            </a:r>
            <a:r>
              <a:rPr lang="en" sz="1700" dirty="0"/>
              <a:t>(limit physical data exchange between GISCs - linked to failover strategy and performance tuning)</a:t>
            </a:r>
          </a:p>
          <a:p>
            <a:pPr marL="342892" indent="-252407">
              <a:buChar char="-"/>
            </a:pPr>
            <a:r>
              <a:rPr lang="en" sz="1700" b="1" dirty="0" smtClean="0"/>
              <a:t>Simplified </a:t>
            </a:r>
            <a:r>
              <a:rPr lang="en" sz="1700" b="1" dirty="0"/>
              <a:t>catalogue strategy </a:t>
            </a:r>
            <a:r>
              <a:rPr lang="en-US" sz="1700" dirty="0" smtClean="0"/>
              <a:t>- </a:t>
            </a:r>
            <a:r>
              <a:rPr lang="en" sz="1700" dirty="0" smtClean="0"/>
              <a:t>centralized </a:t>
            </a:r>
            <a:r>
              <a:rPr lang="en" sz="1700" dirty="0"/>
              <a:t>catalogue may be </a:t>
            </a:r>
            <a:r>
              <a:rPr lang="en" sz="1700" dirty="0" smtClean="0"/>
              <a:t>feasible</a:t>
            </a:r>
            <a:r>
              <a:rPr lang="en-US" sz="1700" dirty="0" smtClean="0"/>
              <a:t>, </a:t>
            </a:r>
            <a:r>
              <a:rPr lang="en" sz="1700" dirty="0" smtClean="0"/>
              <a:t>simplified </a:t>
            </a:r>
            <a:r>
              <a:rPr lang="en" sz="1700" dirty="0"/>
              <a:t>sync where multi-instance is </a:t>
            </a:r>
            <a:r>
              <a:rPr lang="en" sz="1700" dirty="0" smtClean="0"/>
              <a:t>required</a:t>
            </a:r>
            <a:endParaRPr lang="en" sz="1700"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94"/>
        <p:cNvGrpSpPr/>
        <p:nvPr/>
      </p:nvGrpSpPr>
      <p:grpSpPr>
        <a:xfrm>
          <a:off x="0" y="0"/>
          <a:ext cx="0" cy="0"/>
          <a:chOff x="0" y="0"/>
          <a:chExt cx="0" cy="0"/>
        </a:xfrm>
      </p:grpSpPr>
      <p:sp>
        <p:nvSpPr>
          <p:cNvPr id="95" name="Shape 95"/>
          <p:cNvSpPr txBox="1">
            <a:spLocks noGrp="1"/>
          </p:cNvSpPr>
          <p:nvPr>
            <p:ph type="title"/>
          </p:nvPr>
        </p:nvSpPr>
        <p:spPr>
          <a:prstGeom prst="rect">
            <a:avLst/>
          </a:prstGeom>
        </p:spPr>
        <p:txBody>
          <a:bodyPr vert="horz" wrap="square" lIns="68569" tIns="68569" rIns="68569" bIns="68569" rtlCol="0" anchor="ctr" anchorCtr="0">
            <a:noAutofit/>
          </a:bodyPr>
          <a:lstStyle/>
          <a:p>
            <a:r>
              <a:rPr lang="en"/>
              <a:t>Functional and technical requirements</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99"/>
        <p:cNvGrpSpPr/>
        <p:nvPr/>
      </p:nvGrpSpPr>
      <p:grpSpPr>
        <a:xfrm>
          <a:off x="0" y="0"/>
          <a:ext cx="0" cy="0"/>
          <a:chOff x="0" y="0"/>
          <a:chExt cx="0" cy="0"/>
        </a:xfrm>
      </p:grpSpPr>
      <p:sp>
        <p:nvSpPr>
          <p:cNvPr id="100" name="Shape 100"/>
          <p:cNvSpPr txBox="1">
            <a:spLocks noGrp="1"/>
          </p:cNvSpPr>
          <p:nvPr>
            <p:ph type="title"/>
          </p:nvPr>
        </p:nvSpPr>
        <p:spPr>
          <a:prstGeom prst="rect">
            <a:avLst/>
          </a:prstGeom>
        </p:spPr>
        <p:txBody>
          <a:bodyPr vert="horz" wrap="square" lIns="68569" tIns="68569" rIns="68569" bIns="68569" rtlCol="0" anchor="ctr" anchorCtr="0">
            <a:noAutofit/>
          </a:bodyPr>
          <a:lstStyle/>
          <a:p>
            <a:r>
              <a:rPr lang="en"/>
              <a:t>Data requirements in the cloud</a:t>
            </a:r>
          </a:p>
        </p:txBody>
      </p:sp>
      <p:sp>
        <p:nvSpPr>
          <p:cNvPr id="101" name="Shape 101"/>
          <p:cNvSpPr txBox="1">
            <a:spLocks noGrp="1"/>
          </p:cNvSpPr>
          <p:nvPr>
            <p:ph type="body" idx="1"/>
          </p:nvPr>
        </p:nvSpPr>
        <p:spPr>
          <a:prstGeom prst="rect">
            <a:avLst/>
          </a:prstGeom>
        </p:spPr>
        <p:txBody>
          <a:bodyPr vert="horz" wrap="square" lIns="68569" tIns="68569" rIns="68569" bIns="68569" rtlCol="0" anchor="t" anchorCtr="0">
            <a:noAutofit/>
          </a:bodyPr>
          <a:lstStyle/>
          <a:p>
            <a:pPr marL="342892" indent="-323842">
              <a:buChar char="-"/>
            </a:pPr>
            <a:r>
              <a:rPr lang="en" sz="1400" dirty="0"/>
              <a:t>Performance</a:t>
            </a:r>
          </a:p>
          <a:p>
            <a:pPr marL="685784" lvl="1" indent="-304793">
              <a:buChar char="-"/>
            </a:pPr>
            <a:r>
              <a:rPr lang="en" sz="1400" dirty="0"/>
              <a:t>Centralized Global data is to be transmitted end-to-end within two minutes (when priority data is included).</a:t>
            </a:r>
          </a:p>
          <a:p>
            <a:pPr marL="685784" lvl="1" indent="-304793">
              <a:buChar char="-"/>
            </a:pPr>
            <a:r>
              <a:rPr lang="en" sz="1400" dirty="0"/>
              <a:t>Global data is to be required at all GISCs within 15 minutes</a:t>
            </a:r>
          </a:p>
          <a:p>
            <a:pPr marL="342892" indent="-323842">
              <a:buChar char="-"/>
            </a:pPr>
            <a:r>
              <a:rPr lang="en" sz="1400" dirty="0"/>
              <a:t>Scalability</a:t>
            </a:r>
          </a:p>
          <a:p>
            <a:pPr marL="685784" lvl="1" indent="-304793">
              <a:buChar char="-"/>
            </a:pPr>
            <a:r>
              <a:rPr lang="en" sz="1400" dirty="0"/>
              <a:t>Individual instance of data cache will be at least 200GB (assuming 24 hour cache, higher should data throughput increase or should the period covered by the cache be increased from 24 hours) </a:t>
            </a:r>
          </a:p>
          <a:p>
            <a:pPr marL="685784" lvl="1" indent="-304793">
              <a:buChar char="-"/>
            </a:pPr>
            <a:r>
              <a:rPr lang="en" sz="1400" dirty="0"/>
              <a:t>Decision to extend service will be at least partially driven by cost</a:t>
            </a:r>
          </a:p>
          <a:p>
            <a:pPr marL="342892" indent="-323842">
              <a:buChar char="-"/>
            </a:pPr>
            <a:r>
              <a:rPr lang="en" sz="1400" dirty="0"/>
              <a:t>Data output/exchange</a:t>
            </a:r>
          </a:p>
          <a:p>
            <a:pPr marL="685784" lvl="1" indent="-304793">
              <a:buChar char="-"/>
            </a:pPr>
            <a:r>
              <a:rPr lang="en" sz="1400" dirty="0"/>
              <a:t>Once the cloud implementation progresses towards full implementation, subscription/access services would be required for DCPC/NC to be able to download data as GFNC. (unpacked Global-Exchange) </a:t>
            </a:r>
          </a:p>
          <a:p>
            <a:pPr marL="685784" lvl="1" indent="-304793">
              <a:buChar char="-"/>
            </a:pPr>
            <a:r>
              <a:rPr lang="en" sz="1400" dirty="0"/>
              <a:t>Introduction of cloud-based subscription/access services will introduce new costs</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05"/>
        <p:cNvGrpSpPr/>
        <p:nvPr/>
      </p:nvGrpSpPr>
      <p:grpSpPr>
        <a:xfrm>
          <a:off x="0" y="0"/>
          <a:ext cx="0" cy="0"/>
          <a:chOff x="0" y="0"/>
          <a:chExt cx="0" cy="0"/>
        </a:xfrm>
      </p:grpSpPr>
      <p:sp>
        <p:nvSpPr>
          <p:cNvPr id="106" name="Shape 106"/>
          <p:cNvSpPr txBox="1">
            <a:spLocks noGrp="1"/>
          </p:cNvSpPr>
          <p:nvPr>
            <p:ph type="title"/>
          </p:nvPr>
        </p:nvSpPr>
        <p:spPr>
          <a:prstGeom prst="rect">
            <a:avLst/>
          </a:prstGeom>
        </p:spPr>
        <p:txBody>
          <a:bodyPr vert="horz" wrap="square" lIns="68569" tIns="68569" rIns="68569" bIns="68569" rtlCol="0" anchor="ctr" anchorCtr="0">
            <a:noAutofit/>
          </a:bodyPr>
          <a:lstStyle/>
          <a:p>
            <a:r>
              <a:rPr lang="en"/>
              <a:t>Metadata requirements in the cloud</a:t>
            </a:r>
          </a:p>
        </p:txBody>
      </p:sp>
      <p:sp>
        <p:nvSpPr>
          <p:cNvPr id="107" name="Shape 107"/>
          <p:cNvSpPr txBox="1">
            <a:spLocks noGrp="1"/>
          </p:cNvSpPr>
          <p:nvPr>
            <p:ph type="body" idx="1"/>
          </p:nvPr>
        </p:nvSpPr>
        <p:spPr>
          <a:prstGeom prst="rect">
            <a:avLst/>
          </a:prstGeom>
        </p:spPr>
        <p:txBody>
          <a:bodyPr vert="horz" wrap="square" lIns="68569" tIns="68569" rIns="68569" bIns="68569" rtlCol="0" anchor="t" anchorCtr="0">
            <a:noAutofit/>
          </a:bodyPr>
          <a:lstStyle/>
          <a:p>
            <a:pPr marL="342892" indent="-261931">
              <a:buChar char="-"/>
            </a:pPr>
            <a:r>
              <a:rPr lang="en" sz="1425" dirty="0"/>
              <a:t>Aggregate view</a:t>
            </a:r>
          </a:p>
          <a:p>
            <a:pPr marL="685784" lvl="1" indent="-261931">
              <a:buChar char="-"/>
            </a:pPr>
            <a:r>
              <a:rPr lang="en" sz="1425" dirty="0"/>
              <a:t>Aggregate view of metadata for data coming into all GISCs is required</a:t>
            </a:r>
          </a:p>
          <a:p>
            <a:pPr marL="685784" lvl="1" indent="-261931">
              <a:buChar char="-"/>
            </a:pPr>
            <a:r>
              <a:rPr lang="en" sz="1425" dirty="0"/>
              <a:t>Opportunities for centralized catalogue over synchronization (full synchronization has never been done before…)</a:t>
            </a:r>
          </a:p>
          <a:p>
            <a:pPr marL="342892" indent="-261931">
              <a:buChar char="-"/>
            </a:pPr>
            <a:r>
              <a:rPr lang="en" sz="1425" dirty="0"/>
              <a:t>Clear provenance</a:t>
            </a:r>
          </a:p>
          <a:p>
            <a:pPr marL="685784" lvl="1" indent="-261931">
              <a:buChar char="-"/>
            </a:pPr>
            <a:r>
              <a:rPr lang="en" sz="1425" dirty="0"/>
              <a:t>The authoritative metadata (versus sync’d copies) must be clear (problem would be addressed more efficiently in a centralized catalogue)</a:t>
            </a:r>
          </a:p>
          <a:p>
            <a:pPr marL="342892" indent="-261931">
              <a:buChar char="-"/>
            </a:pPr>
            <a:r>
              <a:rPr lang="en" sz="1425" dirty="0"/>
              <a:t>Multi-tenant</a:t>
            </a:r>
          </a:p>
          <a:p>
            <a:pPr marL="685784" lvl="1" indent="-261931">
              <a:buChar char="-"/>
            </a:pPr>
            <a:r>
              <a:rPr lang="en" sz="1425" dirty="0"/>
              <a:t>Requires ability for all GISCs to insert/update/delete metadata records (policy, security, and user management considerations…)</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11"/>
        <p:cNvGrpSpPr/>
        <p:nvPr/>
      </p:nvGrpSpPr>
      <p:grpSpPr>
        <a:xfrm>
          <a:off x="0" y="0"/>
          <a:ext cx="0" cy="0"/>
          <a:chOff x="0" y="0"/>
          <a:chExt cx="0" cy="0"/>
        </a:xfrm>
      </p:grpSpPr>
      <p:sp>
        <p:nvSpPr>
          <p:cNvPr id="112" name="Shape 112"/>
          <p:cNvSpPr txBox="1">
            <a:spLocks noGrp="1"/>
          </p:cNvSpPr>
          <p:nvPr>
            <p:ph type="title"/>
          </p:nvPr>
        </p:nvSpPr>
        <p:spPr>
          <a:prstGeom prst="rect">
            <a:avLst/>
          </a:prstGeom>
        </p:spPr>
        <p:txBody>
          <a:bodyPr vert="horz" wrap="square" lIns="68569" tIns="68569" rIns="68569" bIns="68569" rtlCol="0" anchor="ctr" anchorCtr="0">
            <a:noAutofit/>
          </a:bodyPr>
          <a:lstStyle/>
          <a:p>
            <a:r>
              <a:rPr lang="en"/>
              <a:t>Service management requirements in the cloud</a:t>
            </a:r>
          </a:p>
        </p:txBody>
      </p:sp>
      <p:sp>
        <p:nvSpPr>
          <p:cNvPr id="113" name="Shape 113"/>
          <p:cNvSpPr txBox="1">
            <a:spLocks noGrp="1"/>
          </p:cNvSpPr>
          <p:nvPr>
            <p:ph type="body" idx="1"/>
          </p:nvPr>
        </p:nvSpPr>
        <p:spPr>
          <a:prstGeom prst="rect">
            <a:avLst/>
          </a:prstGeom>
        </p:spPr>
        <p:txBody>
          <a:bodyPr vert="horz" wrap="square" lIns="68569" tIns="68569" rIns="68569" bIns="68569" rtlCol="0" anchor="t" anchorCtr="0">
            <a:noAutofit/>
          </a:bodyPr>
          <a:lstStyle/>
          <a:p>
            <a:pPr marL="342892" indent="-323842">
              <a:buChar char="-"/>
            </a:pPr>
            <a:r>
              <a:rPr lang="en" dirty="0"/>
              <a:t>Virtual Machine (IT maintenance)</a:t>
            </a:r>
          </a:p>
          <a:p>
            <a:pPr marL="685784" lvl="1" indent="-304793">
              <a:buChar char="-"/>
            </a:pPr>
            <a:r>
              <a:rPr lang="en" dirty="0"/>
              <a:t>Operating System level + maintenance including system resources (CPU, storage, …) monitoring</a:t>
            </a:r>
          </a:p>
          <a:p>
            <a:pPr marL="685784" lvl="1" indent="-304793">
              <a:buChar char="-"/>
            </a:pPr>
            <a:r>
              <a:rPr lang="en" dirty="0"/>
              <a:t>Software packages that are dependent on by WIS service</a:t>
            </a:r>
          </a:p>
          <a:p>
            <a:pPr marL="1028675" lvl="2" indent="-285743">
              <a:buChar char="-"/>
            </a:pPr>
            <a:r>
              <a:rPr lang="en" dirty="0"/>
              <a:t>e.g. Tomcat, JDK, FTP</a:t>
            </a:r>
          </a:p>
          <a:p>
            <a:pPr marL="342892" indent="-323842">
              <a:buChar char="-"/>
            </a:pPr>
            <a:r>
              <a:rPr lang="en" dirty="0"/>
              <a:t>Configuration</a:t>
            </a:r>
          </a:p>
          <a:p>
            <a:pPr marL="685784" lvl="1" indent="-304793">
              <a:buChar char="-"/>
            </a:pPr>
            <a:r>
              <a:rPr lang="en" dirty="0"/>
              <a:t>Business logics, options, …</a:t>
            </a:r>
          </a:p>
          <a:p>
            <a:pPr marL="342892" indent="-323842">
              <a:buChar char="-"/>
            </a:pPr>
            <a:r>
              <a:rPr lang="en" dirty="0"/>
              <a:t>Users, Roles, and Rights</a:t>
            </a:r>
          </a:p>
          <a:p>
            <a:pPr marL="685784" lvl="1" indent="-304793">
              <a:buChar char="-"/>
            </a:pPr>
            <a:r>
              <a:rPr lang="en" dirty="0"/>
              <a:t>Authorization</a:t>
            </a:r>
          </a:p>
          <a:p>
            <a:pPr marL="685784" lvl="1" indent="-304793">
              <a:buChar char="-"/>
            </a:pPr>
            <a:r>
              <a:rPr lang="en" dirty="0"/>
              <a:t>user activity tracking?</a:t>
            </a:r>
          </a:p>
          <a:p>
            <a:pPr marL="342892" indent="-323842">
              <a:buChar char="-"/>
            </a:pPr>
            <a:r>
              <a:rPr lang="en" dirty="0"/>
              <a:t>Data availability and timeliness</a:t>
            </a:r>
          </a:p>
          <a:p>
            <a:pPr marL="685784" lvl="1" indent="-304793">
              <a:buChar char="-"/>
            </a:pPr>
            <a:r>
              <a:rPr lang="en" dirty="0"/>
              <a:t>monitoring &amp; statistics</a:t>
            </a:r>
          </a:p>
          <a:p>
            <a:pPr marL="342892" indent="-323842">
              <a:buChar char="-"/>
            </a:pPr>
            <a:r>
              <a:rPr lang="en" dirty="0"/>
              <a:t>Capacity (of resources)</a:t>
            </a:r>
          </a:p>
          <a:p>
            <a:pPr marL="685784" lvl="1" indent="-304793">
              <a:buChar char="-"/>
            </a:pPr>
            <a:r>
              <a:rPr lang="en" dirty="0"/>
              <a:t>Procurement/provisioning</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17"/>
        <p:cNvGrpSpPr/>
        <p:nvPr/>
      </p:nvGrpSpPr>
      <p:grpSpPr>
        <a:xfrm>
          <a:off x="0" y="0"/>
          <a:ext cx="0" cy="0"/>
          <a:chOff x="0" y="0"/>
          <a:chExt cx="0" cy="0"/>
        </a:xfrm>
      </p:grpSpPr>
      <p:sp>
        <p:nvSpPr>
          <p:cNvPr id="118" name="Shape 118"/>
          <p:cNvSpPr txBox="1">
            <a:spLocks noGrp="1"/>
          </p:cNvSpPr>
          <p:nvPr>
            <p:ph type="title"/>
          </p:nvPr>
        </p:nvSpPr>
        <p:spPr>
          <a:prstGeom prst="rect">
            <a:avLst/>
          </a:prstGeom>
        </p:spPr>
        <p:txBody>
          <a:bodyPr vert="horz" wrap="square" lIns="68569" tIns="68569" rIns="68569" bIns="68569" rtlCol="0" anchor="ctr" anchorCtr="0">
            <a:noAutofit/>
          </a:bodyPr>
          <a:lstStyle/>
          <a:p>
            <a:r>
              <a:rPr lang="en"/>
              <a:t>Executing management functions in the cloud</a:t>
            </a:r>
          </a:p>
        </p:txBody>
      </p:sp>
      <p:sp>
        <p:nvSpPr>
          <p:cNvPr id="119" name="Shape 119"/>
          <p:cNvSpPr txBox="1">
            <a:spLocks noGrp="1"/>
          </p:cNvSpPr>
          <p:nvPr>
            <p:ph type="body" idx="1"/>
          </p:nvPr>
        </p:nvSpPr>
        <p:spPr>
          <a:prstGeom prst="rect">
            <a:avLst/>
          </a:prstGeom>
        </p:spPr>
        <p:txBody>
          <a:bodyPr vert="horz" wrap="square" lIns="68569" tIns="68569" rIns="68569" bIns="68569" rtlCol="0" anchor="t" anchorCtr="0">
            <a:noAutofit/>
          </a:bodyPr>
          <a:lstStyle/>
          <a:p>
            <a:pPr>
              <a:buNone/>
            </a:pPr>
            <a:r>
              <a:rPr lang="en" sz="2400" dirty="0"/>
              <a:t>Varies by function:</a:t>
            </a:r>
          </a:p>
          <a:p>
            <a:pPr marL="342892" indent="-242882">
              <a:buChar char="-"/>
            </a:pPr>
            <a:r>
              <a:rPr lang="en" sz="2000" dirty="0"/>
              <a:t>Low level infrastructure </a:t>
            </a:r>
            <a:r>
              <a:rPr lang="en" sz="2000" dirty="0" smtClean="0"/>
              <a:t>management</a:t>
            </a:r>
            <a:endParaRPr lang="en-US" sz="2000" dirty="0" smtClean="0"/>
          </a:p>
          <a:p>
            <a:pPr marL="342892" indent="-242882">
              <a:buChar char="-"/>
            </a:pPr>
            <a:r>
              <a:rPr lang="en" sz="2000" dirty="0" smtClean="0"/>
              <a:t>Configuration </a:t>
            </a:r>
            <a:r>
              <a:rPr lang="en" sz="2000" dirty="0"/>
              <a:t>management </a:t>
            </a:r>
            <a:endParaRPr lang="en-US" sz="2000" dirty="0" smtClean="0"/>
          </a:p>
          <a:p>
            <a:pPr marL="342892" indent="-242882">
              <a:buChar char="-"/>
            </a:pPr>
            <a:r>
              <a:rPr lang="en" sz="2000" dirty="0" smtClean="0"/>
              <a:t>User </a:t>
            </a:r>
            <a:r>
              <a:rPr lang="en" sz="2000" dirty="0"/>
              <a:t>management </a:t>
            </a:r>
            <a:endParaRPr lang="en-US" sz="2000" dirty="0" smtClean="0"/>
          </a:p>
          <a:p>
            <a:pPr marL="342892" indent="-242882">
              <a:buChar char="-"/>
            </a:pPr>
            <a:r>
              <a:rPr lang="en" sz="2000" dirty="0" smtClean="0"/>
              <a:t>Data </a:t>
            </a:r>
            <a:r>
              <a:rPr lang="en" sz="2000" dirty="0"/>
              <a:t>(on-shift) </a:t>
            </a:r>
            <a:r>
              <a:rPr lang="en" sz="2000" dirty="0" smtClean="0"/>
              <a:t>monitoring</a:t>
            </a:r>
            <a:endParaRPr lang="en-US" sz="2000" dirty="0" smtClean="0"/>
          </a:p>
          <a:p>
            <a:pPr marL="342892" indent="-242882">
              <a:buChar char="-"/>
            </a:pPr>
            <a:r>
              <a:rPr lang="en" sz="2000" dirty="0" smtClean="0"/>
              <a:t>Data issues</a:t>
            </a:r>
            <a:endParaRPr lang="en-US" sz="2000" dirty="0" smtClean="0"/>
          </a:p>
          <a:p>
            <a:pPr marL="342892" indent="-242882">
              <a:buChar char="-"/>
            </a:pPr>
            <a:r>
              <a:rPr lang="en" sz="2000" dirty="0" smtClean="0"/>
              <a:t>Capacity </a:t>
            </a:r>
            <a:r>
              <a:rPr lang="en" sz="2000" dirty="0"/>
              <a:t>(on-shift) monitoring and IT </a:t>
            </a:r>
            <a:r>
              <a:rPr lang="en-US" sz="2000" dirty="0" smtClean="0"/>
              <a:t>administration</a:t>
            </a:r>
          </a:p>
          <a:p>
            <a:pPr marL="342892" indent="-242882">
              <a:buChar char="-"/>
            </a:pPr>
            <a:r>
              <a:rPr lang="en" sz="2000" dirty="0" smtClean="0"/>
              <a:t>Capacity management</a:t>
            </a:r>
            <a:endParaRPr lang="en-US" sz="2000" dirty="0" smtClean="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23"/>
        <p:cNvGrpSpPr/>
        <p:nvPr/>
      </p:nvGrpSpPr>
      <p:grpSpPr>
        <a:xfrm>
          <a:off x="0" y="0"/>
          <a:ext cx="0" cy="0"/>
          <a:chOff x="0" y="0"/>
          <a:chExt cx="0" cy="0"/>
        </a:xfrm>
      </p:grpSpPr>
      <p:sp>
        <p:nvSpPr>
          <p:cNvPr id="124" name="Shape 124"/>
          <p:cNvSpPr txBox="1">
            <a:spLocks noGrp="1"/>
          </p:cNvSpPr>
          <p:nvPr>
            <p:ph type="title"/>
          </p:nvPr>
        </p:nvSpPr>
        <p:spPr>
          <a:prstGeom prst="rect">
            <a:avLst/>
          </a:prstGeom>
        </p:spPr>
        <p:txBody>
          <a:bodyPr vert="horz" wrap="square" lIns="68569" tIns="68569" rIns="68569" bIns="68569" rtlCol="0" anchor="ctr" anchorCtr="0">
            <a:noAutofit/>
          </a:bodyPr>
          <a:lstStyle/>
          <a:p>
            <a:r>
              <a:rPr lang="en"/>
              <a:t>Cybersecurity requirements in the cloud</a:t>
            </a:r>
          </a:p>
        </p:txBody>
      </p:sp>
      <p:sp>
        <p:nvSpPr>
          <p:cNvPr id="125" name="Shape 125"/>
          <p:cNvSpPr txBox="1">
            <a:spLocks noGrp="1"/>
          </p:cNvSpPr>
          <p:nvPr>
            <p:ph type="body" idx="1"/>
          </p:nvPr>
        </p:nvSpPr>
        <p:spPr>
          <a:prstGeom prst="rect">
            <a:avLst/>
          </a:prstGeom>
        </p:spPr>
        <p:txBody>
          <a:bodyPr vert="horz" wrap="square" lIns="68569" tIns="68569" rIns="68569" bIns="68569" rtlCol="0" anchor="t" anchorCtr="0">
            <a:noAutofit/>
          </a:bodyPr>
          <a:lstStyle/>
          <a:p>
            <a:pPr marL="342892" indent="-276218">
              <a:buChar char="-"/>
            </a:pPr>
            <a:r>
              <a:rPr lang="en" sz="1650"/>
              <a:t>Service needs - IDS/IPS?</a:t>
            </a:r>
          </a:p>
          <a:p>
            <a:pPr marL="342892" indent="-276218">
              <a:buChar char="-"/>
            </a:pPr>
            <a:r>
              <a:rPr lang="en" sz="1650"/>
              <a:t>IP filtering</a:t>
            </a:r>
          </a:p>
          <a:p>
            <a:pPr marL="342892" indent="-276218">
              <a:buChar char="-"/>
            </a:pPr>
            <a:r>
              <a:rPr lang="en" sz="1650"/>
              <a:t>Limited protocol to upload/download data</a:t>
            </a:r>
          </a:p>
          <a:p>
            <a:pPr marL="342892" indent="-276218">
              <a:buChar char="-"/>
            </a:pPr>
            <a:r>
              <a:rPr lang="en" sz="1650"/>
              <a:t>Configuration versus procured (e.g. cloud services) options</a:t>
            </a:r>
          </a:p>
          <a:p>
            <a:pPr marL="342892" indent="-276218">
              <a:buChar char="-"/>
            </a:pPr>
            <a:r>
              <a:rPr lang="en" sz="1650"/>
              <a:t>Incident monitoring and information exchange</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29"/>
        <p:cNvGrpSpPr/>
        <p:nvPr/>
      </p:nvGrpSpPr>
      <p:grpSpPr>
        <a:xfrm>
          <a:off x="0" y="0"/>
          <a:ext cx="0" cy="0"/>
          <a:chOff x="0" y="0"/>
          <a:chExt cx="0" cy="0"/>
        </a:xfrm>
      </p:grpSpPr>
      <p:sp>
        <p:nvSpPr>
          <p:cNvPr id="130" name="Shape 130"/>
          <p:cNvSpPr txBox="1">
            <a:spLocks noGrp="1"/>
          </p:cNvSpPr>
          <p:nvPr>
            <p:ph type="title"/>
          </p:nvPr>
        </p:nvSpPr>
        <p:spPr>
          <a:prstGeom prst="rect">
            <a:avLst/>
          </a:prstGeom>
        </p:spPr>
        <p:txBody>
          <a:bodyPr vert="horz" wrap="square" lIns="68569" tIns="68569" rIns="68569" bIns="68569" rtlCol="0" anchor="ctr" anchorCtr="0">
            <a:noAutofit/>
          </a:bodyPr>
          <a:lstStyle/>
          <a:p>
            <a:r>
              <a:rPr lang="en"/>
              <a:t>Proposed implementation approach</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134"/>
        <p:cNvGrpSpPr/>
        <p:nvPr/>
      </p:nvGrpSpPr>
      <p:grpSpPr>
        <a:xfrm>
          <a:off x="0" y="0"/>
          <a:ext cx="0" cy="0"/>
          <a:chOff x="0" y="0"/>
          <a:chExt cx="0" cy="0"/>
        </a:xfrm>
      </p:grpSpPr>
      <p:sp>
        <p:nvSpPr>
          <p:cNvPr id="137" name="Shape 137"/>
          <p:cNvSpPr txBox="1">
            <a:spLocks noGrp="1"/>
          </p:cNvSpPr>
          <p:nvPr>
            <p:ph type="body" idx="1"/>
          </p:nvPr>
        </p:nvSpPr>
        <p:spPr>
          <a:prstGeom prst="rect">
            <a:avLst/>
          </a:prstGeom>
        </p:spPr>
        <p:txBody>
          <a:bodyPr vert="horz" wrap="square" lIns="68569" tIns="68569" rIns="68569" bIns="68569" rtlCol="0" anchor="t" anchorCtr="0">
            <a:noAutofit/>
          </a:bodyPr>
          <a:lstStyle/>
          <a:p>
            <a:pPr>
              <a:buNone/>
            </a:pPr>
            <a:r>
              <a:rPr lang="en" sz="1400" dirty="0"/>
              <a:t>Operation of the cloud service should be step-by-step transition</a:t>
            </a:r>
          </a:p>
          <a:p>
            <a:pPr>
              <a:buSzPct val="73333"/>
              <a:buNone/>
            </a:pPr>
            <a:r>
              <a:rPr lang="en" sz="1400" dirty="0"/>
              <a:t>Initial stage:</a:t>
            </a:r>
          </a:p>
          <a:p>
            <a:pPr marL="342892" indent="-242882">
              <a:buChar char="-"/>
            </a:pPr>
            <a:r>
              <a:rPr lang="en" sz="1400" dirty="0"/>
              <a:t>All GISCs participate</a:t>
            </a:r>
            <a:r>
              <a:rPr lang="en-US" sz="1400" dirty="0" smtClean="0"/>
              <a:t>.</a:t>
            </a:r>
          </a:p>
          <a:p>
            <a:pPr marL="342892" indent="-242882">
              <a:buChar char="-"/>
            </a:pPr>
            <a:r>
              <a:rPr lang="en-US" sz="1400" dirty="0" smtClean="0"/>
              <a:t>Add Global Exchange data (unrestricted) and Non-Priority 1.</a:t>
            </a:r>
            <a:endParaRPr lang="en" sz="1400" dirty="0"/>
          </a:p>
          <a:p>
            <a:pPr marL="342892" indent="-242882">
              <a:buFont typeface="Arial"/>
              <a:buChar char="-"/>
            </a:pPr>
            <a:r>
              <a:rPr lang="en" sz="1400" dirty="0" smtClean="0"/>
              <a:t>Add </a:t>
            </a:r>
            <a:r>
              <a:rPr lang="en" sz="1400" dirty="0"/>
              <a:t>Metadata to the cloud</a:t>
            </a:r>
            <a:r>
              <a:rPr lang="en" sz="1400" dirty="0" smtClean="0"/>
              <a:t>.</a:t>
            </a:r>
            <a:endParaRPr lang="en" sz="1400" dirty="0" smtClean="0"/>
          </a:p>
          <a:p>
            <a:pPr>
              <a:buSzPct val="73333"/>
              <a:buNone/>
            </a:pPr>
            <a:r>
              <a:rPr lang="en" sz="1400" dirty="0" smtClean="0"/>
              <a:t>Evolution </a:t>
            </a:r>
            <a:r>
              <a:rPr lang="en" sz="1400" dirty="0"/>
              <a:t>stages:</a:t>
            </a:r>
          </a:p>
          <a:p>
            <a:pPr marL="342892" indent="-242882">
              <a:buChar char="-"/>
            </a:pPr>
            <a:r>
              <a:rPr lang="en" sz="1400" dirty="0" smtClean="0"/>
              <a:t>Some </a:t>
            </a:r>
            <a:r>
              <a:rPr lang="en" sz="1400" dirty="0"/>
              <a:t>of NC/DCPCs </a:t>
            </a:r>
            <a:r>
              <a:rPr lang="en" sz="1400" dirty="0" smtClean="0"/>
              <a:t>participate</a:t>
            </a:r>
            <a:r>
              <a:rPr lang="en-US" sz="1400" dirty="0" smtClean="0"/>
              <a:t>.</a:t>
            </a:r>
            <a:endParaRPr lang="en" sz="1400" dirty="0"/>
          </a:p>
          <a:p>
            <a:pPr marL="342892" indent="-242882">
              <a:buChar char="-"/>
            </a:pPr>
            <a:r>
              <a:rPr lang="en" sz="1400" dirty="0" smtClean="0"/>
              <a:t>Add </a:t>
            </a:r>
            <a:r>
              <a:rPr lang="en" sz="1400" dirty="0"/>
              <a:t>restricted data and manage user access right </a:t>
            </a:r>
            <a:r>
              <a:rPr lang="en" sz="1400" dirty="0" smtClean="0"/>
              <a:t>control</a:t>
            </a:r>
            <a:r>
              <a:rPr lang="en-US" sz="1400" dirty="0" smtClean="0"/>
              <a:t>.</a:t>
            </a:r>
            <a:endParaRPr lang="en" sz="1400" dirty="0"/>
          </a:p>
          <a:p>
            <a:pPr marL="342892" indent="-242882">
              <a:buChar char="-"/>
            </a:pPr>
            <a:r>
              <a:rPr lang="en" sz="1400" dirty="0"/>
              <a:t>Growth of data amount in the </a:t>
            </a:r>
            <a:r>
              <a:rPr lang="en" sz="1400" dirty="0" smtClean="0"/>
              <a:t>Cloud</a:t>
            </a:r>
            <a:r>
              <a:rPr lang="en-US" sz="1400" dirty="0" smtClean="0"/>
              <a:t>.</a:t>
            </a:r>
            <a:endParaRPr lang="en" sz="1400" dirty="0"/>
          </a:p>
          <a:p>
            <a:pPr marL="342892" indent="-242882">
              <a:buChar char="-"/>
            </a:pPr>
            <a:r>
              <a:rPr lang="en" sz="1400" dirty="0"/>
              <a:t>Introduce Contingency plan (robustness </a:t>
            </a:r>
            <a:r>
              <a:rPr lang="en" sz="1400" dirty="0" smtClean="0"/>
              <a:t>enhancement)</a:t>
            </a:r>
            <a:endParaRPr lang="en-US" sz="1400" dirty="0" smtClean="0"/>
          </a:p>
          <a:p>
            <a:pPr marL="100010" indent="0">
              <a:buNone/>
            </a:pPr>
            <a:r>
              <a:rPr lang="en" sz="1400" dirty="0" smtClean="0"/>
              <a:t>Final </a:t>
            </a:r>
            <a:r>
              <a:rPr lang="en" sz="1400" dirty="0" smtClean="0"/>
              <a:t>stage</a:t>
            </a:r>
            <a:r>
              <a:rPr lang="en-US" sz="1400" dirty="0" smtClean="0"/>
              <a:t>s:</a:t>
            </a:r>
            <a:endParaRPr lang="en-US" sz="1400" dirty="0" smtClean="0"/>
          </a:p>
          <a:p>
            <a:pPr marL="342892" indent="-242882">
              <a:buChar char="-"/>
            </a:pPr>
            <a:r>
              <a:rPr lang="en-US" sz="1400" dirty="0" smtClean="0"/>
              <a:t>Subscription </a:t>
            </a:r>
            <a:r>
              <a:rPr lang="en-US" sz="1400" dirty="0" smtClean="0"/>
              <a:t>to data/products by users.</a:t>
            </a:r>
          </a:p>
          <a:p>
            <a:pPr marL="342892" indent="-242882">
              <a:buChar char="-"/>
            </a:pPr>
            <a:r>
              <a:rPr lang="en" sz="1400" dirty="0" smtClean="0"/>
              <a:t>Meet </a:t>
            </a:r>
            <a:r>
              <a:rPr lang="en" sz="1400" dirty="0"/>
              <a:t>WIS 2.0 </a:t>
            </a:r>
            <a:r>
              <a:rPr lang="en" sz="1400" dirty="0" smtClean="0"/>
              <a:t>requirements</a:t>
            </a:r>
            <a:r>
              <a:rPr lang="en-US" sz="1400" dirty="0" smtClean="0"/>
              <a:t>.</a:t>
            </a:r>
            <a:endParaRPr lang="en" sz="1400" dirty="0"/>
          </a:p>
          <a:p>
            <a:pPr marL="342892" indent="-242882">
              <a:buChar char="-"/>
            </a:pPr>
            <a:r>
              <a:rPr lang="en" sz="1400" dirty="0"/>
              <a:t>Stop Full mesh topology between </a:t>
            </a:r>
            <a:r>
              <a:rPr lang="en" sz="1400" dirty="0" smtClean="0"/>
              <a:t>GISCs</a:t>
            </a:r>
            <a:r>
              <a:rPr lang="en-US" sz="1400" dirty="0" smtClean="0"/>
              <a:t>.</a:t>
            </a:r>
            <a:endParaRPr lang="en" sz="1400" dirty="0"/>
          </a:p>
          <a:p>
            <a:pPr>
              <a:buNone/>
            </a:pPr>
            <a:endParaRPr sz="1400" dirty="0"/>
          </a:p>
        </p:txBody>
      </p:sp>
      <p:sp>
        <p:nvSpPr>
          <p:cNvPr id="136" name="Shape 136"/>
          <p:cNvSpPr txBox="1">
            <a:spLocks noGrp="1"/>
          </p:cNvSpPr>
          <p:nvPr>
            <p:ph type="title"/>
          </p:nvPr>
        </p:nvSpPr>
        <p:spPr>
          <a:prstGeom prst="rect">
            <a:avLst/>
          </a:prstGeom>
        </p:spPr>
        <p:txBody>
          <a:bodyPr vert="horz" wrap="square" lIns="68569" tIns="68569" rIns="68569" bIns="68569" rtlCol="0" anchor="ctr" anchorCtr="0">
            <a:noAutofit/>
          </a:bodyPr>
          <a:lstStyle/>
          <a:p>
            <a:r>
              <a:rPr lang="en"/>
              <a:t>Proposed approach</a:t>
            </a:r>
          </a:p>
        </p:txBody>
      </p:sp>
      <p:graphicFrame>
        <p:nvGraphicFramePr>
          <p:cNvPr id="6" name="コンテンツ プレースホルダー 17"/>
          <p:cNvGraphicFramePr>
            <a:graphicFrameLocks/>
          </p:cNvGraphicFramePr>
          <p:nvPr>
            <p:extLst>
              <p:ext uri="{D42A27DB-BD31-4B8C-83A1-F6EECF244321}">
                <p14:modId xmlns:p14="http://schemas.microsoft.com/office/powerpoint/2010/main" val="1708608981"/>
              </p:ext>
            </p:extLst>
          </p:nvPr>
        </p:nvGraphicFramePr>
        <p:xfrm>
          <a:off x="3808999" y="3279228"/>
          <a:ext cx="3049002" cy="186427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7" name="テキスト ボックス 8"/>
          <p:cNvSpPr txBox="1"/>
          <p:nvPr/>
        </p:nvSpPr>
        <p:spPr>
          <a:xfrm>
            <a:off x="4132373" y="4594577"/>
            <a:ext cx="869149" cy="261610"/>
          </a:xfrm>
          <a:prstGeom prst="rect">
            <a:avLst/>
          </a:prstGeom>
          <a:noFill/>
        </p:spPr>
        <p:txBody>
          <a:bodyPr wrap="none" rtlCol="0">
            <a:spAutoFit/>
          </a:bodyPr>
          <a:lstStyle>
            <a:defPPr>
              <a:defRPr lang="ja-JP"/>
            </a:defPPr>
            <a:lvl1pPr marL="0" algn="l" defTabSz="914400" rtl="0" eaLnBrk="1" latinLnBrk="0" hangingPunct="1">
              <a:defRPr kumimoji="1" sz="1800" kern="1200">
                <a:solidFill>
                  <a:schemeClr val="tx1"/>
                </a:solidFill>
                <a:latin typeface="+mn-lt"/>
                <a:ea typeface="+mn-ea"/>
                <a:cs typeface="+mn-cs"/>
              </a:defRPr>
            </a:lvl1pPr>
            <a:lvl2pPr marL="457200" algn="l" defTabSz="914400" rtl="0" eaLnBrk="1" latinLnBrk="0" hangingPunct="1">
              <a:defRPr kumimoji="1" sz="1800" kern="1200">
                <a:solidFill>
                  <a:schemeClr val="tx1"/>
                </a:solidFill>
                <a:latin typeface="+mn-lt"/>
                <a:ea typeface="+mn-ea"/>
                <a:cs typeface="+mn-cs"/>
              </a:defRPr>
            </a:lvl2pPr>
            <a:lvl3pPr marL="914400" algn="l" defTabSz="914400" rtl="0" eaLnBrk="1" latinLnBrk="0" hangingPunct="1">
              <a:defRPr kumimoji="1" sz="1800" kern="1200">
                <a:solidFill>
                  <a:schemeClr val="tx1"/>
                </a:solidFill>
                <a:latin typeface="+mn-lt"/>
                <a:ea typeface="+mn-ea"/>
                <a:cs typeface="+mn-cs"/>
              </a:defRPr>
            </a:lvl3pPr>
            <a:lvl4pPr marL="1371600" algn="l" defTabSz="914400" rtl="0" eaLnBrk="1" latinLnBrk="0" hangingPunct="1">
              <a:defRPr kumimoji="1" sz="1800" kern="1200">
                <a:solidFill>
                  <a:schemeClr val="tx1"/>
                </a:solidFill>
                <a:latin typeface="+mn-lt"/>
                <a:ea typeface="+mn-ea"/>
                <a:cs typeface="+mn-cs"/>
              </a:defRPr>
            </a:lvl4pPr>
            <a:lvl5pPr marL="1828800" algn="l" defTabSz="914400" rtl="0" eaLnBrk="1" latinLnBrk="0" hangingPunct="1">
              <a:defRPr kumimoji="1" sz="1800" kern="1200">
                <a:solidFill>
                  <a:schemeClr val="tx1"/>
                </a:solidFill>
                <a:latin typeface="+mn-lt"/>
                <a:ea typeface="+mn-ea"/>
                <a:cs typeface="+mn-cs"/>
              </a:defRPr>
            </a:lvl5pPr>
            <a:lvl6pPr marL="2286000" algn="l" defTabSz="914400" rtl="0" eaLnBrk="1" latinLnBrk="0" hangingPunct="1">
              <a:defRPr kumimoji="1" sz="1800" kern="1200">
                <a:solidFill>
                  <a:schemeClr val="tx1"/>
                </a:solidFill>
                <a:latin typeface="+mn-lt"/>
                <a:ea typeface="+mn-ea"/>
                <a:cs typeface="+mn-cs"/>
              </a:defRPr>
            </a:lvl6pPr>
            <a:lvl7pPr marL="2743200" algn="l" defTabSz="914400" rtl="0" eaLnBrk="1" latinLnBrk="0" hangingPunct="1">
              <a:defRPr kumimoji="1" sz="1800" kern="1200">
                <a:solidFill>
                  <a:schemeClr val="tx1"/>
                </a:solidFill>
                <a:latin typeface="+mn-lt"/>
                <a:ea typeface="+mn-ea"/>
                <a:cs typeface="+mn-cs"/>
              </a:defRPr>
            </a:lvl7pPr>
            <a:lvl8pPr marL="3200400" algn="l" defTabSz="914400" rtl="0" eaLnBrk="1" latinLnBrk="0" hangingPunct="1">
              <a:defRPr kumimoji="1" sz="1800" kern="1200">
                <a:solidFill>
                  <a:schemeClr val="tx1"/>
                </a:solidFill>
                <a:latin typeface="+mn-lt"/>
                <a:ea typeface="+mn-ea"/>
                <a:cs typeface="+mn-cs"/>
              </a:defRPr>
            </a:lvl8pPr>
            <a:lvl9pPr marL="3657600" algn="l" defTabSz="914400" rtl="0" eaLnBrk="1" latinLnBrk="0" hangingPunct="1">
              <a:defRPr kumimoji="1" sz="1800" kern="1200">
                <a:solidFill>
                  <a:schemeClr val="tx1"/>
                </a:solidFill>
                <a:latin typeface="+mn-lt"/>
                <a:ea typeface="+mn-ea"/>
                <a:cs typeface="+mn-cs"/>
              </a:defRPr>
            </a:lvl9pPr>
          </a:lstStyle>
          <a:p>
            <a:r>
              <a:rPr kumimoji="1" lang="en-US" altLang="ja-JP" sz="1100" b="1" dirty="0" smtClean="0">
                <a:solidFill>
                  <a:schemeClr val="accent1"/>
                </a:solidFill>
              </a:rPr>
              <a:t>2019 - 2022</a:t>
            </a:r>
          </a:p>
        </p:txBody>
      </p:sp>
      <p:sp>
        <p:nvSpPr>
          <p:cNvPr id="8" name="テキスト ボックス 8"/>
          <p:cNvSpPr txBox="1"/>
          <p:nvPr/>
        </p:nvSpPr>
        <p:spPr>
          <a:xfrm>
            <a:off x="5753214" y="3932611"/>
            <a:ext cx="582211" cy="261610"/>
          </a:xfrm>
          <a:prstGeom prst="rect">
            <a:avLst/>
          </a:prstGeom>
          <a:noFill/>
        </p:spPr>
        <p:txBody>
          <a:bodyPr wrap="none" rtlCol="0">
            <a:spAutoFit/>
          </a:bodyPr>
          <a:lstStyle>
            <a:defPPr>
              <a:defRPr lang="ja-JP"/>
            </a:defPPr>
            <a:lvl1pPr marL="0" algn="l" defTabSz="914400" rtl="0" eaLnBrk="1" latinLnBrk="0" hangingPunct="1">
              <a:defRPr kumimoji="1" sz="1800" kern="1200">
                <a:solidFill>
                  <a:schemeClr val="tx1"/>
                </a:solidFill>
                <a:latin typeface="+mn-lt"/>
                <a:ea typeface="+mn-ea"/>
                <a:cs typeface="+mn-cs"/>
              </a:defRPr>
            </a:lvl1pPr>
            <a:lvl2pPr marL="457200" algn="l" defTabSz="914400" rtl="0" eaLnBrk="1" latinLnBrk="0" hangingPunct="1">
              <a:defRPr kumimoji="1" sz="1800" kern="1200">
                <a:solidFill>
                  <a:schemeClr val="tx1"/>
                </a:solidFill>
                <a:latin typeface="+mn-lt"/>
                <a:ea typeface="+mn-ea"/>
                <a:cs typeface="+mn-cs"/>
              </a:defRPr>
            </a:lvl2pPr>
            <a:lvl3pPr marL="914400" algn="l" defTabSz="914400" rtl="0" eaLnBrk="1" latinLnBrk="0" hangingPunct="1">
              <a:defRPr kumimoji="1" sz="1800" kern="1200">
                <a:solidFill>
                  <a:schemeClr val="tx1"/>
                </a:solidFill>
                <a:latin typeface="+mn-lt"/>
                <a:ea typeface="+mn-ea"/>
                <a:cs typeface="+mn-cs"/>
              </a:defRPr>
            </a:lvl3pPr>
            <a:lvl4pPr marL="1371600" algn="l" defTabSz="914400" rtl="0" eaLnBrk="1" latinLnBrk="0" hangingPunct="1">
              <a:defRPr kumimoji="1" sz="1800" kern="1200">
                <a:solidFill>
                  <a:schemeClr val="tx1"/>
                </a:solidFill>
                <a:latin typeface="+mn-lt"/>
                <a:ea typeface="+mn-ea"/>
                <a:cs typeface="+mn-cs"/>
              </a:defRPr>
            </a:lvl4pPr>
            <a:lvl5pPr marL="1828800" algn="l" defTabSz="914400" rtl="0" eaLnBrk="1" latinLnBrk="0" hangingPunct="1">
              <a:defRPr kumimoji="1" sz="1800" kern="1200">
                <a:solidFill>
                  <a:schemeClr val="tx1"/>
                </a:solidFill>
                <a:latin typeface="+mn-lt"/>
                <a:ea typeface="+mn-ea"/>
                <a:cs typeface="+mn-cs"/>
              </a:defRPr>
            </a:lvl5pPr>
            <a:lvl6pPr marL="2286000" algn="l" defTabSz="914400" rtl="0" eaLnBrk="1" latinLnBrk="0" hangingPunct="1">
              <a:defRPr kumimoji="1" sz="1800" kern="1200">
                <a:solidFill>
                  <a:schemeClr val="tx1"/>
                </a:solidFill>
                <a:latin typeface="+mn-lt"/>
                <a:ea typeface="+mn-ea"/>
                <a:cs typeface="+mn-cs"/>
              </a:defRPr>
            </a:lvl6pPr>
            <a:lvl7pPr marL="2743200" algn="l" defTabSz="914400" rtl="0" eaLnBrk="1" latinLnBrk="0" hangingPunct="1">
              <a:defRPr kumimoji="1" sz="1800" kern="1200">
                <a:solidFill>
                  <a:schemeClr val="tx1"/>
                </a:solidFill>
                <a:latin typeface="+mn-lt"/>
                <a:ea typeface="+mn-ea"/>
                <a:cs typeface="+mn-cs"/>
              </a:defRPr>
            </a:lvl7pPr>
            <a:lvl8pPr marL="3200400" algn="l" defTabSz="914400" rtl="0" eaLnBrk="1" latinLnBrk="0" hangingPunct="1">
              <a:defRPr kumimoji="1" sz="1800" kern="1200">
                <a:solidFill>
                  <a:schemeClr val="tx1"/>
                </a:solidFill>
                <a:latin typeface="+mn-lt"/>
                <a:ea typeface="+mn-ea"/>
                <a:cs typeface="+mn-cs"/>
              </a:defRPr>
            </a:lvl8pPr>
            <a:lvl9pPr marL="3657600" algn="l" defTabSz="914400" rtl="0" eaLnBrk="1" latinLnBrk="0" hangingPunct="1">
              <a:defRPr kumimoji="1" sz="1800" kern="1200">
                <a:solidFill>
                  <a:schemeClr val="tx1"/>
                </a:solidFill>
                <a:latin typeface="+mn-lt"/>
                <a:ea typeface="+mn-ea"/>
                <a:cs typeface="+mn-cs"/>
              </a:defRPr>
            </a:lvl9pPr>
          </a:lstStyle>
          <a:p>
            <a:r>
              <a:rPr kumimoji="1" lang="en-US" altLang="ja-JP" sz="1100" b="1" dirty="0" smtClean="0">
                <a:solidFill>
                  <a:schemeClr val="accent1"/>
                </a:solidFill>
              </a:rPr>
              <a:t>2022-?</a:t>
            </a:r>
          </a:p>
        </p:txBody>
      </p:sp>
      <p:sp>
        <p:nvSpPr>
          <p:cNvPr id="9" name="テキスト ボックス 8"/>
          <p:cNvSpPr txBox="1"/>
          <p:nvPr/>
        </p:nvSpPr>
        <p:spPr>
          <a:xfrm>
            <a:off x="4861279" y="4176459"/>
            <a:ext cx="827471" cy="261610"/>
          </a:xfrm>
          <a:prstGeom prst="rect">
            <a:avLst/>
          </a:prstGeom>
          <a:noFill/>
        </p:spPr>
        <p:txBody>
          <a:bodyPr wrap="none" rtlCol="0">
            <a:spAutoFit/>
          </a:bodyPr>
          <a:lstStyle>
            <a:defPPr>
              <a:defRPr lang="ja-JP"/>
            </a:defPPr>
            <a:lvl1pPr marL="0" algn="l" defTabSz="914400" rtl="0" eaLnBrk="1" latinLnBrk="0" hangingPunct="1">
              <a:defRPr kumimoji="1" sz="1800" kern="1200">
                <a:solidFill>
                  <a:schemeClr val="tx1"/>
                </a:solidFill>
                <a:latin typeface="+mn-lt"/>
                <a:ea typeface="+mn-ea"/>
                <a:cs typeface="+mn-cs"/>
              </a:defRPr>
            </a:lvl1pPr>
            <a:lvl2pPr marL="457200" algn="l" defTabSz="914400" rtl="0" eaLnBrk="1" latinLnBrk="0" hangingPunct="1">
              <a:defRPr kumimoji="1" sz="1800" kern="1200">
                <a:solidFill>
                  <a:schemeClr val="tx1"/>
                </a:solidFill>
                <a:latin typeface="+mn-lt"/>
                <a:ea typeface="+mn-ea"/>
                <a:cs typeface="+mn-cs"/>
              </a:defRPr>
            </a:lvl2pPr>
            <a:lvl3pPr marL="914400" algn="l" defTabSz="914400" rtl="0" eaLnBrk="1" latinLnBrk="0" hangingPunct="1">
              <a:defRPr kumimoji="1" sz="1800" kern="1200">
                <a:solidFill>
                  <a:schemeClr val="tx1"/>
                </a:solidFill>
                <a:latin typeface="+mn-lt"/>
                <a:ea typeface="+mn-ea"/>
                <a:cs typeface="+mn-cs"/>
              </a:defRPr>
            </a:lvl3pPr>
            <a:lvl4pPr marL="1371600" algn="l" defTabSz="914400" rtl="0" eaLnBrk="1" latinLnBrk="0" hangingPunct="1">
              <a:defRPr kumimoji="1" sz="1800" kern="1200">
                <a:solidFill>
                  <a:schemeClr val="tx1"/>
                </a:solidFill>
                <a:latin typeface="+mn-lt"/>
                <a:ea typeface="+mn-ea"/>
                <a:cs typeface="+mn-cs"/>
              </a:defRPr>
            </a:lvl4pPr>
            <a:lvl5pPr marL="1828800" algn="l" defTabSz="914400" rtl="0" eaLnBrk="1" latinLnBrk="0" hangingPunct="1">
              <a:defRPr kumimoji="1" sz="1800" kern="1200">
                <a:solidFill>
                  <a:schemeClr val="tx1"/>
                </a:solidFill>
                <a:latin typeface="+mn-lt"/>
                <a:ea typeface="+mn-ea"/>
                <a:cs typeface="+mn-cs"/>
              </a:defRPr>
            </a:lvl5pPr>
            <a:lvl6pPr marL="2286000" algn="l" defTabSz="914400" rtl="0" eaLnBrk="1" latinLnBrk="0" hangingPunct="1">
              <a:defRPr kumimoji="1" sz="1800" kern="1200">
                <a:solidFill>
                  <a:schemeClr val="tx1"/>
                </a:solidFill>
                <a:latin typeface="+mn-lt"/>
                <a:ea typeface="+mn-ea"/>
                <a:cs typeface="+mn-cs"/>
              </a:defRPr>
            </a:lvl6pPr>
            <a:lvl7pPr marL="2743200" algn="l" defTabSz="914400" rtl="0" eaLnBrk="1" latinLnBrk="0" hangingPunct="1">
              <a:defRPr kumimoji="1" sz="1800" kern="1200">
                <a:solidFill>
                  <a:schemeClr val="tx1"/>
                </a:solidFill>
                <a:latin typeface="+mn-lt"/>
                <a:ea typeface="+mn-ea"/>
                <a:cs typeface="+mn-cs"/>
              </a:defRPr>
            </a:lvl7pPr>
            <a:lvl8pPr marL="3200400" algn="l" defTabSz="914400" rtl="0" eaLnBrk="1" latinLnBrk="0" hangingPunct="1">
              <a:defRPr kumimoji="1" sz="1800" kern="1200">
                <a:solidFill>
                  <a:schemeClr val="tx1"/>
                </a:solidFill>
                <a:latin typeface="+mn-lt"/>
                <a:ea typeface="+mn-ea"/>
                <a:cs typeface="+mn-cs"/>
              </a:defRPr>
            </a:lvl8pPr>
            <a:lvl9pPr marL="3657600" algn="l" defTabSz="914400" rtl="0" eaLnBrk="1" latinLnBrk="0" hangingPunct="1">
              <a:defRPr kumimoji="1" sz="1800" kern="1200">
                <a:solidFill>
                  <a:schemeClr val="tx1"/>
                </a:solidFill>
                <a:latin typeface="+mn-lt"/>
                <a:ea typeface="+mn-ea"/>
                <a:cs typeface="+mn-cs"/>
              </a:defRPr>
            </a:lvl9pPr>
          </a:lstStyle>
          <a:p>
            <a:r>
              <a:rPr kumimoji="1" lang="en-US" altLang="ja-JP" sz="1100" b="1" dirty="0" smtClean="0">
                <a:solidFill>
                  <a:schemeClr val="accent1"/>
                </a:solidFill>
              </a:rPr>
              <a:t>Post 2022?</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464"/>
        <p:cNvGrpSpPr/>
        <p:nvPr/>
      </p:nvGrpSpPr>
      <p:grpSpPr>
        <a:xfrm>
          <a:off x="0" y="0"/>
          <a:ext cx="0" cy="0"/>
          <a:chOff x="0" y="0"/>
          <a:chExt cx="0" cy="0"/>
        </a:xfrm>
      </p:grpSpPr>
      <p:graphicFrame>
        <p:nvGraphicFramePr>
          <p:cNvPr id="465" name="Shape 465"/>
          <p:cNvGraphicFramePr/>
          <p:nvPr/>
        </p:nvGraphicFramePr>
        <p:xfrm>
          <a:off x="307805" y="1444014"/>
          <a:ext cx="6355256" cy="2828970"/>
        </p:xfrm>
        <a:graphic>
          <a:graphicData uri="http://schemas.openxmlformats.org/drawingml/2006/table">
            <a:tbl>
              <a:tblPr firstRow="1" bandRow="1">
                <a:noFill/>
                <a:tableStyleId>{B828B3DD-5340-4470-9017-5E97F4594082}</a:tableStyleId>
              </a:tblPr>
              <a:tblGrid>
                <a:gridCol w="6355256">
                  <a:extLst>
                    <a:ext uri="{9D8B030D-6E8A-4147-A177-3AD203B41FA5}">
                      <a16:colId xmlns:a16="http://schemas.microsoft.com/office/drawing/2014/main" xmlns="" val="20000"/>
                    </a:ext>
                  </a:extLst>
                </a:gridCol>
              </a:tblGrid>
              <a:tr h="942990">
                <a:tc>
                  <a:txBody>
                    <a:bodyPr/>
                    <a:lstStyle/>
                    <a:p>
                      <a:pPr marL="254000" marR="0" lvl="0" indent="-254000" algn="l" rtl="0">
                        <a:spcBef>
                          <a:spcPts val="0"/>
                        </a:spcBef>
                        <a:buClr>
                          <a:schemeClr val="dk1"/>
                        </a:buClr>
                        <a:buSzPct val="100000"/>
                        <a:buFont typeface="Arial"/>
                        <a:buChar char="•"/>
                      </a:pPr>
                      <a:r>
                        <a:rPr lang="en" sz="1400" b="1"/>
                        <a:t>Initial stage: </a:t>
                      </a:r>
                      <a:r>
                        <a:rPr lang="en" sz="1400"/>
                        <a:t>GISCs</a:t>
                      </a:r>
                    </a:p>
                    <a:p>
                      <a:pPr marL="254000" marR="0" lvl="0" indent="-247650" algn="l" rtl="0">
                        <a:spcBef>
                          <a:spcPts val="0"/>
                        </a:spcBef>
                        <a:buClr>
                          <a:schemeClr val="dk1"/>
                        </a:buClr>
                        <a:buSzPct val="100000"/>
                        <a:buFont typeface="Arial"/>
                        <a:buNone/>
                      </a:pPr>
                      <a:endParaRPr sz="1100"/>
                    </a:p>
                    <a:p>
                      <a:pPr marL="254000" marR="0" lvl="0" indent="-247650" algn="l" rtl="0">
                        <a:spcBef>
                          <a:spcPts val="0"/>
                        </a:spcBef>
                        <a:buClr>
                          <a:schemeClr val="dk1"/>
                        </a:buClr>
                        <a:buSzPct val="100000"/>
                        <a:buFont typeface="Arial"/>
                        <a:buNone/>
                      </a:pPr>
                      <a:endParaRPr sz="1100"/>
                    </a:p>
                    <a:p>
                      <a:pPr marL="254000" marR="0" lvl="0" indent="-247650" algn="l" rtl="0">
                        <a:spcBef>
                          <a:spcPts val="0"/>
                        </a:spcBef>
                        <a:buClr>
                          <a:schemeClr val="dk1"/>
                        </a:buClr>
                        <a:buSzPct val="100000"/>
                        <a:buFont typeface="Arial"/>
                        <a:buNone/>
                      </a:pPr>
                      <a:endParaRPr sz="1100"/>
                    </a:p>
                    <a:p>
                      <a:pPr marL="254000" marR="0" lvl="0" indent="-247650" algn="l" rtl="0">
                        <a:spcBef>
                          <a:spcPts val="0"/>
                        </a:spcBef>
                        <a:buClr>
                          <a:schemeClr val="dk1"/>
                        </a:buClr>
                        <a:buSzPct val="100000"/>
                        <a:buFont typeface="Arial"/>
                        <a:buNone/>
                      </a:pPr>
                      <a:endParaRPr sz="1100"/>
                    </a:p>
                  </a:txBody>
                  <a:tcPr marL="68588" marR="68588" marT="25725" marB="25725"/>
                </a:tc>
                <a:extLst>
                  <a:ext uri="{0D108BD9-81ED-4DB2-BD59-A6C34878D82A}">
                    <a16:rowId xmlns:a16="http://schemas.microsoft.com/office/drawing/2014/main" xmlns="" val="10000"/>
                  </a:ext>
                </a:extLst>
              </a:tr>
              <a:tr h="942990">
                <a:tc>
                  <a:txBody>
                    <a:bodyPr/>
                    <a:lstStyle/>
                    <a:p>
                      <a:pPr marL="254000" marR="0" lvl="0" indent="-254000" algn="l" rtl="0">
                        <a:spcBef>
                          <a:spcPts val="0"/>
                        </a:spcBef>
                        <a:buClr>
                          <a:schemeClr val="dk1"/>
                        </a:buClr>
                        <a:buSzPct val="100000"/>
                        <a:buFont typeface="Arial"/>
                        <a:buChar char="•"/>
                      </a:pPr>
                      <a:r>
                        <a:rPr lang="en" sz="1400" b="1"/>
                        <a:t>Evolution stage: </a:t>
                      </a:r>
                      <a:r>
                        <a:rPr lang="en" sz="1400"/>
                        <a:t>DCPC/NCs</a:t>
                      </a:r>
                    </a:p>
                    <a:p>
                      <a:pPr marL="254000" marR="0" lvl="0" indent="-247650" algn="l" rtl="0">
                        <a:spcBef>
                          <a:spcPts val="0"/>
                        </a:spcBef>
                        <a:buClr>
                          <a:schemeClr val="dk1"/>
                        </a:buClr>
                        <a:buSzPct val="100000"/>
                        <a:buFont typeface="Arial"/>
                        <a:buNone/>
                      </a:pPr>
                      <a:endParaRPr sz="1100"/>
                    </a:p>
                    <a:p>
                      <a:pPr marL="254000" marR="0" lvl="0" indent="-247650" algn="l" rtl="0">
                        <a:spcBef>
                          <a:spcPts val="0"/>
                        </a:spcBef>
                        <a:buClr>
                          <a:schemeClr val="dk1"/>
                        </a:buClr>
                        <a:buSzPct val="100000"/>
                        <a:buFont typeface="Arial"/>
                        <a:buNone/>
                      </a:pPr>
                      <a:endParaRPr sz="1100"/>
                    </a:p>
                    <a:p>
                      <a:pPr marL="254000" marR="0" lvl="0" indent="-247650" algn="l" rtl="0">
                        <a:spcBef>
                          <a:spcPts val="0"/>
                        </a:spcBef>
                        <a:buClr>
                          <a:schemeClr val="dk1"/>
                        </a:buClr>
                        <a:buSzPct val="100000"/>
                        <a:buFont typeface="Arial"/>
                        <a:buNone/>
                      </a:pPr>
                      <a:endParaRPr sz="1100"/>
                    </a:p>
                    <a:p>
                      <a:pPr marL="254000" marR="0" lvl="0" indent="-247650" algn="l" rtl="0">
                        <a:spcBef>
                          <a:spcPts val="0"/>
                        </a:spcBef>
                        <a:buClr>
                          <a:schemeClr val="dk1"/>
                        </a:buClr>
                        <a:buSzPct val="100000"/>
                        <a:buFont typeface="Arial"/>
                        <a:buNone/>
                      </a:pPr>
                      <a:endParaRPr sz="1100"/>
                    </a:p>
                  </a:txBody>
                  <a:tcPr marL="68588" marR="68588" marT="25725" marB="25725"/>
                </a:tc>
                <a:extLst>
                  <a:ext uri="{0D108BD9-81ED-4DB2-BD59-A6C34878D82A}">
                    <a16:rowId xmlns:a16="http://schemas.microsoft.com/office/drawing/2014/main" xmlns="" val="10001"/>
                  </a:ext>
                </a:extLst>
              </a:tr>
              <a:tr h="942990">
                <a:tc>
                  <a:txBody>
                    <a:bodyPr/>
                    <a:lstStyle/>
                    <a:p>
                      <a:pPr marL="254000" marR="0" lvl="0" indent="-254000" algn="l" rtl="0">
                        <a:spcBef>
                          <a:spcPts val="0"/>
                        </a:spcBef>
                        <a:buClr>
                          <a:schemeClr val="dk1"/>
                        </a:buClr>
                        <a:buSzPct val="100000"/>
                        <a:buFont typeface="Arial"/>
                        <a:buChar char="•"/>
                      </a:pPr>
                      <a:r>
                        <a:rPr lang="en" sz="1400" b="1" dirty="0"/>
                        <a:t>Future stage: </a:t>
                      </a:r>
                      <a:r>
                        <a:rPr lang="en" sz="1400" dirty="0"/>
                        <a:t>Others?</a:t>
                      </a:r>
                    </a:p>
                    <a:p>
                      <a:pPr marL="254000" marR="0" lvl="0" indent="-247650" algn="l" rtl="0">
                        <a:spcBef>
                          <a:spcPts val="0"/>
                        </a:spcBef>
                        <a:buClr>
                          <a:schemeClr val="dk1"/>
                        </a:buClr>
                        <a:buSzPct val="100000"/>
                        <a:buFont typeface="Arial"/>
                        <a:buNone/>
                      </a:pPr>
                      <a:endParaRPr sz="1100" dirty="0"/>
                    </a:p>
                    <a:p>
                      <a:pPr marL="254000" marR="0" lvl="0" indent="-247650" algn="l" rtl="0">
                        <a:spcBef>
                          <a:spcPts val="0"/>
                        </a:spcBef>
                        <a:buClr>
                          <a:schemeClr val="dk1"/>
                        </a:buClr>
                        <a:buSzPct val="100000"/>
                        <a:buFont typeface="Arial"/>
                        <a:buNone/>
                      </a:pPr>
                      <a:endParaRPr sz="1100" dirty="0"/>
                    </a:p>
                    <a:p>
                      <a:pPr marL="254000" marR="0" lvl="0" indent="-247650" algn="l" rtl="0">
                        <a:spcBef>
                          <a:spcPts val="0"/>
                        </a:spcBef>
                        <a:buClr>
                          <a:schemeClr val="dk1"/>
                        </a:buClr>
                        <a:buSzPct val="100000"/>
                        <a:buFont typeface="Arial"/>
                        <a:buNone/>
                      </a:pPr>
                      <a:endParaRPr sz="1100" dirty="0"/>
                    </a:p>
                    <a:p>
                      <a:pPr marL="254000" marR="0" lvl="0" indent="-247650" algn="l" rtl="0">
                        <a:spcBef>
                          <a:spcPts val="0"/>
                        </a:spcBef>
                        <a:buClr>
                          <a:schemeClr val="dk1"/>
                        </a:buClr>
                        <a:buSzPct val="100000"/>
                        <a:buFont typeface="Arial"/>
                        <a:buNone/>
                      </a:pPr>
                      <a:endParaRPr sz="1100" dirty="0"/>
                    </a:p>
                  </a:txBody>
                  <a:tcPr marL="68588" marR="68588" marT="25725" marB="25725"/>
                </a:tc>
                <a:extLst>
                  <a:ext uri="{0D108BD9-81ED-4DB2-BD59-A6C34878D82A}">
                    <a16:rowId xmlns:a16="http://schemas.microsoft.com/office/drawing/2014/main" xmlns="" val="10002"/>
                  </a:ext>
                </a:extLst>
              </a:tr>
            </a:tbl>
          </a:graphicData>
        </a:graphic>
      </p:graphicFrame>
      <p:sp>
        <p:nvSpPr>
          <p:cNvPr id="466" name="Shape 466"/>
          <p:cNvSpPr txBox="1">
            <a:spLocks noGrp="1"/>
          </p:cNvSpPr>
          <p:nvPr>
            <p:ph type="title"/>
          </p:nvPr>
        </p:nvSpPr>
        <p:spPr>
          <a:xfrm>
            <a:off x="134634" y="708543"/>
            <a:ext cx="6642738" cy="642938"/>
          </a:xfrm>
          <a:prstGeom prst="rect">
            <a:avLst/>
          </a:prstGeom>
          <a:noFill/>
          <a:ln>
            <a:noFill/>
          </a:ln>
        </p:spPr>
        <p:txBody>
          <a:bodyPr vert="horz" wrap="square" lIns="68569" tIns="34275" rIns="68569" bIns="34275" rtlCol="0" anchor="ctr" anchorCtr="0">
            <a:noAutofit/>
          </a:bodyPr>
          <a:lstStyle/>
          <a:p>
            <a:pPr indent="-188543">
              <a:buSzPct val="98975"/>
            </a:pPr>
            <a:r>
              <a:rPr lang="en-US" sz="2700" dirty="0" smtClean="0"/>
              <a:t>Participating </a:t>
            </a:r>
            <a:r>
              <a:rPr lang="en-US" sz="2700" dirty="0" err="1" smtClean="0"/>
              <a:t>centres</a:t>
            </a:r>
            <a:r>
              <a:rPr lang="en-US" sz="2700" dirty="0" smtClean="0"/>
              <a:t> by implementation phase</a:t>
            </a:r>
            <a:endParaRPr lang="en" sz="2700" dirty="0"/>
          </a:p>
        </p:txBody>
      </p:sp>
      <p:grpSp>
        <p:nvGrpSpPr>
          <p:cNvPr id="467" name="Shape 467"/>
          <p:cNvGrpSpPr/>
          <p:nvPr/>
        </p:nvGrpSpPr>
        <p:grpSpPr>
          <a:xfrm>
            <a:off x="1780338" y="1488967"/>
            <a:ext cx="4818130" cy="974107"/>
            <a:chOff x="2339753" y="1484784"/>
            <a:chExt cx="6424173" cy="1731745"/>
          </a:xfrm>
        </p:grpSpPr>
        <p:sp>
          <p:nvSpPr>
            <p:cNvPr id="468" name="Shape 468"/>
            <p:cNvSpPr/>
            <p:nvPr/>
          </p:nvSpPr>
          <p:spPr>
            <a:xfrm rot="-625654">
              <a:off x="6291994" y="1908189"/>
              <a:ext cx="2392052" cy="1100960"/>
            </a:xfrm>
            <a:prstGeom prst="ellipse">
              <a:avLst/>
            </a:prstGeom>
            <a:noFill/>
            <a:ln w="25400" cap="flat" cmpd="sng">
              <a:solidFill>
                <a:schemeClr val="accent4"/>
              </a:solidFill>
              <a:prstDash val="dash"/>
              <a:round/>
              <a:headEnd type="none" w="med" len="med"/>
              <a:tailEnd type="none" w="med" len="med"/>
            </a:ln>
          </p:spPr>
          <p:txBody>
            <a:bodyPr wrap="square" lIns="68569" tIns="34275" rIns="68569" bIns="34275" anchor="ctr" anchorCtr="0">
              <a:noAutofit/>
            </a:bodyPr>
            <a:lstStyle/>
            <a:p>
              <a:pPr algn="ctr"/>
              <a:endParaRPr sz="1350">
                <a:solidFill>
                  <a:schemeClr val="lt1"/>
                </a:solidFill>
                <a:latin typeface="Calibri"/>
                <a:ea typeface="Calibri"/>
                <a:cs typeface="Calibri"/>
                <a:sym typeface="Calibri"/>
              </a:endParaRPr>
            </a:p>
          </p:txBody>
        </p:sp>
        <p:sp>
          <p:nvSpPr>
            <p:cNvPr id="469" name="Shape 469"/>
            <p:cNvSpPr/>
            <p:nvPr/>
          </p:nvSpPr>
          <p:spPr>
            <a:xfrm rot="258544">
              <a:off x="2377733" y="1895992"/>
              <a:ext cx="2392052" cy="1100960"/>
            </a:xfrm>
            <a:prstGeom prst="ellipse">
              <a:avLst/>
            </a:prstGeom>
            <a:noFill/>
            <a:ln w="25400" cap="flat" cmpd="sng">
              <a:solidFill>
                <a:schemeClr val="accent4"/>
              </a:solidFill>
              <a:prstDash val="dash"/>
              <a:round/>
              <a:headEnd type="none" w="med" len="med"/>
              <a:tailEnd type="none" w="med" len="med"/>
            </a:ln>
          </p:spPr>
          <p:txBody>
            <a:bodyPr wrap="square" lIns="68569" tIns="34275" rIns="68569" bIns="34275" anchor="ctr" anchorCtr="0">
              <a:noAutofit/>
            </a:bodyPr>
            <a:lstStyle/>
            <a:p>
              <a:pPr algn="ctr"/>
              <a:endParaRPr sz="1350">
                <a:solidFill>
                  <a:schemeClr val="lt1"/>
                </a:solidFill>
                <a:latin typeface="Calibri"/>
                <a:ea typeface="Calibri"/>
                <a:cs typeface="Calibri"/>
                <a:sym typeface="Calibri"/>
              </a:endParaRPr>
            </a:p>
          </p:txBody>
        </p:sp>
        <p:pic>
          <p:nvPicPr>
            <p:cNvPr id="470" name="Shape 470" descr="http://macprovid.vo.llnwd.net/o43/hub/media/1092/8492/logo-skydrive.png"/>
            <p:cNvPicPr preferRelativeResize="0"/>
            <p:nvPr/>
          </p:nvPicPr>
          <p:blipFill rotWithShape="1">
            <a:blip r:embed="rId3">
              <a:alphaModFix/>
            </a:blip>
            <a:srcRect/>
            <a:stretch/>
          </p:blipFill>
          <p:spPr>
            <a:xfrm>
              <a:off x="4967740" y="1484784"/>
              <a:ext cx="1221790" cy="1221790"/>
            </a:xfrm>
            <a:prstGeom prst="rect">
              <a:avLst/>
            </a:prstGeom>
            <a:noFill/>
            <a:ln>
              <a:noFill/>
            </a:ln>
          </p:spPr>
        </p:pic>
        <p:sp>
          <p:nvSpPr>
            <p:cNvPr id="471" name="Shape 471"/>
            <p:cNvSpPr/>
            <p:nvPr/>
          </p:nvSpPr>
          <p:spPr>
            <a:xfrm>
              <a:off x="3671596" y="1628800"/>
              <a:ext cx="648072" cy="357302"/>
            </a:xfrm>
            <a:prstGeom prst="roundRect">
              <a:avLst>
                <a:gd name="adj" fmla="val 16667"/>
              </a:avLst>
            </a:prstGeom>
            <a:solidFill>
              <a:schemeClr val="accent5"/>
            </a:solidFill>
            <a:ln>
              <a:noFill/>
            </a:ln>
          </p:spPr>
          <p:txBody>
            <a:bodyPr wrap="square" lIns="68569" tIns="34275" rIns="68569" bIns="34275" anchor="ctr" anchorCtr="0">
              <a:noAutofit/>
            </a:bodyPr>
            <a:lstStyle/>
            <a:p>
              <a:pPr algn="ctr">
                <a:buSzPct val="25000"/>
              </a:pPr>
              <a:r>
                <a:rPr lang="en" sz="1350">
                  <a:solidFill>
                    <a:schemeClr val="lt1"/>
                  </a:solidFill>
                  <a:latin typeface="Calibri"/>
                  <a:ea typeface="Calibri"/>
                  <a:cs typeface="Calibri"/>
                  <a:sym typeface="Calibri"/>
                </a:rPr>
                <a:t>GISC</a:t>
              </a:r>
            </a:p>
          </p:txBody>
        </p:sp>
        <p:sp>
          <p:nvSpPr>
            <p:cNvPr id="472" name="Shape 472"/>
            <p:cNvSpPr/>
            <p:nvPr/>
          </p:nvSpPr>
          <p:spPr>
            <a:xfrm>
              <a:off x="4139952" y="2551877"/>
              <a:ext cx="540060" cy="274034"/>
            </a:xfrm>
            <a:prstGeom prst="roundRect">
              <a:avLst>
                <a:gd name="adj" fmla="val 16667"/>
              </a:avLst>
            </a:prstGeom>
            <a:solidFill>
              <a:schemeClr val="accent3"/>
            </a:solidFill>
            <a:ln>
              <a:noFill/>
            </a:ln>
          </p:spPr>
          <p:txBody>
            <a:bodyPr wrap="square" lIns="68569" tIns="34275" rIns="68569" bIns="34275" anchor="ctr" anchorCtr="0">
              <a:noAutofit/>
            </a:bodyPr>
            <a:lstStyle/>
            <a:p>
              <a:pPr algn="ctr">
                <a:buSzPct val="25000"/>
              </a:pPr>
              <a:r>
                <a:rPr lang="en" sz="1350">
                  <a:solidFill>
                    <a:schemeClr val="lt1"/>
                  </a:solidFill>
                  <a:latin typeface="Calibri"/>
                  <a:ea typeface="Calibri"/>
                  <a:cs typeface="Calibri"/>
                  <a:sym typeface="Calibri"/>
                </a:rPr>
                <a:t>NC</a:t>
              </a:r>
            </a:p>
          </p:txBody>
        </p:sp>
        <p:cxnSp>
          <p:nvCxnSpPr>
            <p:cNvPr id="473" name="Shape 473"/>
            <p:cNvCxnSpPr>
              <a:stCxn id="471" idx="3"/>
            </p:cNvCxnSpPr>
            <p:nvPr/>
          </p:nvCxnSpPr>
          <p:spPr>
            <a:xfrm>
              <a:off x="4319668" y="1807451"/>
              <a:ext cx="864000" cy="0"/>
            </a:xfrm>
            <a:prstGeom prst="straightConnector1">
              <a:avLst/>
            </a:prstGeom>
            <a:noFill/>
            <a:ln w="31750" cap="flat" cmpd="sng">
              <a:solidFill>
                <a:srgbClr val="4A7DBA"/>
              </a:solidFill>
              <a:prstDash val="solid"/>
              <a:round/>
              <a:headEnd type="stealth" w="lg" len="lg"/>
              <a:tailEnd type="stealth" w="lg" len="lg"/>
            </a:ln>
          </p:spPr>
        </p:cxnSp>
        <p:cxnSp>
          <p:nvCxnSpPr>
            <p:cNvPr id="474" name="Shape 474"/>
            <p:cNvCxnSpPr/>
            <p:nvPr/>
          </p:nvCxnSpPr>
          <p:spPr>
            <a:xfrm>
              <a:off x="3995632" y="1988840"/>
              <a:ext cx="324036" cy="563037"/>
            </a:xfrm>
            <a:prstGeom prst="straightConnector1">
              <a:avLst/>
            </a:prstGeom>
            <a:noFill/>
            <a:ln w="31750" cap="flat" cmpd="sng">
              <a:solidFill>
                <a:srgbClr val="4A7DBA"/>
              </a:solidFill>
              <a:prstDash val="solid"/>
              <a:round/>
              <a:headEnd type="stealth" w="lg" len="lg"/>
              <a:tailEnd type="stealth" w="lg" len="lg"/>
            </a:ln>
          </p:spPr>
        </p:cxnSp>
        <p:cxnSp>
          <p:nvCxnSpPr>
            <p:cNvPr id="475" name="Shape 475"/>
            <p:cNvCxnSpPr>
              <a:endCxn id="476" idx="0"/>
            </p:cNvCxnSpPr>
            <p:nvPr/>
          </p:nvCxnSpPr>
          <p:spPr>
            <a:xfrm flipH="1">
              <a:off x="3401566" y="2005306"/>
              <a:ext cx="558000" cy="609600"/>
            </a:xfrm>
            <a:prstGeom prst="straightConnector1">
              <a:avLst/>
            </a:prstGeom>
            <a:noFill/>
            <a:ln w="31750" cap="flat" cmpd="sng">
              <a:solidFill>
                <a:srgbClr val="4A7DBA"/>
              </a:solidFill>
              <a:prstDash val="solid"/>
              <a:round/>
              <a:headEnd type="stealth" w="lg" len="lg"/>
              <a:tailEnd type="stealth" w="lg" len="lg"/>
            </a:ln>
          </p:spPr>
        </p:cxnSp>
        <p:cxnSp>
          <p:nvCxnSpPr>
            <p:cNvPr id="477" name="Shape 477"/>
            <p:cNvCxnSpPr/>
            <p:nvPr/>
          </p:nvCxnSpPr>
          <p:spPr>
            <a:xfrm flipH="1">
              <a:off x="3131536" y="2005373"/>
              <a:ext cx="756084" cy="288132"/>
            </a:xfrm>
            <a:prstGeom prst="straightConnector1">
              <a:avLst/>
            </a:prstGeom>
            <a:noFill/>
            <a:ln w="31750" cap="flat" cmpd="sng">
              <a:solidFill>
                <a:srgbClr val="4A7DBA"/>
              </a:solidFill>
              <a:prstDash val="solid"/>
              <a:round/>
              <a:headEnd type="stealth" w="lg" len="lg"/>
              <a:tailEnd type="stealth" w="lg" len="lg"/>
            </a:ln>
          </p:spPr>
        </p:cxnSp>
        <p:cxnSp>
          <p:nvCxnSpPr>
            <p:cNvPr id="478" name="Shape 478"/>
            <p:cNvCxnSpPr/>
            <p:nvPr/>
          </p:nvCxnSpPr>
          <p:spPr>
            <a:xfrm>
              <a:off x="5903844" y="1815716"/>
              <a:ext cx="936104" cy="0"/>
            </a:xfrm>
            <a:prstGeom prst="straightConnector1">
              <a:avLst/>
            </a:prstGeom>
            <a:noFill/>
            <a:ln w="31750" cap="flat" cmpd="sng">
              <a:solidFill>
                <a:srgbClr val="4A7DBA"/>
              </a:solidFill>
              <a:prstDash val="solid"/>
              <a:round/>
              <a:headEnd type="stealth" w="lg" len="lg"/>
              <a:tailEnd type="stealth" w="lg" len="lg"/>
            </a:ln>
          </p:spPr>
        </p:cxnSp>
        <p:cxnSp>
          <p:nvCxnSpPr>
            <p:cNvPr id="479" name="Shape 479"/>
            <p:cNvCxnSpPr/>
            <p:nvPr/>
          </p:nvCxnSpPr>
          <p:spPr>
            <a:xfrm>
              <a:off x="7199988" y="1986102"/>
              <a:ext cx="864096" cy="254766"/>
            </a:xfrm>
            <a:prstGeom prst="straightConnector1">
              <a:avLst/>
            </a:prstGeom>
            <a:noFill/>
            <a:ln w="31750" cap="flat" cmpd="sng">
              <a:solidFill>
                <a:srgbClr val="4A7DBA"/>
              </a:solidFill>
              <a:prstDash val="solid"/>
              <a:round/>
              <a:headEnd type="stealth" w="lg" len="lg"/>
              <a:tailEnd type="stealth" w="lg" len="lg"/>
            </a:ln>
          </p:spPr>
        </p:cxnSp>
        <p:cxnSp>
          <p:nvCxnSpPr>
            <p:cNvPr id="480" name="Shape 480"/>
            <p:cNvCxnSpPr/>
            <p:nvPr/>
          </p:nvCxnSpPr>
          <p:spPr>
            <a:xfrm>
              <a:off x="7199988" y="1986102"/>
              <a:ext cx="288032" cy="614806"/>
            </a:xfrm>
            <a:prstGeom prst="straightConnector1">
              <a:avLst/>
            </a:prstGeom>
            <a:noFill/>
            <a:ln w="31750" cap="flat" cmpd="sng">
              <a:solidFill>
                <a:srgbClr val="4A7DBA"/>
              </a:solidFill>
              <a:prstDash val="solid"/>
              <a:round/>
              <a:headEnd type="stealth" w="lg" len="lg"/>
              <a:tailEnd type="stealth" w="lg" len="lg"/>
            </a:ln>
          </p:spPr>
        </p:cxnSp>
        <p:cxnSp>
          <p:nvCxnSpPr>
            <p:cNvPr id="481" name="Shape 481"/>
            <p:cNvCxnSpPr/>
            <p:nvPr/>
          </p:nvCxnSpPr>
          <p:spPr>
            <a:xfrm flipH="1">
              <a:off x="6767940" y="2005373"/>
              <a:ext cx="432050" cy="595535"/>
            </a:xfrm>
            <a:prstGeom prst="straightConnector1">
              <a:avLst/>
            </a:prstGeom>
            <a:noFill/>
            <a:ln w="31750" cap="flat" cmpd="sng">
              <a:solidFill>
                <a:srgbClr val="4A7DBA"/>
              </a:solidFill>
              <a:prstDash val="solid"/>
              <a:round/>
              <a:headEnd type="stealth" w="lg" len="lg"/>
              <a:tailEnd type="stealth" w="lg" len="lg"/>
            </a:ln>
          </p:spPr>
        </p:cxnSp>
        <p:sp>
          <p:nvSpPr>
            <p:cNvPr id="476" name="Shape 476"/>
            <p:cNvSpPr/>
            <p:nvPr/>
          </p:nvSpPr>
          <p:spPr>
            <a:xfrm>
              <a:off x="3131536" y="2614906"/>
              <a:ext cx="540060" cy="274034"/>
            </a:xfrm>
            <a:prstGeom prst="roundRect">
              <a:avLst>
                <a:gd name="adj" fmla="val 16667"/>
              </a:avLst>
            </a:prstGeom>
            <a:solidFill>
              <a:schemeClr val="accent3"/>
            </a:solidFill>
            <a:ln>
              <a:noFill/>
            </a:ln>
          </p:spPr>
          <p:txBody>
            <a:bodyPr wrap="square" lIns="68569" tIns="34275" rIns="68569" bIns="34275" anchor="ctr" anchorCtr="0">
              <a:noAutofit/>
            </a:bodyPr>
            <a:lstStyle/>
            <a:p>
              <a:pPr algn="ctr">
                <a:buSzPct val="25000"/>
              </a:pPr>
              <a:r>
                <a:rPr lang="en" sz="1350">
                  <a:solidFill>
                    <a:schemeClr val="lt1"/>
                  </a:solidFill>
                  <a:latin typeface="Calibri"/>
                  <a:ea typeface="Calibri"/>
                  <a:cs typeface="Calibri"/>
                  <a:sym typeface="Calibri"/>
                </a:rPr>
                <a:t>NC</a:t>
              </a:r>
            </a:p>
          </p:txBody>
        </p:sp>
        <p:sp>
          <p:nvSpPr>
            <p:cNvPr id="482" name="Shape 482"/>
            <p:cNvSpPr/>
            <p:nvPr/>
          </p:nvSpPr>
          <p:spPr>
            <a:xfrm>
              <a:off x="6407900" y="2600908"/>
              <a:ext cx="756388" cy="274034"/>
            </a:xfrm>
            <a:prstGeom prst="roundRect">
              <a:avLst>
                <a:gd name="adj" fmla="val 16667"/>
              </a:avLst>
            </a:prstGeom>
            <a:solidFill>
              <a:schemeClr val="accent3"/>
            </a:solidFill>
            <a:ln>
              <a:noFill/>
            </a:ln>
          </p:spPr>
          <p:txBody>
            <a:bodyPr wrap="square" lIns="68569" tIns="34275" rIns="68569" bIns="34275" anchor="ctr" anchorCtr="0">
              <a:noAutofit/>
            </a:bodyPr>
            <a:lstStyle/>
            <a:p>
              <a:pPr algn="ctr">
                <a:buSzPct val="25000"/>
              </a:pPr>
              <a:r>
                <a:rPr lang="en" sz="1350">
                  <a:solidFill>
                    <a:schemeClr val="lt1"/>
                  </a:solidFill>
                  <a:latin typeface="Calibri"/>
                  <a:ea typeface="Calibri"/>
                  <a:cs typeface="Calibri"/>
                  <a:sym typeface="Calibri"/>
                </a:rPr>
                <a:t>DCPC</a:t>
              </a:r>
            </a:p>
          </p:txBody>
        </p:sp>
        <p:sp>
          <p:nvSpPr>
            <p:cNvPr id="483" name="Shape 483"/>
            <p:cNvSpPr/>
            <p:nvPr/>
          </p:nvSpPr>
          <p:spPr>
            <a:xfrm>
              <a:off x="2424590" y="2277843"/>
              <a:ext cx="756388" cy="274034"/>
            </a:xfrm>
            <a:prstGeom prst="roundRect">
              <a:avLst>
                <a:gd name="adj" fmla="val 16667"/>
              </a:avLst>
            </a:prstGeom>
            <a:solidFill>
              <a:schemeClr val="accent3"/>
            </a:solidFill>
            <a:ln>
              <a:noFill/>
            </a:ln>
          </p:spPr>
          <p:txBody>
            <a:bodyPr wrap="square" lIns="68569" tIns="34275" rIns="68569" bIns="34275" anchor="ctr" anchorCtr="0">
              <a:noAutofit/>
            </a:bodyPr>
            <a:lstStyle/>
            <a:p>
              <a:pPr algn="ctr">
                <a:buSzPct val="25000"/>
              </a:pPr>
              <a:r>
                <a:rPr lang="en" sz="1350">
                  <a:solidFill>
                    <a:schemeClr val="lt1"/>
                  </a:solidFill>
                  <a:latin typeface="Calibri"/>
                  <a:ea typeface="Calibri"/>
                  <a:cs typeface="Calibri"/>
                  <a:sym typeface="Calibri"/>
                </a:rPr>
                <a:t>DCPC</a:t>
              </a:r>
            </a:p>
          </p:txBody>
        </p:sp>
        <p:sp>
          <p:nvSpPr>
            <p:cNvPr id="484" name="Shape 484"/>
            <p:cNvSpPr/>
            <p:nvPr/>
          </p:nvSpPr>
          <p:spPr>
            <a:xfrm>
              <a:off x="7344004" y="2603959"/>
              <a:ext cx="540060" cy="274034"/>
            </a:xfrm>
            <a:prstGeom prst="roundRect">
              <a:avLst>
                <a:gd name="adj" fmla="val 16667"/>
              </a:avLst>
            </a:prstGeom>
            <a:solidFill>
              <a:schemeClr val="accent3"/>
            </a:solidFill>
            <a:ln>
              <a:noFill/>
            </a:ln>
          </p:spPr>
          <p:txBody>
            <a:bodyPr wrap="square" lIns="68569" tIns="34275" rIns="68569" bIns="34275" anchor="ctr" anchorCtr="0">
              <a:noAutofit/>
            </a:bodyPr>
            <a:lstStyle/>
            <a:p>
              <a:pPr algn="ctr">
                <a:buSzPct val="25000"/>
              </a:pPr>
              <a:r>
                <a:rPr lang="en" sz="1350">
                  <a:solidFill>
                    <a:schemeClr val="lt1"/>
                  </a:solidFill>
                  <a:latin typeface="Calibri"/>
                  <a:ea typeface="Calibri"/>
                  <a:cs typeface="Calibri"/>
                  <a:sym typeface="Calibri"/>
                </a:rPr>
                <a:t>NC</a:t>
              </a:r>
            </a:p>
          </p:txBody>
        </p:sp>
        <p:sp>
          <p:nvSpPr>
            <p:cNvPr id="485" name="Shape 485"/>
            <p:cNvSpPr/>
            <p:nvPr/>
          </p:nvSpPr>
          <p:spPr>
            <a:xfrm>
              <a:off x="8064388" y="2113485"/>
              <a:ext cx="540060" cy="274034"/>
            </a:xfrm>
            <a:prstGeom prst="roundRect">
              <a:avLst>
                <a:gd name="adj" fmla="val 16667"/>
              </a:avLst>
            </a:prstGeom>
            <a:solidFill>
              <a:schemeClr val="accent3"/>
            </a:solidFill>
            <a:ln>
              <a:noFill/>
            </a:ln>
          </p:spPr>
          <p:txBody>
            <a:bodyPr wrap="square" lIns="68569" tIns="34275" rIns="68569" bIns="34275" anchor="ctr" anchorCtr="0">
              <a:noAutofit/>
            </a:bodyPr>
            <a:lstStyle/>
            <a:p>
              <a:pPr algn="ctr">
                <a:buSzPct val="25000"/>
              </a:pPr>
              <a:r>
                <a:rPr lang="en" sz="1350">
                  <a:solidFill>
                    <a:schemeClr val="lt1"/>
                  </a:solidFill>
                  <a:latin typeface="Calibri"/>
                  <a:ea typeface="Calibri"/>
                  <a:cs typeface="Calibri"/>
                  <a:sym typeface="Calibri"/>
                </a:rPr>
                <a:t>NC</a:t>
              </a:r>
            </a:p>
          </p:txBody>
        </p:sp>
        <p:sp>
          <p:nvSpPr>
            <p:cNvPr id="486" name="Shape 486"/>
            <p:cNvSpPr/>
            <p:nvPr/>
          </p:nvSpPr>
          <p:spPr>
            <a:xfrm>
              <a:off x="6839948" y="1628800"/>
              <a:ext cx="648072" cy="357302"/>
            </a:xfrm>
            <a:prstGeom prst="roundRect">
              <a:avLst>
                <a:gd name="adj" fmla="val 16667"/>
              </a:avLst>
            </a:prstGeom>
            <a:solidFill>
              <a:schemeClr val="accent5"/>
            </a:solidFill>
            <a:ln>
              <a:noFill/>
            </a:ln>
          </p:spPr>
          <p:txBody>
            <a:bodyPr wrap="square" lIns="68569" tIns="34275" rIns="68569" bIns="34275" anchor="ctr" anchorCtr="0">
              <a:noAutofit/>
            </a:bodyPr>
            <a:lstStyle/>
            <a:p>
              <a:pPr algn="ctr">
                <a:buSzPct val="25000"/>
              </a:pPr>
              <a:r>
                <a:rPr lang="en" sz="1350">
                  <a:solidFill>
                    <a:schemeClr val="lt1"/>
                  </a:solidFill>
                  <a:latin typeface="Calibri"/>
                  <a:ea typeface="Calibri"/>
                  <a:cs typeface="Calibri"/>
                  <a:sym typeface="Calibri"/>
                </a:rPr>
                <a:t>GISC</a:t>
              </a:r>
            </a:p>
          </p:txBody>
        </p:sp>
      </p:grpSp>
      <p:grpSp>
        <p:nvGrpSpPr>
          <p:cNvPr id="487" name="Shape 487"/>
          <p:cNvGrpSpPr/>
          <p:nvPr/>
        </p:nvGrpSpPr>
        <p:grpSpPr>
          <a:xfrm>
            <a:off x="1916832" y="2456877"/>
            <a:ext cx="4634894" cy="850595"/>
            <a:chOff x="2424590" y="3356992"/>
            <a:chExt cx="6179858" cy="1512168"/>
          </a:xfrm>
        </p:grpSpPr>
        <p:pic>
          <p:nvPicPr>
            <p:cNvPr id="488" name="Shape 488" descr="http://macprovid.vo.llnwd.net/o43/hub/media/1092/8492/logo-skydrive.png"/>
            <p:cNvPicPr preferRelativeResize="0"/>
            <p:nvPr/>
          </p:nvPicPr>
          <p:blipFill rotWithShape="1">
            <a:blip r:embed="rId3">
              <a:alphaModFix/>
            </a:blip>
            <a:srcRect/>
            <a:stretch/>
          </p:blipFill>
          <p:spPr>
            <a:xfrm>
              <a:off x="4967740" y="3356992"/>
              <a:ext cx="1221790" cy="1221790"/>
            </a:xfrm>
            <a:prstGeom prst="rect">
              <a:avLst/>
            </a:prstGeom>
            <a:noFill/>
            <a:ln>
              <a:noFill/>
            </a:ln>
          </p:spPr>
        </p:pic>
        <p:sp>
          <p:nvSpPr>
            <p:cNvPr id="489" name="Shape 489"/>
            <p:cNvSpPr/>
            <p:nvPr/>
          </p:nvSpPr>
          <p:spPr>
            <a:xfrm>
              <a:off x="3671596" y="3609020"/>
              <a:ext cx="648072" cy="357302"/>
            </a:xfrm>
            <a:prstGeom prst="roundRect">
              <a:avLst>
                <a:gd name="adj" fmla="val 16667"/>
              </a:avLst>
            </a:prstGeom>
            <a:solidFill>
              <a:schemeClr val="accent5"/>
            </a:solidFill>
            <a:ln>
              <a:noFill/>
            </a:ln>
          </p:spPr>
          <p:txBody>
            <a:bodyPr wrap="square" lIns="68569" tIns="34275" rIns="68569" bIns="34275" anchor="ctr" anchorCtr="0">
              <a:noAutofit/>
            </a:bodyPr>
            <a:lstStyle/>
            <a:p>
              <a:pPr algn="ctr">
                <a:buSzPct val="25000"/>
              </a:pPr>
              <a:r>
                <a:rPr lang="en" sz="1350">
                  <a:solidFill>
                    <a:schemeClr val="lt1"/>
                  </a:solidFill>
                  <a:latin typeface="Calibri"/>
                  <a:ea typeface="Calibri"/>
                  <a:cs typeface="Calibri"/>
                  <a:sym typeface="Calibri"/>
                </a:rPr>
                <a:t>GISC</a:t>
              </a:r>
            </a:p>
          </p:txBody>
        </p:sp>
        <p:sp>
          <p:nvSpPr>
            <p:cNvPr id="490" name="Shape 490"/>
            <p:cNvSpPr/>
            <p:nvPr/>
          </p:nvSpPr>
          <p:spPr>
            <a:xfrm>
              <a:off x="4139952" y="4532097"/>
              <a:ext cx="540060" cy="274034"/>
            </a:xfrm>
            <a:prstGeom prst="roundRect">
              <a:avLst>
                <a:gd name="adj" fmla="val 16667"/>
              </a:avLst>
            </a:prstGeom>
            <a:solidFill>
              <a:schemeClr val="accent3"/>
            </a:solidFill>
            <a:ln>
              <a:noFill/>
            </a:ln>
          </p:spPr>
          <p:txBody>
            <a:bodyPr wrap="square" lIns="68569" tIns="34275" rIns="68569" bIns="34275" anchor="ctr" anchorCtr="0">
              <a:noAutofit/>
            </a:bodyPr>
            <a:lstStyle/>
            <a:p>
              <a:pPr algn="ctr">
                <a:buSzPct val="25000"/>
              </a:pPr>
              <a:r>
                <a:rPr lang="en" sz="1350">
                  <a:solidFill>
                    <a:schemeClr val="lt1"/>
                  </a:solidFill>
                  <a:latin typeface="Calibri"/>
                  <a:ea typeface="Calibri"/>
                  <a:cs typeface="Calibri"/>
                  <a:sym typeface="Calibri"/>
                </a:rPr>
                <a:t>NC</a:t>
              </a:r>
            </a:p>
          </p:txBody>
        </p:sp>
        <p:cxnSp>
          <p:nvCxnSpPr>
            <p:cNvPr id="491" name="Shape 491"/>
            <p:cNvCxnSpPr>
              <a:stCxn id="489" idx="3"/>
            </p:cNvCxnSpPr>
            <p:nvPr/>
          </p:nvCxnSpPr>
          <p:spPr>
            <a:xfrm>
              <a:off x="4319668" y="3787671"/>
              <a:ext cx="864000" cy="0"/>
            </a:xfrm>
            <a:prstGeom prst="straightConnector1">
              <a:avLst/>
            </a:prstGeom>
            <a:noFill/>
            <a:ln w="31750" cap="flat" cmpd="sng">
              <a:solidFill>
                <a:srgbClr val="4A7DBA"/>
              </a:solidFill>
              <a:prstDash val="solid"/>
              <a:round/>
              <a:headEnd type="stealth" w="lg" len="lg"/>
              <a:tailEnd type="stealth" w="lg" len="lg"/>
            </a:ln>
          </p:spPr>
        </p:cxnSp>
        <p:cxnSp>
          <p:nvCxnSpPr>
            <p:cNvPr id="492" name="Shape 492"/>
            <p:cNvCxnSpPr/>
            <p:nvPr/>
          </p:nvCxnSpPr>
          <p:spPr>
            <a:xfrm flipH="1">
              <a:off x="4319668" y="4221088"/>
              <a:ext cx="643136" cy="311009"/>
            </a:xfrm>
            <a:prstGeom prst="straightConnector1">
              <a:avLst/>
            </a:prstGeom>
            <a:noFill/>
            <a:ln w="31750" cap="flat" cmpd="sng">
              <a:solidFill>
                <a:srgbClr val="4A7DBA"/>
              </a:solidFill>
              <a:prstDash val="solid"/>
              <a:round/>
              <a:headEnd type="stealth" w="lg" len="lg"/>
              <a:tailEnd type="stealth" w="lg" len="lg"/>
            </a:ln>
          </p:spPr>
        </p:cxnSp>
        <p:cxnSp>
          <p:nvCxnSpPr>
            <p:cNvPr id="493" name="Shape 493"/>
            <p:cNvCxnSpPr>
              <a:endCxn id="494" idx="0"/>
            </p:cNvCxnSpPr>
            <p:nvPr/>
          </p:nvCxnSpPr>
          <p:spPr>
            <a:xfrm flipH="1">
              <a:off x="3401566" y="4093826"/>
              <a:ext cx="1566300" cy="501300"/>
            </a:xfrm>
            <a:prstGeom prst="straightConnector1">
              <a:avLst/>
            </a:prstGeom>
            <a:noFill/>
            <a:ln w="31750" cap="flat" cmpd="sng">
              <a:solidFill>
                <a:srgbClr val="4A7DBA"/>
              </a:solidFill>
              <a:prstDash val="solid"/>
              <a:round/>
              <a:headEnd type="stealth" w="lg" len="lg"/>
              <a:tailEnd type="stealth" w="lg" len="lg"/>
            </a:ln>
          </p:spPr>
        </p:cxnSp>
        <p:cxnSp>
          <p:nvCxnSpPr>
            <p:cNvPr id="495" name="Shape 495"/>
            <p:cNvCxnSpPr/>
            <p:nvPr/>
          </p:nvCxnSpPr>
          <p:spPr>
            <a:xfrm flipH="1">
              <a:off x="3131536" y="3985593"/>
              <a:ext cx="1831268" cy="288132"/>
            </a:xfrm>
            <a:prstGeom prst="straightConnector1">
              <a:avLst/>
            </a:prstGeom>
            <a:noFill/>
            <a:ln w="31750" cap="flat" cmpd="sng">
              <a:solidFill>
                <a:srgbClr val="4A7DBA"/>
              </a:solidFill>
              <a:prstDash val="solid"/>
              <a:round/>
              <a:headEnd type="stealth" w="lg" len="lg"/>
              <a:tailEnd type="stealth" w="lg" len="lg"/>
            </a:ln>
          </p:spPr>
        </p:cxnSp>
        <p:cxnSp>
          <p:nvCxnSpPr>
            <p:cNvPr id="496" name="Shape 496"/>
            <p:cNvCxnSpPr/>
            <p:nvPr/>
          </p:nvCxnSpPr>
          <p:spPr>
            <a:xfrm>
              <a:off x="5903844" y="3795936"/>
              <a:ext cx="936104" cy="0"/>
            </a:xfrm>
            <a:prstGeom prst="straightConnector1">
              <a:avLst/>
            </a:prstGeom>
            <a:noFill/>
            <a:ln w="31750" cap="flat" cmpd="sng">
              <a:solidFill>
                <a:srgbClr val="4A7DBA"/>
              </a:solidFill>
              <a:prstDash val="solid"/>
              <a:round/>
              <a:headEnd type="stealth" w="lg" len="lg"/>
              <a:tailEnd type="stealth" w="lg" len="lg"/>
            </a:ln>
          </p:spPr>
        </p:cxnSp>
        <p:cxnSp>
          <p:nvCxnSpPr>
            <p:cNvPr id="497" name="Shape 497"/>
            <p:cNvCxnSpPr/>
            <p:nvPr/>
          </p:nvCxnSpPr>
          <p:spPr>
            <a:xfrm>
              <a:off x="6042924" y="3985593"/>
              <a:ext cx="2021160" cy="235495"/>
            </a:xfrm>
            <a:prstGeom prst="straightConnector1">
              <a:avLst/>
            </a:prstGeom>
            <a:noFill/>
            <a:ln w="31750" cap="flat" cmpd="sng">
              <a:solidFill>
                <a:srgbClr val="4A7DBA"/>
              </a:solidFill>
              <a:prstDash val="solid"/>
              <a:round/>
              <a:headEnd type="stealth" w="lg" len="lg"/>
              <a:tailEnd type="stealth" w="lg" len="lg"/>
            </a:ln>
          </p:spPr>
        </p:cxnSp>
        <p:cxnSp>
          <p:nvCxnSpPr>
            <p:cNvPr id="498" name="Shape 498"/>
            <p:cNvCxnSpPr/>
            <p:nvPr/>
          </p:nvCxnSpPr>
          <p:spPr>
            <a:xfrm>
              <a:off x="6186940" y="4093705"/>
              <a:ext cx="1301080" cy="487423"/>
            </a:xfrm>
            <a:prstGeom prst="straightConnector1">
              <a:avLst/>
            </a:prstGeom>
            <a:noFill/>
            <a:ln w="31750" cap="flat" cmpd="sng">
              <a:solidFill>
                <a:srgbClr val="4A7DBA"/>
              </a:solidFill>
              <a:prstDash val="solid"/>
              <a:round/>
              <a:headEnd type="stealth" w="lg" len="lg"/>
              <a:tailEnd type="stealth" w="lg" len="lg"/>
            </a:ln>
          </p:spPr>
        </p:cxnSp>
        <p:cxnSp>
          <p:nvCxnSpPr>
            <p:cNvPr id="499" name="Shape 499"/>
            <p:cNvCxnSpPr/>
            <p:nvPr/>
          </p:nvCxnSpPr>
          <p:spPr>
            <a:xfrm>
              <a:off x="6186940" y="4230722"/>
              <a:ext cx="581000" cy="350406"/>
            </a:xfrm>
            <a:prstGeom prst="straightConnector1">
              <a:avLst/>
            </a:prstGeom>
            <a:noFill/>
            <a:ln w="31750" cap="flat" cmpd="sng">
              <a:solidFill>
                <a:srgbClr val="4A7DBA"/>
              </a:solidFill>
              <a:prstDash val="solid"/>
              <a:round/>
              <a:headEnd type="stealth" w="lg" len="lg"/>
              <a:tailEnd type="stealth" w="lg" len="lg"/>
            </a:ln>
          </p:spPr>
        </p:cxnSp>
        <p:sp>
          <p:nvSpPr>
            <p:cNvPr id="494" name="Shape 494"/>
            <p:cNvSpPr/>
            <p:nvPr/>
          </p:nvSpPr>
          <p:spPr>
            <a:xfrm>
              <a:off x="3131536" y="4595126"/>
              <a:ext cx="540060" cy="274034"/>
            </a:xfrm>
            <a:prstGeom prst="roundRect">
              <a:avLst>
                <a:gd name="adj" fmla="val 16667"/>
              </a:avLst>
            </a:prstGeom>
            <a:solidFill>
              <a:schemeClr val="accent3"/>
            </a:solidFill>
            <a:ln>
              <a:noFill/>
            </a:ln>
          </p:spPr>
          <p:txBody>
            <a:bodyPr wrap="square" lIns="68569" tIns="34275" rIns="68569" bIns="34275" anchor="ctr" anchorCtr="0">
              <a:noAutofit/>
            </a:bodyPr>
            <a:lstStyle/>
            <a:p>
              <a:pPr algn="ctr">
                <a:buSzPct val="25000"/>
              </a:pPr>
              <a:r>
                <a:rPr lang="en" sz="1350">
                  <a:solidFill>
                    <a:schemeClr val="lt1"/>
                  </a:solidFill>
                  <a:latin typeface="Calibri"/>
                  <a:ea typeface="Calibri"/>
                  <a:cs typeface="Calibri"/>
                  <a:sym typeface="Calibri"/>
                </a:rPr>
                <a:t>NC</a:t>
              </a:r>
            </a:p>
          </p:txBody>
        </p:sp>
        <p:sp>
          <p:nvSpPr>
            <p:cNvPr id="500" name="Shape 500"/>
            <p:cNvSpPr/>
            <p:nvPr/>
          </p:nvSpPr>
          <p:spPr>
            <a:xfrm>
              <a:off x="6407900" y="4581128"/>
              <a:ext cx="756388" cy="274034"/>
            </a:xfrm>
            <a:prstGeom prst="roundRect">
              <a:avLst>
                <a:gd name="adj" fmla="val 16667"/>
              </a:avLst>
            </a:prstGeom>
            <a:solidFill>
              <a:schemeClr val="accent3"/>
            </a:solidFill>
            <a:ln>
              <a:noFill/>
            </a:ln>
          </p:spPr>
          <p:txBody>
            <a:bodyPr wrap="square" lIns="68569" tIns="34275" rIns="68569" bIns="34275" anchor="ctr" anchorCtr="0">
              <a:noAutofit/>
            </a:bodyPr>
            <a:lstStyle/>
            <a:p>
              <a:pPr algn="ctr">
                <a:buSzPct val="25000"/>
              </a:pPr>
              <a:r>
                <a:rPr lang="en" sz="1350">
                  <a:solidFill>
                    <a:schemeClr val="lt1"/>
                  </a:solidFill>
                  <a:latin typeface="Calibri"/>
                  <a:ea typeface="Calibri"/>
                  <a:cs typeface="Calibri"/>
                  <a:sym typeface="Calibri"/>
                </a:rPr>
                <a:t>DCPC</a:t>
              </a:r>
            </a:p>
          </p:txBody>
        </p:sp>
        <p:sp>
          <p:nvSpPr>
            <p:cNvPr id="501" name="Shape 501"/>
            <p:cNvSpPr/>
            <p:nvPr/>
          </p:nvSpPr>
          <p:spPr>
            <a:xfrm>
              <a:off x="2424590" y="4258063"/>
              <a:ext cx="756388" cy="274034"/>
            </a:xfrm>
            <a:prstGeom prst="roundRect">
              <a:avLst>
                <a:gd name="adj" fmla="val 16667"/>
              </a:avLst>
            </a:prstGeom>
            <a:solidFill>
              <a:schemeClr val="accent3"/>
            </a:solidFill>
            <a:ln>
              <a:noFill/>
            </a:ln>
          </p:spPr>
          <p:txBody>
            <a:bodyPr wrap="square" lIns="68569" tIns="34275" rIns="68569" bIns="34275" anchor="ctr" anchorCtr="0">
              <a:noAutofit/>
            </a:bodyPr>
            <a:lstStyle/>
            <a:p>
              <a:pPr algn="ctr">
                <a:buSzPct val="25000"/>
              </a:pPr>
              <a:r>
                <a:rPr lang="en" sz="1350">
                  <a:solidFill>
                    <a:schemeClr val="lt1"/>
                  </a:solidFill>
                  <a:latin typeface="Calibri"/>
                  <a:ea typeface="Calibri"/>
                  <a:cs typeface="Calibri"/>
                  <a:sym typeface="Calibri"/>
                </a:rPr>
                <a:t>DCPC</a:t>
              </a:r>
            </a:p>
          </p:txBody>
        </p:sp>
        <p:sp>
          <p:nvSpPr>
            <p:cNvPr id="502" name="Shape 502"/>
            <p:cNvSpPr/>
            <p:nvPr/>
          </p:nvSpPr>
          <p:spPr>
            <a:xfrm>
              <a:off x="7344004" y="4584179"/>
              <a:ext cx="540060" cy="274034"/>
            </a:xfrm>
            <a:prstGeom prst="roundRect">
              <a:avLst>
                <a:gd name="adj" fmla="val 16667"/>
              </a:avLst>
            </a:prstGeom>
            <a:solidFill>
              <a:schemeClr val="accent3"/>
            </a:solidFill>
            <a:ln>
              <a:noFill/>
            </a:ln>
          </p:spPr>
          <p:txBody>
            <a:bodyPr wrap="square" lIns="68569" tIns="34275" rIns="68569" bIns="34275" anchor="ctr" anchorCtr="0">
              <a:noAutofit/>
            </a:bodyPr>
            <a:lstStyle/>
            <a:p>
              <a:pPr algn="ctr">
                <a:buSzPct val="25000"/>
              </a:pPr>
              <a:r>
                <a:rPr lang="en" sz="1350">
                  <a:solidFill>
                    <a:schemeClr val="lt1"/>
                  </a:solidFill>
                  <a:latin typeface="Calibri"/>
                  <a:ea typeface="Calibri"/>
                  <a:cs typeface="Calibri"/>
                  <a:sym typeface="Calibri"/>
                </a:rPr>
                <a:t>NC</a:t>
              </a:r>
            </a:p>
          </p:txBody>
        </p:sp>
        <p:sp>
          <p:nvSpPr>
            <p:cNvPr id="503" name="Shape 503"/>
            <p:cNvSpPr/>
            <p:nvPr/>
          </p:nvSpPr>
          <p:spPr>
            <a:xfrm>
              <a:off x="8064388" y="4093705"/>
              <a:ext cx="540060" cy="274034"/>
            </a:xfrm>
            <a:prstGeom prst="roundRect">
              <a:avLst>
                <a:gd name="adj" fmla="val 16667"/>
              </a:avLst>
            </a:prstGeom>
            <a:solidFill>
              <a:schemeClr val="accent3"/>
            </a:solidFill>
            <a:ln>
              <a:noFill/>
            </a:ln>
          </p:spPr>
          <p:txBody>
            <a:bodyPr wrap="square" lIns="68569" tIns="34275" rIns="68569" bIns="34275" anchor="ctr" anchorCtr="0">
              <a:noAutofit/>
            </a:bodyPr>
            <a:lstStyle/>
            <a:p>
              <a:pPr algn="ctr">
                <a:buSzPct val="25000"/>
              </a:pPr>
              <a:r>
                <a:rPr lang="en" sz="1350">
                  <a:solidFill>
                    <a:schemeClr val="lt1"/>
                  </a:solidFill>
                  <a:latin typeface="Calibri"/>
                  <a:ea typeface="Calibri"/>
                  <a:cs typeface="Calibri"/>
                  <a:sym typeface="Calibri"/>
                </a:rPr>
                <a:t>NC</a:t>
              </a:r>
            </a:p>
          </p:txBody>
        </p:sp>
        <p:sp>
          <p:nvSpPr>
            <p:cNvPr id="504" name="Shape 504"/>
            <p:cNvSpPr/>
            <p:nvPr/>
          </p:nvSpPr>
          <p:spPr>
            <a:xfrm>
              <a:off x="6839948" y="3609020"/>
              <a:ext cx="648072" cy="357302"/>
            </a:xfrm>
            <a:prstGeom prst="roundRect">
              <a:avLst>
                <a:gd name="adj" fmla="val 16667"/>
              </a:avLst>
            </a:prstGeom>
            <a:solidFill>
              <a:schemeClr val="accent5"/>
            </a:solidFill>
            <a:ln>
              <a:noFill/>
            </a:ln>
          </p:spPr>
          <p:txBody>
            <a:bodyPr wrap="square" lIns="68569" tIns="34275" rIns="68569" bIns="34275" anchor="ctr" anchorCtr="0">
              <a:noAutofit/>
            </a:bodyPr>
            <a:lstStyle/>
            <a:p>
              <a:pPr algn="ctr">
                <a:buSzPct val="25000"/>
              </a:pPr>
              <a:r>
                <a:rPr lang="en" sz="1350">
                  <a:solidFill>
                    <a:schemeClr val="lt1"/>
                  </a:solidFill>
                  <a:latin typeface="Calibri"/>
                  <a:ea typeface="Calibri"/>
                  <a:cs typeface="Calibri"/>
                  <a:sym typeface="Calibri"/>
                </a:rPr>
                <a:t>GISC</a:t>
              </a:r>
            </a:p>
          </p:txBody>
        </p:sp>
      </p:grpSp>
      <p:grpSp>
        <p:nvGrpSpPr>
          <p:cNvPr id="505" name="Shape 505"/>
          <p:cNvGrpSpPr/>
          <p:nvPr/>
        </p:nvGrpSpPr>
        <p:grpSpPr>
          <a:xfrm>
            <a:off x="1777891" y="3450043"/>
            <a:ext cx="4837423" cy="804002"/>
            <a:chOff x="1526767" y="5155068"/>
            <a:chExt cx="6449897" cy="1429337"/>
          </a:xfrm>
        </p:grpSpPr>
        <p:pic>
          <p:nvPicPr>
            <p:cNvPr id="506" name="Shape 506" descr="http://macprovid.vo.llnwd.net/o43/hub/media/1092/8492/logo-skydrive.png"/>
            <p:cNvPicPr preferRelativeResize="0"/>
            <p:nvPr/>
          </p:nvPicPr>
          <p:blipFill rotWithShape="1">
            <a:blip r:embed="rId3">
              <a:alphaModFix/>
            </a:blip>
            <a:srcRect/>
            <a:stretch/>
          </p:blipFill>
          <p:spPr>
            <a:xfrm>
              <a:off x="4159137" y="5155068"/>
              <a:ext cx="1221790" cy="1221790"/>
            </a:xfrm>
            <a:prstGeom prst="rect">
              <a:avLst/>
            </a:prstGeom>
            <a:noFill/>
            <a:ln>
              <a:noFill/>
            </a:ln>
          </p:spPr>
        </p:pic>
        <p:sp>
          <p:nvSpPr>
            <p:cNvPr id="507" name="Shape 507"/>
            <p:cNvSpPr/>
            <p:nvPr/>
          </p:nvSpPr>
          <p:spPr>
            <a:xfrm>
              <a:off x="2773773" y="5319110"/>
              <a:ext cx="648072" cy="357302"/>
            </a:xfrm>
            <a:prstGeom prst="roundRect">
              <a:avLst>
                <a:gd name="adj" fmla="val 16667"/>
              </a:avLst>
            </a:prstGeom>
            <a:solidFill>
              <a:schemeClr val="accent5"/>
            </a:solidFill>
            <a:ln>
              <a:noFill/>
            </a:ln>
          </p:spPr>
          <p:txBody>
            <a:bodyPr wrap="square" lIns="68569" tIns="34275" rIns="68569" bIns="34275" anchor="ctr" anchorCtr="0">
              <a:noAutofit/>
            </a:bodyPr>
            <a:lstStyle/>
            <a:p>
              <a:pPr algn="ctr">
                <a:buSzPct val="25000"/>
              </a:pPr>
              <a:r>
                <a:rPr lang="en" sz="1350">
                  <a:solidFill>
                    <a:schemeClr val="lt1"/>
                  </a:solidFill>
                  <a:latin typeface="Calibri"/>
                  <a:ea typeface="Calibri"/>
                  <a:cs typeface="Calibri"/>
                  <a:sym typeface="Calibri"/>
                </a:rPr>
                <a:t>GISC</a:t>
              </a:r>
            </a:p>
          </p:txBody>
        </p:sp>
        <p:sp>
          <p:nvSpPr>
            <p:cNvPr id="508" name="Shape 508"/>
            <p:cNvSpPr/>
            <p:nvPr/>
          </p:nvSpPr>
          <p:spPr>
            <a:xfrm>
              <a:off x="3242129" y="6242187"/>
              <a:ext cx="540060" cy="274034"/>
            </a:xfrm>
            <a:prstGeom prst="roundRect">
              <a:avLst>
                <a:gd name="adj" fmla="val 16667"/>
              </a:avLst>
            </a:prstGeom>
            <a:solidFill>
              <a:schemeClr val="accent3"/>
            </a:solidFill>
            <a:ln>
              <a:noFill/>
            </a:ln>
          </p:spPr>
          <p:txBody>
            <a:bodyPr wrap="square" lIns="68569" tIns="34275" rIns="68569" bIns="34275" anchor="ctr" anchorCtr="0">
              <a:noAutofit/>
            </a:bodyPr>
            <a:lstStyle/>
            <a:p>
              <a:pPr algn="ctr">
                <a:buSzPct val="25000"/>
              </a:pPr>
              <a:r>
                <a:rPr lang="en" sz="1350">
                  <a:solidFill>
                    <a:schemeClr val="lt1"/>
                  </a:solidFill>
                  <a:latin typeface="Calibri"/>
                  <a:ea typeface="Calibri"/>
                  <a:cs typeface="Calibri"/>
                  <a:sym typeface="Calibri"/>
                </a:rPr>
                <a:t>NC</a:t>
              </a:r>
            </a:p>
          </p:txBody>
        </p:sp>
        <p:cxnSp>
          <p:nvCxnSpPr>
            <p:cNvPr id="509" name="Shape 509"/>
            <p:cNvCxnSpPr>
              <a:stCxn id="507" idx="3"/>
            </p:cNvCxnSpPr>
            <p:nvPr/>
          </p:nvCxnSpPr>
          <p:spPr>
            <a:xfrm>
              <a:off x="3421845" y="5497761"/>
              <a:ext cx="864000" cy="0"/>
            </a:xfrm>
            <a:prstGeom prst="straightConnector1">
              <a:avLst/>
            </a:prstGeom>
            <a:noFill/>
            <a:ln w="31750" cap="flat" cmpd="sng">
              <a:solidFill>
                <a:srgbClr val="4A7DBA"/>
              </a:solidFill>
              <a:prstDash val="solid"/>
              <a:round/>
              <a:headEnd type="stealth" w="lg" len="lg"/>
              <a:tailEnd type="stealth" w="lg" len="lg"/>
            </a:ln>
          </p:spPr>
        </p:cxnSp>
        <p:cxnSp>
          <p:nvCxnSpPr>
            <p:cNvPr id="510" name="Shape 510"/>
            <p:cNvCxnSpPr/>
            <p:nvPr/>
          </p:nvCxnSpPr>
          <p:spPr>
            <a:xfrm flipH="1">
              <a:off x="3421845" y="5931178"/>
              <a:ext cx="643136" cy="311009"/>
            </a:xfrm>
            <a:prstGeom prst="straightConnector1">
              <a:avLst/>
            </a:prstGeom>
            <a:noFill/>
            <a:ln w="31750" cap="flat" cmpd="sng">
              <a:solidFill>
                <a:srgbClr val="4A7DBA"/>
              </a:solidFill>
              <a:prstDash val="solid"/>
              <a:round/>
              <a:headEnd type="stealth" w="lg" len="lg"/>
              <a:tailEnd type="stealth" w="lg" len="lg"/>
            </a:ln>
          </p:spPr>
        </p:cxnSp>
        <p:cxnSp>
          <p:nvCxnSpPr>
            <p:cNvPr id="511" name="Shape 511"/>
            <p:cNvCxnSpPr>
              <a:endCxn id="512" idx="0"/>
            </p:cNvCxnSpPr>
            <p:nvPr/>
          </p:nvCxnSpPr>
          <p:spPr>
            <a:xfrm flipH="1">
              <a:off x="2503743" y="5803916"/>
              <a:ext cx="1566300" cy="501300"/>
            </a:xfrm>
            <a:prstGeom prst="straightConnector1">
              <a:avLst/>
            </a:prstGeom>
            <a:noFill/>
            <a:ln w="31750" cap="flat" cmpd="sng">
              <a:solidFill>
                <a:srgbClr val="4A7DBA"/>
              </a:solidFill>
              <a:prstDash val="solid"/>
              <a:round/>
              <a:headEnd type="stealth" w="lg" len="lg"/>
              <a:tailEnd type="stealth" w="lg" len="lg"/>
            </a:ln>
          </p:spPr>
        </p:cxnSp>
        <p:cxnSp>
          <p:nvCxnSpPr>
            <p:cNvPr id="513" name="Shape 513"/>
            <p:cNvCxnSpPr/>
            <p:nvPr/>
          </p:nvCxnSpPr>
          <p:spPr>
            <a:xfrm flipH="1">
              <a:off x="2233713" y="5695683"/>
              <a:ext cx="1831268" cy="288132"/>
            </a:xfrm>
            <a:prstGeom prst="straightConnector1">
              <a:avLst/>
            </a:prstGeom>
            <a:noFill/>
            <a:ln w="31750" cap="flat" cmpd="sng">
              <a:solidFill>
                <a:srgbClr val="4A7DBA"/>
              </a:solidFill>
              <a:prstDash val="solid"/>
              <a:round/>
              <a:headEnd type="stealth" w="lg" len="lg"/>
              <a:tailEnd type="stealth" w="lg" len="lg"/>
            </a:ln>
          </p:spPr>
        </p:cxnSp>
        <p:cxnSp>
          <p:nvCxnSpPr>
            <p:cNvPr id="514" name="Shape 514"/>
            <p:cNvCxnSpPr/>
            <p:nvPr/>
          </p:nvCxnSpPr>
          <p:spPr>
            <a:xfrm>
              <a:off x="5006021" y="5506026"/>
              <a:ext cx="936104" cy="0"/>
            </a:xfrm>
            <a:prstGeom prst="straightConnector1">
              <a:avLst/>
            </a:prstGeom>
            <a:noFill/>
            <a:ln w="31750" cap="flat" cmpd="sng">
              <a:solidFill>
                <a:srgbClr val="4A7DBA"/>
              </a:solidFill>
              <a:prstDash val="solid"/>
              <a:round/>
              <a:headEnd type="stealth" w="lg" len="lg"/>
              <a:tailEnd type="stealth" w="lg" len="lg"/>
            </a:ln>
          </p:spPr>
        </p:cxnSp>
        <p:cxnSp>
          <p:nvCxnSpPr>
            <p:cNvPr id="515" name="Shape 515"/>
            <p:cNvCxnSpPr/>
            <p:nvPr/>
          </p:nvCxnSpPr>
          <p:spPr>
            <a:xfrm>
              <a:off x="5145101" y="5695683"/>
              <a:ext cx="2021160" cy="235495"/>
            </a:xfrm>
            <a:prstGeom prst="straightConnector1">
              <a:avLst/>
            </a:prstGeom>
            <a:noFill/>
            <a:ln w="31750" cap="flat" cmpd="sng">
              <a:solidFill>
                <a:srgbClr val="4A7DBA"/>
              </a:solidFill>
              <a:prstDash val="solid"/>
              <a:round/>
              <a:headEnd type="stealth" w="lg" len="lg"/>
              <a:tailEnd type="stealth" w="lg" len="lg"/>
            </a:ln>
          </p:spPr>
        </p:cxnSp>
        <p:cxnSp>
          <p:nvCxnSpPr>
            <p:cNvPr id="516" name="Shape 516"/>
            <p:cNvCxnSpPr/>
            <p:nvPr/>
          </p:nvCxnSpPr>
          <p:spPr>
            <a:xfrm>
              <a:off x="5289117" y="5803795"/>
              <a:ext cx="1301080" cy="487423"/>
            </a:xfrm>
            <a:prstGeom prst="straightConnector1">
              <a:avLst/>
            </a:prstGeom>
            <a:noFill/>
            <a:ln w="31750" cap="flat" cmpd="sng">
              <a:solidFill>
                <a:srgbClr val="4A7DBA"/>
              </a:solidFill>
              <a:prstDash val="solid"/>
              <a:round/>
              <a:headEnd type="stealth" w="lg" len="lg"/>
              <a:tailEnd type="stealth" w="lg" len="lg"/>
            </a:ln>
          </p:spPr>
        </p:cxnSp>
        <p:cxnSp>
          <p:nvCxnSpPr>
            <p:cNvPr id="517" name="Shape 517"/>
            <p:cNvCxnSpPr/>
            <p:nvPr/>
          </p:nvCxnSpPr>
          <p:spPr>
            <a:xfrm>
              <a:off x="5289117" y="5940812"/>
              <a:ext cx="581000" cy="350406"/>
            </a:xfrm>
            <a:prstGeom prst="straightConnector1">
              <a:avLst/>
            </a:prstGeom>
            <a:noFill/>
            <a:ln w="31750" cap="flat" cmpd="sng">
              <a:solidFill>
                <a:srgbClr val="4A7DBA"/>
              </a:solidFill>
              <a:prstDash val="solid"/>
              <a:round/>
              <a:headEnd type="stealth" w="lg" len="lg"/>
              <a:tailEnd type="stealth" w="lg" len="lg"/>
            </a:ln>
          </p:spPr>
        </p:cxnSp>
        <p:sp>
          <p:nvSpPr>
            <p:cNvPr id="512" name="Shape 512"/>
            <p:cNvSpPr/>
            <p:nvPr/>
          </p:nvSpPr>
          <p:spPr>
            <a:xfrm>
              <a:off x="2233713" y="6305216"/>
              <a:ext cx="540060" cy="274034"/>
            </a:xfrm>
            <a:prstGeom prst="roundRect">
              <a:avLst>
                <a:gd name="adj" fmla="val 16667"/>
              </a:avLst>
            </a:prstGeom>
            <a:solidFill>
              <a:schemeClr val="accent3"/>
            </a:solidFill>
            <a:ln>
              <a:noFill/>
            </a:ln>
          </p:spPr>
          <p:txBody>
            <a:bodyPr wrap="square" lIns="68569" tIns="34275" rIns="68569" bIns="34275" anchor="ctr" anchorCtr="0">
              <a:noAutofit/>
            </a:bodyPr>
            <a:lstStyle/>
            <a:p>
              <a:pPr algn="ctr">
                <a:buSzPct val="25000"/>
              </a:pPr>
              <a:r>
                <a:rPr lang="en" sz="1350">
                  <a:solidFill>
                    <a:schemeClr val="lt1"/>
                  </a:solidFill>
                  <a:latin typeface="Calibri"/>
                  <a:ea typeface="Calibri"/>
                  <a:cs typeface="Calibri"/>
                  <a:sym typeface="Calibri"/>
                </a:rPr>
                <a:t>NC</a:t>
              </a:r>
            </a:p>
          </p:txBody>
        </p:sp>
        <p:sp>
          <p:nvSpPr>
            <p:cNvPr id="518" name="Shape 518"/>
            <p:cNvSpPr/>
            <p:nvPr/>
          </p:nvSpPr>
          <p:spPr>
            <a:xfrm>
              <a:off x="5510077" y="6291218"/>
              <a:ext cx="756388" cy="274034"/>
            </a:xfrm>
            <a:prstGeom prst="roundRect">
              <a:avLst>
                <a:gd name="adj" fmla="val 16667"/>
              </a:avLst>
            </a:prstGeom>
            <a:solidFill>
              <a:schemeClr val="accent3"/>
            </a:solidFill>
            <a:ln>
              <a:noFill/>
            </a:ln>
          </p:spPr>
          <p:txBody>
            <a:bodyPr wrap="square" lIns="68569" tIns="34275" rIns="68569" bIns="34275" anchor="ctr" anchorCtr="0">
              <a:noAutofit/>
            </a:bodyPr>
            <a:lstStyle/>
            <a:p>
              <a:pPr algn="ctr">
                <a:buSzPct val="25000"/>
              </a:pPr>
              <a:r>
                <a:rPr lang="en" sz="1350">
                  <a:solidFill>
                    <a:schemeClr val="lt1"/>
                  </a:solidFill>
                  <a:latin typeface="Calibri"/>
                  <a:ea typeface="Calibri"/>
                  <a:cs typeface="Calibri"/>
                  <a:sym typeface="Calibri"/>
                </a:rPr>
                <a:t>DCPC</a:t>
              </a:r>
            </a:p>
          </p:txBody>
        </p:sp>
        <p:sp>
          <p:nvSpPr>
            <p:cNvPr id="519" name="Shape 519"/>
            <p:cNvSpPr/>
            <p:nvPr/>
          </p:nvSpPr>
          <p:spPr>
            <a:xfrm>
              <a:off x="1526767" y="5968153"/>
              <a:ext cx="756388" cy="274034"/>
            </a:xfrm>
            <a:prstGeom prst="roundRect">
              <a:avLst>
                <a:gd name="adj" fmla="val 16667"/>
              </a:avLst>
            </a:prstGeom>
            <a:solidFill>
              <a:schemeClr val="accent3"/>
            </a:solidFill>
            <a:ln>
              <a:noFill/>
            </a:ln>
          </p:spPr>
          <p:txBody>
            <a:bodyPr wrap="square" lIns="68569" tIns="34275" rIns="68569" bIns="34275" anchor="ctr" anchorCtr="0">
              <a:noAutofit/>
            </a:bodyPr>
            <a:lstStyle/>
            <a:p>
              <a:pPr algn="ctr">
                <a:buSzPct val="25000"/>
              </a:pPr>
              <a:r>
                <a:rPr lang="en" sz="1350">
                  <a:solidFill>
                    <a:schemeClr val="lt1"/>
                  </a:solidFill>
                  <a:latin typeface="Calibri"/>
                  <a:ea typeface="Calibri"/>
                  <a:cs typeface="Calibri"/>
                  <a:sym typeface="Calibri"/>
                </a:rPr>
                <a:t>DCPC</a:t>
              </a:r>
            </a:p>
          </p:txBody>
        </p:sp>
        <p:sp>
          <p:nvSpPr>
            <p:cNvPr id="520" name="Shape 520"/>
            <p:cNvSpPr/>
            <p:nvPr/>
          </p:nvSpPr>
          <p:spPr>
            <a:xfrm>
              <a:off x="6446181" y="6294269"/>
              <a:ext cx="540060" cy="274034"/>
            </a:xfrm>
            <a:prstGeom prst="roundRect">
              <a:avLst>
                <a:gd name="adj" fmla="val 16667"/>
              </a:avLst>
            </a:prstGeom>
            <a:solidFill>
              <a:schemeClr val="accent3"/>
            </a:solidFill>
            <a:ln>
              <a:noFill/>
            </a:ln>
          </p:spPr>
          <p:txBody>
            <a:bodyPr wrap="square" lIns="68569" tIns="34275" rIns="68569" bIns="34275" anchor="ctr" anchorCtr="0">
              <a:noAutofit/>
            </a:bodyPr>
            <a:lstStyle/>
            <a:p>
              <a:pPr algn="ctr">
                <a:buSzPct val="25000"/>
              </a:pPr>
              <a:r>
                <a:rPr lang="en" sz="1350">
                  <a:solidFill>
                    <a:schemeClr val="lt1"/>
                  </a:solidFill>
                  <a:latin typeface="Calibri"/>
                  <a:ea typeface="Calibri"/>
                  <a:cs typeface="Calibri"/>
                  <a:sym typeface="Calibri"/>
                </a:rPr>
                <a:t>NC</a:t>
              </a:r>
            </a:p>
          </p:txBody>
        </p:sp>
        <p:sp>
          <p:nvSpPr>
            <p:cNvPr id="521" name="Shape 521"/>
            <p:cNvSpPr/>
            <p:nvPr/>
          </p:nvSpPr>
          <p:spPr>
            <a:xfrm>
              <a:off x="7166565" y="5803795"/>
              <a:ext cx="540060" cy="274034"/>
            </a:xfrm>
            <a:prstGeom prst="roundRect">
              <a:avLst>
                <a:gd name="adj" fmla="val 16667"/>
              </a:avLst>
            </a:prstGeom>
            <a:solidFill>
              <a:schemeClr val="accent3"/>
            </a:solidFill>
            <a:ln>
              <a:noFill/>
            </a:ln>
          </p:spPr>
          <p:txBody>
            <a:bodyPr wrap="square" lIns="68569" tIns="34275" rIns="68569" bIns="34275" anchor="ctr" anchorCtr="0">
              <a:noAutofit/>
            </a:bodyPr>
            <a:lstStyle/>
            <a:p>
              <a:pPr algn="ctr">
                <a:buSzPct val="25000"/>
              </a:pPr>
              <a:r>
                <a:rPr lang="en" sz="1350">
                  <a:solidFill>
                    <a:schemeClr val="lt1"/>
                  </a:solidFill>
                  <a:latin typeface="Calibri"/>
                  <a:ea typeface="Calibri"/>
                  <a:cs typeface="Calibri"/>
                  <a:sym typeface="Calibri"/>
                </a:rPr>
                <a:t>NC</a:t>
              </a:r>
            </a:p>
          </p:txBody>
        </p:sp>
        <p:sp>
          <p:nvSpPr>
            <p:cNvPr id="522" name="Shape 522"/>
            <p:cNvSpPr/>
            <p:nvPr/>
          </p:nvSpPr>
          <p:spPr>
            <a:xfrm>
              <a:off x="5942125" y="5319110"/>
              <a:ext cx="648072" cy="357302"/>
            </a:xfrm>
            <a:prstGeom prst="roundRect">
              <a:avLst>
                <a:gd name="adj" fmla="val 16667"/>
              </a:avLst>
            </a:prstGeom>
            <a:solidFill>
              <a:schemeClr val="accent5"/>
            </a:solidFill>
            <a:ln>
              <a:noFill/>
            </a:ln>
          </p:spPr>
          <p:txBody>
            <a:bodyPr wrap="square" lIns="68569" tIns="34275" rIns="68569" bIns="34275" anchor="ctr" anchorCtr="0">
              <a:noAutofit/>
            </a:bodyPr>
            <a:lstStyle/>
            <a:p>
              <a:pPr algn="ctr">
                <a:buSzPct val="25000"/>
              </a:pPr>
              <a:r>
                <a:rPr lang="en" sz="1350">
                  <a:solidFill>
                    <a:schemeClr val="lt1"/>
                  </a:solidFill>
                  <a:latin typeface="Calibri"/>
                  <a:ea typeface="Calibri"/>
                  <a:cs typeface="Calibri"/>
                  <a:sym typeface="Calibri"/>
                </a:rPr>
                <a:t>GISC</a:t>
              </a:r>
            </a:p>
          </p:txBody>
        </p:sp>
        <p:sp>
          <p:nvSpPr>
            <p:cNvPr id="523" name="Shape 523"/>
            <p:cNvSpPr/>
            <p:nvPr/>
          </p:nvSpPr>
          <p:spPr>
            <a:xfrm>
              <a:off x="1526767" y="5520761"/>
              <a:ext cx="778151" cy="274034"/>
            </a:xfrm>
            <a:prstGeom prst="roundRect">
              <a:avLst>
                <a:gd name="adj" fmla="val 16667"/>
              </a:avLst>
            </a:prstGeom>
            <a:solidFill>
              <a:srgbClr val="D99593"/>
            </a:solidFill>
            <a:ln>
              <a:noFill/>
            </a:ln>
          </p:spPr>
          <p:txBody>
            <a:bodyPr wrap="square" lIns="68569" tIns="34275" rIns="68569" bIns="34275" anchor="ctr" anchorCtr="0">
              <a:noAutofit/>
            </a:bodyPr>
            <a:lstStyle/>
            <a:p>
              <a:pPr algn="ctr">
                <a:buSzPct val="25000"/>
              </a:pPr>
              <a:r>
                <a:rPr lang="en" sz="1350">
                  <a:solidFill>
                    <a:schemeClr val="lt1"/>
                  </a:solidFill>
                  <a:latin typeface="Calibri"/>
                  <a:ea typeface="Calibri"/>
                  <a:cs typeface="Calibri"/>
                  <a:sym typeface="Calibri"/>
                </a:rPr>
                <a:t>User</a:t>
              </a:r>
            </a:p>
          </p:txBody>
        </p:sp>
        <p:sp>
          <p:nvSpPr>
            <p:cNvPr id="524" name="Shape 524"/>
            <p:cNvSpPr/>
            <p:nvPr/>
          </p:nvSpPr>
          <p:spPr>
            <a:xfrm>
              <a:off x="7198513" y="6310371"/>
              <a:ext cx="778151" cy="274034"/>
            </a:xfrm>
            <a:prstGeom prst="roundRect">
              <a:avLst>
                <a:gd name="adj" fmla="val 16667"/>
              </a:avLst>
            </a:prstGeom>
            <a:solidFill>
              <a:srgbClr val="D99593"/>
            </a:solidFill>
            <a:ln>
              <a:noFill/>
            </a:ln>
          </p:spPr>
          <p:txBody>
            <a:bodyPr wrap="square" lIns="68569" tIns="34275" rIns="68569" bIns="34275" anchor="ctr" anchorCtr="0">
              <a:noAutofit/>
            </a:bodyPr>
            <a:lstStyle/>
            <a:p>
              <a:pPr algn="ctr">
                <a:buSzPct val="25000"/>
              </a:pPr>
              <a:r>
                <a:rPr lang="en" sz="1350">
                  <a:solidFill>
                    <a:schemeClr val="lt1"/>
                  </a:solidFill>
                  <a:latin typeface="Calibri"/>
                  <a:ea typeface="Calibri"/>
                  <a:cs typeface="Calibri"/>
                  <a:sym typeface="Calibri"/>
                </a:rPr>
                <a:t>User</a:t>
              </a:r>
            </a:p>
          </p:txBody>
        </p:sp>
        <p:cxnSp>
          <p:nvCxnSpPr>
            <p:cNvPr id="525" name="Shape 525"/>
            <p:cNvCxnSpPr/>
            <p:nvPr/>
          </p:nvCxnSpPr>
          <p:spPr>
            <a:xfrm>
              <a:off x="5236277" y="5775380"/>
              <a:ext cx="2038300" cy="534991"/>
            </a:xfrm>
            <a:prstGeom prst="straightConnector1">
              <a:avLst/>
            </a:prstGeom>
            <a:noFill/>
            <a:ln w="31750" cap="flat" cmpd="sng">
              <a:solidFill>
                <a:schemeClr val="accent2"/>
              </a:solidFill>
              <a:prstDash val="solid"/>
              <a:round/>
              <a:headEnd type="oval" w="lg" len="lg"/>
              <a:tailEnd type="stealth" w="lg" len="lg"/>
            </a:ln>
          </p:spPr>
        </p:cxnSp>
        <p:cxnSp>
          <p:nvCxnSpPr>
            <p:cNvPr id="526" name="Shape 526"/>
            <p:cNvCxnSpPr>
              <a:stCxn id="506" idx="1"/>
              <a:endCxn id="523" idx="3"/>
            </p:cNvCxnSpPr>
            <p:nvPr/>
          </p:nvCxnSpPr>
          <p:spPr>
            <a:xfrm rot="10800000">
              <a:off x="2304837" y="5657963"/>
              <a:ext cx="1854300" cy="108000"/>
            </a:xfrm>
            <a:prstGeom prst="straightConnector1">
              <a:avLst/>
            </a:prstGeom>
            <a:noFill/>
            <a:ln w="31750" cap="flat" cmpd="sng">
              <a:solidFill>
                <a:schemeClr val="accent2"/>
              </a:solidFill>
              <a:prstDash val="solid"/>
              <a:round/>
              <a:headEnd type="oval" w="lg" len="lg"/>
              <a:tailEnd type="stealth" w="lg" len="lg"/>
            </a:ln>
          </p:spPr>
        </p:cxnSp>
      </p:grpSp>
    </p:spTree>
    <p:extLst>
      <p:ext uri="{BB962C8B-B14F-4D97-AF65-F5344CB8AC3E}">
        <p14:creationId xmlns:p14="http://schemas.microsoft.com/office/powerpoint/2010/main" val="90584293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Managing scope/access to data in the cloud</a:t>
            </a:r>
            <a:endParaRPr lang="en-US" dirty="0"/>
          </a:p>
        </p:txBody>
      </p:sp>
      <p:sp>
        <p:nvSpPr>
          <p:cNvPr id="3" name="Text Placeholder 2"/>
          <p:cNvSpPr>
            <a:spLocks noGrp="1"/>
          </p:cNvSpPr>
          <p:nvPr>
            <p:ph type="body" idx="1"/>
          </p:nvPr>
        </p:nvSpPr>
        <p:spPr/>
        <p:txBody>
          <a:bodyPr/>
          <a:lstStyle/>
          <a:p>
            <a:r>
              <a:rPr lang="en-US" dirty="0" smtClean="0"/>
              <a:t>Scope of data included in each phase of the project and access are controlled by metadata keywords set by originating </a:t>
            </a:r>
            <a:r>
              <a:rPr lang="en-US" dirty="0" err="1" smtClean="0"/>
              <a:t>centre</a:t>
            </a:r>
            <a:r>
              <a:rPr lang="en-US" dirty="0" smtClean="0"/>
              <a:t>/data provider:</a:t>
            </a:r>
          </a:p>
          <a:p>
            <a:pPr lvl="1"/>
            <a:r>
              <a:rPr lang="en-US" b="1" dirty="0" err="1" smtClean="0"/>
              <a:t>WMO_DataLicenseCode</a:t>
            </a:r>
            <a:r>
              <a:rPr lang="en-US" dirty="0" smtClean="0"/>
              <a:t> </a:t>
            </a:r>
            <a:r>
              <a:rPr lang="mr-IN" dirty="0" smtClean="0"/>
              <a:t>–</a:t>
            </a:r>
            <a:r>
              <a:rPr lang="en-US" dirty="0" smtClean="0"/>
              <a:t> whether or not the data is considered essential and if the data has associated licensing/access constraints</a:t>
            </a:r>
          </a:p>
          <a:p>
            <a:pPr lvl="1"/>
            <a:r>
              <a:rPr lang="en-US" b="1" dirty="0" err="1" smtClean="0"/>
              <a:t>WMO_DistributionScopeCode</a:t>
            </a:r>
            <a:r>
              <a:rPr lang="en-US" dirty="0" smtClean="0"/>
              <a:t> </a:t>
            </a:r>
            <a:r>
              <a:rPr lang="mr-IN" dirty="0" smtClean="0"/>
              <a:t>–</a:t>
            </a:r>
            <a:r>
              <a:rPr lang="en-US" dirty="0" smtClean="0"/>
              <a:t> level of data exchange (global, regional, </a:t>
            </a:r>
            <a:r>
              <a:rPr lang="en-US" dirty="0" err="1" smtClean="0"/>
              <a:t>centre</a:t>
            </a:r>
            <a:r>
              <a:rPr lang="en-US" dirty="0" smtClean="0"/>
              <a:t>)</a:t>
            </a:r>
          </a:p>
          <a:p>
            <a:pPr lvl="1"/>
            <a:r>
              <a:rPr lang="en-US" b="1" dirty="0" err="1" smtClean="0"/>
              <a:t>WMO_ProductCategoryCode</a:t>
            </a:r>
            <a:r>
              <a:rPr lang="en-US" b="1" dirty="0" smtClean="0"/>
              <a:t> </a:t>
            </a:r>
            <a:r>
              <a:rPr lang="mr-IN" dirty="0" smtClean="0"/>
              <a:t>–</a:t>
            </a:r>
            <a:r>
              <a:rPr lang="en-US" dirty="0" smtClean="0"/>
              <a:t> GTS priority level (also determines if </a:t>
            </a:r>
            <a:r>
              <a:rPr lang="en-US" dirty="0" err="1" smtClean="0"/>
              <a:t>QoS</a:t>
            </a:r>
            <a:r>
              <a:rPr lang="en-US" dirty="0" smtClean="0"/>
              <a:t> mechanisms are required)</a:t>
            </a:r>
          </a:p>
          <a:p>
            <a:pPr lvl="1"/>
            <a:endParaRPr lang="en-US" dirty="0" smtClean="0"/>
          </a:p>
          <a:p>
            <a:endParaRPr lang="en-US" dirty="0" smtClean="0"/>
          </a:p>
          <a:p>
            <a:endParaRPr lang="en-US" dirty="0"/>
          </a:p>
        </p:txBody>
      </p:sp>
    </p:spTree>
    <p:extLst>
      <p:ext uri="{BB962C8B-B14F-4D97-AF65-F5344CB8AC3E}">
        <p14:creationId xmlns:p14="http://schemas.microsoft.com/office/powerpoint/2010/main" val="44513601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a:xfrm>
            <a:off x="80628" y="205979"/>
            <a:ext cx="6696744" cy="857250"/>
          </a:xfrm>
        </p:spPr>
        <p:txBody>
          <a:bodyPr>
            <a:normAutofit/>
          </a:bodyPr>
          <a:lstStyle/>
          <a:p>
            <a:r>
              <a:rPr lang="en-US" altLang="ja-JP" dirty="0"/>
              <a:t>Metadata </a:t>
            </a:r>
            <a:r>
              <a:rPr lang="en-US" altLang="ja-JP" dirty="0" smtClean="0"/>
              <a:t>in the cloud</a:t>
            </a:r>
            <a:endParaRPr lang="en-US" altLang="ja-JP" dirty="0"/>
          </a:p>
        </p:txBody>
      </p:sp>
      <p:sp>
        <p:nvSpPr>
          <p:cNvPr id="3" name="コンテンツ プレースホルダー 2"/>
          <p:cNvSpPr>
            <a:spLocks noGrp="1"/>
          </p:cNvSpPr>
          <p:nvPr>
            <p:ph idx="1"/>
          </p:nvPr>
        </p:nvSpPr>
        <p:spPr>
          <a:xfrm>
            <a:off x="134634" y="1200150"/>
            <a:ext cx="6642738" cy="3099792"/>
          </a:xfrm>
        </p:spPr>
        <p:txBody>
          <a:bodyPr>
            <a:normAutofit lnSpcReduction="10000"/>
          </a:bodyPr>
          <a:lstStyle/>
          <a:p>
            <a:r>
              <a:rPr lang="en-US" altLang="ja-JP" sz="2100" dirty="0" smtClean="0"/>
              <a:t>Metadata in the cloud supports discovery of data, establishing data access rights, and ensuring priority 1 data is exchanged through high availability channels.</a:t>
            </a:r>
          </a:p>
          <a:p>
            <a:r>
              <a:rPr lang="en-US" altLang="ja-JP" sz="2100" dirty="0" smtClean="0"/>
              <a:t>Metadata catalogue and synchronization issues must be addressed early in the cloud onboarding process.</a:t>
            </a:r>
          </a:p>
          <a:p>
            <a:r>
              <a:rPr lang="en-US" altLang="ja-JP" sz="2100" dirty="0" smtClean="0"/>
              <a:t>Implementation options include a centralized catalogue with failover, or a federated catalogue (using a metadata broker) where GISCs provide a catalogue or products available from the </a:t>
            </a:r>
            <a:r>
              <a:rPr lang="en-US" altLang="ja-JP" sz="2100" dirty="0" err="1" smtClean="0"/>
              <a:t>centre</a:t>
            </a:r>
            <a:r>
              <a:rPr lang="en-US" altLang="ja-JP" sz="2100" dirty="0" smtClean="0"/>
              <a:t>.</a:t>
            </a:r>
          </a:p>
          <a:p>
            <a:pPr lvl="1"/>
            <a:endParaRPr lang="en-US" altLang="ja-JP" sz="1800" dirty="0"/>
          </a:p>
        </p:txBody>
      </p:sp>
      <p:sp>
        <p:nvSpPr>
          <p:cNvPr id="4" name="テキスト ボックス 3"/>
          <p:cNvSpPr txBox="1"/>
          <p:nvPr/>
        </p:nvSpPr>
        <p:spPr>
          <a:xfrm>
            <a:off x="242646" y="3976776"/>
            <a:ext cx="6372708" cy="646331"/>
          </a:xfrm>
          <a:prstGeom prst="rect">
            <a:avLst/>
          </a:prstGeom>
          <a:solidFill>
            <a:srgbClr val="FFFF00"/>
          </a:solidFill>
          <a:ln>
            <a:solidFill>
              <a:schemeClr val="tx2"/>
            </a:solidFill>
          </a:ln>
        </p:spPr>
        <p:txBody>
          <a:bodyPr wrap="square" rtlCol="0">
            <a:spAutoFit/>
          </a:bodyPr>
          <a:lstStyle/>
          <a:p>
            <a:pPr algn="ctr"/>
            <a:r>
              <a:rPr kumimoji="1" lang="en-US" altLang="ja-JP" dirty="0"/>
              <a:t>However, it must be noted that metadata </a:t>
            </a:r>
            <a:r>
              <a:rPr kumimoji="1" lang="en-US" altLang="ja-JP" dirty="0" smtClean="0"/>
              <a:t>strategy will be impacted by</a:t>
            </a:r>
            <a:r>
              <a:rPr lang="en-US" altLang="ja-JP" dirty="0" smtClean="0"/>
              <a:t> WIS 2.0 </a:t>
            </a:r>
            <a:r>
              <a:rPr lang="en-US" altLang="ja-JP" dirty="0"/>
              <a:t>implementation</a:t>
            </a:r>
            <a:r>
              <a:rPr kumimoji="1" lang="en-US" altLang="ja-JP" dirty="0"/>
              <a:t>.</a:t>
            </a:r>
            <a:endParaRPr kumimoji="1" lang="ja-JP" altLang="en-US" dirty="0"/>
          </a:p>
        </p:txBody>
      </p:sp>
    </p:spTree>
    <p:extLst>
      <p:ext uri="{BB962C8B-B14F-4D97-AF65-F5344CB8AC3E}">
        <p14:creationId xmlns:p14="http://schemas.microsoft.com/office/powerpoint/2010/main" val="357616263"/>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Key milestone dates </a:t>
            </a:r>
            <a:r>
              <a:rPr lang="mr-IN" dirty="0" smtClean="0"/>
              <a:t>–</a:t>
            </a:r>
            <a:r>
              <a:rPr lang="en-US" dirty="0" smtClean="0"/>
              <a:t> Initial Phase</a:t>
            </a:r>
            <a:endParaRPr lang="en-US" dirty="0"/>
          </a:p>
        </p:txBody>
      </p:sp>
      <p:sp>
        <p:nvSpPr>
          <p:cNvPr id="3" name="Text Placeholder 2"/>
          <p:cNvSpPr>
            <a:spLocks noGrp="1"/>
          </p:cNvSpPr>
          <p:nvPr>
            <p:ph type="body" idx="1"/>
          </p:nvPr>
        </p:nvSpPr>
        <p:spPr/>
        <p:txBody>
          <a:bodyPr>
            <a:normAutofit fontScale="92500" lnSpcReduction="20000"/>
          </a:bodyPr>
          <a:lstStyle/>
          <a:p>
            <a:pPr fontAlgn="ctr"/>
            <a:r>
              <a:rPr lang="en-US" dirty="0" smtClean="0"/>
              <a:t>ICT-ISS </a:t>
            </a:r>
            <a:r>
              <a:rPr lang="en-US" dirty="0"/>
              <a:t>- </a:t>
            </a:r>
            <a:r>
              <a:rPr lang="en-US" dirty="0" smtClean="0"/>
              <a:t>January </a:t>
            </a:r>
            <a:r>
              <a:rPr lang="en-US" dirty="0"/>
              <a:t>2018</a:t>
            </a:r>
            <a:endParaRPr lang="en-US" sz="2800" dirty="0"/>
          </a:p>
          <a:p>
            <a:pPr fontAlgn="ctr"/>
            <a:r>
              <a:rPr lang="en-US" dirty="0"/>
              <a:t>TECO </a:t>
            </a:r>
            <a:r>
              <a:rPr lang="mr-IN" dirty="0" smtClean="0"/>
              <a:t>–</a:t>
            </a:r>
            <a:r>
              <a:rPr lang="en-US" dirty="0" smtClean="0"/>
              <a:t> March 2018</a:t>
            </a:r>
            <a:endParaRPr lang="en-US" sz="2800" dirty="0"/>
          </a:p>
          <a:p>
            <a:pPr fontAlgn="ctr"/>
            <a:r>
              <a:rPr lang="en-US" dirty="0"/>
              <a:t>Version 2 of </a:t>
            </a:r>
            <a:r>
              <a:rPr lang="en-US" dirty="0" smtClean="0"/>
              <a:t>Specification </a:t>
            </a:r>
            <a:r>
              <a:rPr lang="en-US" dirty="0"/>
              <a:t>for </a:t>
            </a:r>
            <a:r>
              <a:rPr lang="en-US" dirty="0" smtClean="0"/>
              <a:t>tender </a:t>
            </a:r>
            <a:r>
              <a:rPr lang="en-US" dirty="0"/>
              <a:t>- May 2018</a:t>
            </a:r>
            <a:endParaRPr lang="en-US" sz="2800" dirty="0"/>
          </a:p>
          <a:p>
            <a:pPr fontAlgn="ctr"/>
            <a:r>
              <a:rPr lang="en-US" dirty="0"/>
              <a:t>Paper describing expected WMO support/role - May 2018</a:t>
            </a:r>
            <a:endParaRPr lang="en-US" sz="2800" dirty="0"/>
          </a:p>
          <a:p>
            <a:pPr fontAlgn="ctr"/>
            <a:r>
              <a:rPr lang="en-US" dirty="0"/>
              <a:t>EC - June 2018</a:t>
            </a:r>
            <a:endParaRPr lang="en-US" sz="2800" dirty="0"/>
          </a:p>
          <a:p>
            <a:pPr lvl="1" fontAlgn="ctr"/>
            <a:r>
              <a:rPr lang="en-US" sz="1600" dirty="0" smtClean="0"/>
              <a:t>Ask </a:t>
            </a:r>
            <a:r>
              <a:rPr lang="en-US" sz="1600" dirty="0"/>
              <a:t>PRs for volunteers to run a </a:t>
            </a:r>
            <a:r>
              <a:rPr lang="en-US" sz="1600" dirty="0" smtClean="0"/>
              <a:t>tender (assume full cost recover for this)</a:t>
            </a:r>
          </a:p>
          <a:p>
            <a:pPr lvl="1" fontAlgn="ctr"/>
            <a:r>
              <a:rPr lang="en-US" dirty="0" smtClean="0"/>
              <a:t>Estimate 15 </a:t>
            </a:r>
            <a:r>
              <a:rPr lang="en-US" dirty="0"/>
              <a:t>- 20K </a:t>
            </a:r>
            <a:r>
              <a:rPr lang="en-US" dirty="0" smtClean="0"/>
              <a:t>(</a:t>
            </a:r>
            <a:r>
              <a:rPr lang="en-US" dirty="0" smtClean="0">
                <a:solidFill>
                  <a:srgbClr val="FF0000"/>
                </a:solidFill>
              </a:rPr>
              <a:t>what </a:t>
            </a:r>
            <a:r>
              <a:rPr lang="en-US" dirty="0" smtClean="0"/>
              <a:t>currency?) to </a:t>
            </a:r>
            <a:r>
              <a:rPr lang="en-US" dirty="0"/>
              <a:t>run the tender - </a:t>
            </a:r>
            <a:r>
              <a:rPr lang="en-US" dirty="0" smtClean="0"/>
              <a:t>September </a:t>
            </a:r>
            <a:r>
              <a:rPr lang="en-US" dirty="0"/>
              <a:t>2018</a:t>
            </a:r>
            <a:endParaRPr lang="en-US" sz="2575" dirty="0"/>
          </a:p>
          <a:p>
            <a:pPr fontAlgn="ctr"/>
            <a:r>
              <a:rPr lang="en-US" dirty="0"/>
              <a:t>Responses from </a:t>
            </a:r>
            <a:r>
              <a:rPr lang="en-US" dirty="0" smtClean="0"/>
              <a:t>tender </a:t>
            </a:r>
            <a:r>
              <a:rPr lang="en-US" dirty="0"/>
              <a:t>- </a:t>
            </a:r>
            <a:r>
              <a:rPr lang="en-US" dirty="0" smtClean="0"/>
              <a:t>December </a:t>
            </a:r>
            <a:r>
              <a:rPr lang="en-US" dirty="0"/>
              <a:t>2018</a:t>
            </a:r>
            <a:endParaRPr lang="en-US" sz="2800" dirty="0"/>
          </a:p>
          <a:p>
            <a:pPr fontAlgn="ctr"/>
            <a:r>
              <a:rPr lang="en-US" dirty="0"/>
              <a:t>Deliver </a:t>
            </a:r>
            <a:r>
              <a:rPr lang="en-US" dirty="0" smtClean="0"/>
              <a:t>tender report </a:t>
            </a:r>
            <a:r>
              <a:rPr lang="en-US" dirty="0"/>
              <a:t>- </a:t>
            </a:r>
            <a:r>
              <a:rPr lang="en-US" dirty="0" smtClean="0"/>
              <a:t>April </a:t>
            </a:r>
            <a:r>
              <a:rPr lang="en-US" dirty="0"/>
              <a:t>2019</a:t>
            </a:r>
            <a:endParaRPr lang="en-US" sz="2800" dirty="0"/>
          </a:p>
          <a:p>
            <a:pPr fontAlgn="ctr"/>
            <a:r>
              <a:rPr lang="en-US" dirty="0"/>
              <a:t>Translation - Before May 2019</a:t>
            </a:r>
            <a:endParaRPr lang="en-US" sz="2800" dirty="0"/>
          </a:p>
          <a:p>
            <a:pPr fontAlgn="ctr"/>
            <a:r>
              <a:rPr lang="en-US" dirty="0"/>
              <a:t>Congress - May 2019</a:t>
            </a:r>
            <a:endParaRPr lang="en-US" sz="2800" dirty="0"/>
          </a:p>
          <a:p>
            <a:pPr lvl="1" fontAlgn="ctr"/>
            <a:r>
              <a:rPr lang="en-US" sz="1600" dirty="0"/>
              <a:t>Approve tendering </a:t>
            </a:r>
            <a:r>
              <a:rPr lang="en-US" sz="1600" dirty="0" smtClean="0"/>
              <a:t>report</a:t>
            </a:r>
            <a:endParaRPr lang="en-US" dirty="0"/>
          </a:p>
          <a:p>
            <a:r>
              <a:rPr lang="en-US" dirty="0" smtClean="0"/>
              <a:t>Implementation - Initial </a:t>
            </a:r>
            <a:r>
              <a:rPr lang="en-US" dirty="0"/>
              <a:t>phase - 2019 </a:t>
            </a:r>
            <a:r>
              <a:rPr lang="mr-IN" dirty="0" smtClean="0"/>
              <a:t>–</a:t>
            </a:r>
            <a:r>
              <a:rPr lang="en-US" dirty="0" smtClean="0"/>
              <a:t> 2022</a:t>
            </a:r>
          </a:p>
          <a:p>
            <a:pPr marL="0" indent="0" algn="ctr">
              <a:buNone/>
            </a:pPr>
            <a:r>
              <a:rPr lang="en-US" b="1" dirty="0" smtClean="0"/>
              <a:t>By </a:t>
            </a:r>
            <a:r>
              <a:rPr lang="en-US" b="1" dirty="0"/>
              <a:t>2022, should know what WIS 2.0 will look like and will be prepared </a:t>
            </a:r>
            <a:r>
              <a:rPr lang="en-US" b="1" dirty="0" smtClean="0"/>
              <a:t>for any required </a:t>
            </a:r>
            <a:r>
              <a:rPr lang="en-US" b="1" smtClean="0"/>
              <a:t>changes through the evolution phase</a:t>
            </a:r>
            <a:endParaRPr lang="en-US" sz="2800" b="1" dirty="0"/>
          </a:p>
          <a:p>
            <a:endParaRPr lang="en-US" dirty="0"/>
          </a:p>
          <a:p>
            <a:endParaRPr lang="en-US" dirty="0"/>
          </a:p>
        </p:txBody>
      </p:sp>
    </p:spTree>
    <p:extLst>
      <p:ext uri="{BB962C8B-B14F-4D97-AF65-F5344CB8AC3E}">
        <p14:creationId xmlns:p14="http://schemas.microsoft.com/office/powerpoint/2010/main" val="51907505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en-US" altLang="ja-JP" dirty="0" smtClean="0"/>
              <a:t>Concerns</a:t>
            </a:r>
            <a:endParaRPr kumimoji="1" lang="ja-JP" altLang="en-US" dirty="0"/>
          </a:p>
        </p:txBody>
      </p:sp>
      <p:sp>
        <p:nvSpPr>
          <p:cNvPr id="3" name="コンテンツ プレースホルダー 2"/>
          <p:cNvSpPr>
            <a:spLocks noGrp="1"/>
          </p:cNvSpPr>
          <p:nvPr>
            <p:ph idx="1"/>
          </p:nvPr>
        </p:nvSpPr>
        <p:spPr>
          <a:xfrm>
            <a:off x="100296" y="1192502"/>
            <a:ext cx="6534726" cy="3801870"/>
          </a:xfrm>
        </p:spPr>
        <p:txBody>
          <a:bodyPr>
            <a:normAutofit/>
          </a:bodyPr>
          <a:lstStyle/>
          <a:p>
            <a:pPr marL="257175" lvl="1" indent="-257175">
              <a:buFont typeface="Arial" panose="020B0604020202020204" pitchFamily="34" charset="0"/>
              <a:buChar char="•"/>
            </a:pPr>
            <a:r>
              <a:rPr lang="en-US" altLang="ja-JP" sz="2100" dirty="0" smtClean="0"/>
              <a:t>Implementing access controls, </a:t>
            </a:r>
            <a:r>
              <a:rPr lang="en-US" altLang="ja-JP" sz="2100" dirty="0" err="1" smtClean="0"/>
              <a:t>QoS</a:t>
            </a:r>
            <a:r>
              <a:rPr lang="en-US" altLang="ja-JP" sz="2100" dirty="0" smtClean="0"/>
              <a:t>, etc. based on WMO metadata content (</a:t>
            </a:r>
            <a:r>
              <a:rPr lang="en-US" altLang="ja-JP" sz="2100" dirty="0" err="1" smtClean="0"/>
              <a:t>WMO_ProductCategoryCode</a:t>
            </a:r>
            <a:r>
              <a:rPr lang="en-US" altLang="ja-JP" sz="2100" dirty="0" smtClean="0"/>
              <a:t>, etc.)</a:t>
            </a:r>
            <a:endParaRPr lang="en-US" altLang="ja-JP" sz="2100" dirty="0"/>
          </a:p>
          <a:p>
            <a:r>
              <a:rPr lang="en-US" altLang="ja-JP" sz="2100" dirty="0" smtClean="0"/>
              <a:t>Maintain a clear understanding of what ‘cached data’ means (</a:t>
            </a:r>
            <a:r>
              <a:rPr lang="en-US" altLang="ja-JP" sz="2100" dirty="0" err="1" smtClean="0"/>
              <a:t>GlobalExchange</a:t>
            </a:r>
            <a:r>
              <a:rPr lang="en-US" altLang="ja-JP" sz="2100" dirty="0" smtClean="0"/>
              <a:t> data, Core Cache)</a:t>
            </a:r>
          </a:p>
          <a:p>
            <a:r>
              <a:rPr lang="en-US" altLang="ja-JP" sz="2100" dirty="0" smtClean="0"/>
              <a:t>Managing data transport length (‘hops’)</a:t>
            </a:r>
          </a:p>
          <a:p>
            <a:r>
              <a:rPr lang="en-US" altLang="ja-JP" sz="2100" dirty="0" smtClean="0"/>
              <a:t>Ensuring service consistently meets certification requirements</a:t>
            </a:r>
          </a:p>
          <a:p>
            <a:endParaRPr lang="en-US" altLang="ja-JP" sz="2100" dirty="0" smtClean="0"/>
          </a:p>
          <a:p>
            <a:endParaRPr lang="en-US" altLang="ja-JP" sz="2100" dirty="0" smtClean="0"/>
          </a:p>
          <a:p>
            <a:endParaRPr lang="en-US" altLang="ja-JP" sz="2100" dirty="0"/>
          </a:p>
        </p:txBody>
      </p:sp>
      <p:sp>
        <p:nvSpPr>
          <p:cNvPr id="32" name="フローチャート : 磁気ディスク 31"/>
          <p:cNvSpPr/>
          <p:nvPr/>
        </p:nvSpPr>
        <p:spPr>
          <a:xfrm>
            <a:off x="3390434" y="4012718"/>
            <a:ext cx="992931" cy="737651"/>
          </a:xfrm>
          <a:prstGeom prst="flowChartMagneticDisk">
            <a:avLst/>
          </a:prstGeom>
        </p:spPr>
        <p:style>
          <a:lnRef idx="1">
            <a:schemeClr val="accent1"/>
          </a:lnRef>
          <a:fillRef idx="2">
            <a:schemeClr val="accent1"/>
          </a:fillRef>
          <a:effectRef idx="1">
            <a:schemeClr val="accent1"/>
          </a:effectRef>
          <a:fontRef idx="minor">
            <a:schemeClr val="dk1"/>
          </a:fontRef>
        </p:style>
        <p:txBody>
          <a:bodyPr rtlCol="0" anchor="ctr"/>
          <a:lstStyle/>
          <a:p>
            <a:pPr algn="ctr"/>
            <a:r>
              <a:rPr kumimoji="1" lang="en-US" altLang="ja-JP" sz="1350" dirty="0"/>
              <a:t>Cached data</a:t>
            </a:r>
            <a:endParaRPr kumimoji="1" lang="ja-JP" altLang="en-US" sz="1350" dirty="0"/>
          </a:p>
        </p:txBody>
      </p:sp>
      <p:sp>
        <p:nvSpPr>
          <p:cNvPr id="33" name="正方形/長方形 32"/>
          <p:cNvSpPr/>
          <p:nvPr/>
        </p:nvSpPr>
        <p:spPr>
          <a:xfrm>
            <a:off x="4383365" y="3873713"/>
            <a:ext cx="567558" cy="1015663"/>
          </a:xfrm>
          <a:prstGeom prst="rect">
            <a:avLst/>
          </a:prstGeom>
        </p:spPr>
        <p:txBody>
          <a:bodyPr wrap="square">
            <a:spAutoFit/>
          </a:bodyPr>
          <a:lstStyle/>
          <a:p>
            <a:r>
              <a:rPr lang="en-US" altLang="ja-JP" sz="6000" dirty="0"/>
              <a:t>=</a:t>
            </a:r>
            <a:endParaRPr lang="ja-JP" altLang="en-US" sz="6000" dirty="0"/>
          </a:p>
        </p:txBody>
      </p:sp>
      <p:pic>
        <p:nvPicPr>
          <p:cNvPr id="102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861257" y="3413878"/>
            <a:ext cx="1996743" cy="158049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513344843"/>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225"/>
        <p:cNvGrpSpPr/>
        <p:nvPr/>
      </p:nvGrpSpPr>
      <p:grpSpPr>
        <a:xfrm>
          <a:off x="0" y="0"/>
          <a:ext cx="0" cy="0"/>
          <a:chOff x="0" y="0"/>
          <a:chExt cx="0" cy="0"/>
        </a:xfrm>
      </p:grpSpPr>
      <p:sp>
        <p:nvSpPr>
          <p:cNvPr id="226" name="Shape 226"/>
          <p:cNvSpPr txBox="1">
            <a:spLocks noGrp="1"/>
          </p:cNvSpPr>
          <p:nvPr>
            <p:ph type="title"/>
          </p:nvPr>
        </p:nvSpPr>
        <p:spPr>
          <a:prstGeom prst="rect">
            <a:avLst/>
          </a:prstGeom>
        </p:spPr>
        <p:txBody>
          <a:bodyPr vert="horz" wrap="square" lIns="68569" tIns="68569" rIns="68569" bIns="68569" rtlCol="0" anchor="ctr" anchorCtr="0">
            <a:noAutofit/>
          </a:bodyPr>
          <a:lstStyle/>
          <a:p>
            <a:r>
              <a:rPr lang="en"/>
              <a:t>Procurement requirements and options</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230"/>
        <p:cNvGrpSpPr/>
        <p:nvPr/>
      </p:nvGrpSpPr>
      <p:grpSpPr>
        <a:xfrm>
          <a:off x="0" y="0"/>
          <a:ext cx="0" cy="0"/>
          <a:chOff x="0" y="0"/>
          <a:chExt cx="0" cy="0"/>
        </a:xfrm>
      </p:grpSpPr>
      <p:sp>
        <p:nvSpPr>
          <p:cNvPr id="231" name="Shape 231"/>
          <p:cNvSpPr txBox="1">
            <a:spLocks noGrp="1"/>
          </p:cNvSpPr>
          <p:nvPr>
            <p:ph type="title"/>
          </p:nvPr>
        </p:nvSpPr>
        <p:spPr>
          <a:prstGeom prst="rect">
            <a:avLst/>
          </a:prstGeom>
        </p:spPr>
        <p:txBody>
          <a:bodyPr vert="horz" wrap="square" lIns="68569" tIns="68569" rIns="68569" bIns="68569" rtlCol="0" anchor="ctr" anchorCtr="0">
            <a:noAutofit/>
          </a:bodyPr>
          <a:lstStyle/>
          <a:p>
            <a:r>
              <a:rPr lang="en"/>
              <a:t>Financial requirements</a:t>
            </a:r>
          </a:p>
        </p:txBody>
      </p:sp>
      <p:sp>
        <p:nvSpPr>
          <p:cNvPr id="232" name="Shape 232"/>
          <p:cNvSpPr txBox="1">
            <a:spLocks noGrp="1"/>
          </p:cNvSpPr>
          <p:nvPr>
            <p:ph type="body" idx="1"/>
          </p:nvPr>
        </p:nvSpPr>
        <p:spPr>
          <a:prstGeom prst="rect">
            <a:avLst/>
          </a:prstGeom>
        </p:spPr>
        <p:txBody>
          <a:bodyPr vert="horz" wrap="square" lIns="68569" tIns="68569" rIns="68569" bIns="68569" rtlCol="0" anchor="t" anchorCtr="0">
            <a:noAutofit/>
          </a:bodyPr>
          <a:lstStyle/>
          <a:p>
            <a:pPr marL="342892" indent="-271456">
              <a:buChar char="-"/>
            </a:pPr>
            <a:r>
              <a:rPr lang="en" sz="1575" dirty="0" smtClean="0"/>
              <a:t>Investigate</a:t>
            </a:r>
            <a:r>
              <a:rPr lang="en-US" sz="1575" dirty="0" smtClean="0"/>
              <a:t>d</a:t>
            </a:r>
            <a:r>
              <a:rPr lang="en" sz="1575" dirty="0" smtClean="0"/>
              <a:t> </a:t>
            </a:r>
            <a:r>
              <a:rPr lang="en" sz="1575" dirty="0"/>
              <a:t>options for procuring cloud-based services from multiple vendors (global, regional)</a:t>
            </a:r>
          </a:p>
          <a:p>
            <a:pPr marL="342892" indent="-271456">
              <a:buChar char="-"/>
            </a:pPr>
            <a:r>
              <a:rPr lang="en" sz="1575" dirty="0"/>
              <a:t>Focused on commercial cloud providers, not self-hosted</a:t>
            </a:r>
          </a:p>
          <a:p>
            <a:pPr marL="342892" indent="-271456">
              <a:buChar char="-"/>
            </a:pPr>
            <a:r>
              <a:rPr lang="en" sz="1575" dirty="0"/>
              <a:t>Compare service offerings capable of addressing the data cache and metadata hosting, exchange, access, and supporting requirements for WMO </a:t>
            </a:r>
            <a:r>
              <a:rPr lang="en" sz="1575" dirty="0" err="1"/>
              <a:t>centres</a:t>
            </a:r>
            <a:endParaRPr lang="en" sz="1575" dirty="0"/>
          </a:p>
          <a:p>
            <a:pPr marL="342892" indent="-271456">
              <a:buChar char="-"/>
            </a:pPr>
            <a:r>
              <a:rPr lang="en" sz="1575" dirty="0"/>
              <a:t>Identify projected </a:t>
            </a:r>
            <a:r>
              <a:rPr lang="en" sz="1575" b="1" dirty="0"/>
              <a:t>baseline</a:t>
            </a:r>
            <a:r>
              <a:rPr lang="en" sz="1575" dirty="0"/>
              <a:t> costs for multiple scenarios</a:t>
            </a:r>
          </a:p>
          <a:p>
            <a:pPr marL="342892" indent="-271456">
              <a:buChar char="-"/>
            </a:pPr>
            <a:r>
              <a:rPr lang="en" sz="1575" dirty="0"/>
              <a:t>Highlight challenges, concerns, limitations planning efforts, considering multi-regional subscription base</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308"/>
        <p:cNvGrpSpPr/>
        <p:nvPr/>
      </p:nvGrpSpPr>
      <p:grpSpPr>
        <a:xfrm>
          <a:off x="0" y="0"/>
          <a:ext cx="0" cy="0"/>
          <a:chOff x="0" y="0"/>
          <a:chExt cx="0" cy="0"/>
        </a:xfrm>
      </p:grpSpPr>
      <p:sp>
        <p:nvSpPr>
          <p:cNvPr id="309" name="Shape 309"/>
          <p:cNvSpPr txBox="1">
            <a:spLocks noGrp="1"/>
          </p:cNvSpPr>
          <p:nvPr>
            <p:ph type="title"/>
          </p:nvPr>
        </p:nvSpPr>
        <p:spPr>
          <a:prstGeom prst="rect">
            <a:avLst/>
          </a:prstGeom>
          <a:noFill/>
          <a:ln>
            <a:noFill/>
          </a:ln>
        </p:spPr>
        <p:txBody>
          <a:bodyPr vert="horz" wrap="square" lIns="51431" tIns="25706" rIns="51431" bIns="25706" rtlCol="0" anchor="t" anchorCtr="0">
            <a:noAutofit/>
          </a:bodyPr>
          <a:lstStyle/>
          <a:p>
            <a:pPr indent="-171446">
              <a:buSzPct val="81818"/>
            </a:pPr>
            <a:r>
              <a:rPr lang="en" b="0" i="0" u="none" strike="noStrike" cap="none" dirty="0" smtClean="0">
                <a:solidFill>
                  <a:schemeClr val="dk1"/>
                </a:solidFill>
                <a:latin typeface="Arial"/>
                <a:ea typeface="Arial"/>
                <a:cs typeface="Arial"/>
                <a:sym typeface="Arial"/>
              </a:rPr>
              <a:t>Summary</a:t>
            </a:r>
            <a:r>
              <a:rPr lang="en-US" b="0" i="0" u="none" strike="noStrike" cap="none" dirty="0" smtClean="0">
                <a:solidFill>
                  <a:schemeClr val="dk1"/>
                </a:solidFill>
                <a:latin typeface="Arial"/>
                <a:ea typeface="Arial"/>
                <a:cs typeface="Arial"/>
                <a:sym typeface="Arial"/>
              </a:rPr>
              <a:t> of cloud investigations</a:t>
            </a:r>
            <a:endParaRPr lang="en" b="0" i="0" u="none" strike="noStrike" cap="none" dirty="0">
              <a:solidFill>
                <a:schemeClr val="dk1"/>
              </a:solidFill>
              <a:latin typeface="Arial"/>
              <a:ea typeface="Arial"/>
              <a:cs typeface="Arial"/>
              <a:sym typeface="Arial"/>
            </a:endParaRPr>
          </a:p>
        </p:txBody>
      </p:sp>
      <p:sp>
        <p:nvSpPr>
          <p:cNvPr id="310" name="Shape 310"/>
          <p:cNvSpPr txBox="1">
            <a:spLocks noGrp="1"/>
          </p:cNvSpPr>
          <p:nvPr>
            <p:ph type="body" idx="1"/>
          </p:nvPr>
        </p:nvSpPr>
        <p:spPr>
          <a:prstGeom prst="rect">
            <a:avLst/>
          </a:prstGeom>
          <a:noFill/>
          <a:ln>
            <a:noFill/>
          </a:ln>
        </p:spPr>
        <p:txBody>
          <a:bodyPr vert="horz" wrap="square" lIns="51431" tIns="25706" rIns="51431" bIns="25706" rtlCol="0" anchor="t" anchorCtr="0">
            <a:noAutofit/>
          </a:bodyPr>
          <a:lstStyle/>
          <a:p>
            <a:pPr marL="0" indent="0">
              <a:buNone/>
            </a:pPr>
            <a:endParaRPr sz="1600" dirty="0"/>
          </a:p>
          <a:p>
            <a:pPr marL="342892" indent="-261931">
              <a:buClr>
                <a:srgbClr val="595959"/>
              </a:buClr>
              <a:buChar char="-"/>
            </a:pPr>
            <a:r>
              <a:rPr lang="en" sz="1600" dirty="0" smtClean="0"/>
              <a:t>Both </a:t>
            </a:r>
            <a:r>
              <a:rPr lang="en" sz="1600" dirty="0"/>
              <a:t>AWS and Azure are comparable with AWS being more open with their pricing.</a:t>
            </a:r>
          </a:p>
          <a:p>
            <a:pPr marL="342892" indent="-261931">
              <a:buClr>
                <a:srgbClr val="595959"/>
              </a:buClr>
              <a:buChar char="-"/>
            </a:pPr>
            <a:r>
              <a:rPr lang="en" sz="1600" dirty="0"/>
              <a:t>AWS is the market leader and </a:t>
            </a:r>
            <a:r>
              <a:rPr lang="en" sz="1600" dirty="0" err="1" smtClean="0"/>
              <a:t>i</a:t>
            </a:r>
            <a:r>
              <a:rPr lang="en-US" sz="1600" dirty="0" smtClean="0"/>
              <a:t>t is</a:t>
            </a:r>
            <a:r>
              <a:rPr lang="en" sz="1600" dirty="0" smtClean="0"/>
              <a:t> </a:t>
            </a:r>
            <a:r>
              <a:rPr lang="en" sz="1600" dirty="0"/>
              <a:t>clear they can move data across regions.</a:t>
            </a:r>
          </a:p>
          <a:p>
            <a:pPr marL="342892" indent="-261931">
              <a:buClr>
                <a:srgbClr val="595959"/>
              </a:buClr>
              <a:buChar char="-"/>
            </a:pPr>
            <a:r>
              <a:rPr lang="en" sz="1600" dirty="0" err="1"/>
              <a:t>Interoute</a:t>
            </a:r>
            <a:r>
              <a:rPr lang="en" sz="1600" dirty="0"/>
              <a:t> seem to be a typical small scale cloud provider in comparison to AWS and Azure.  Products and services are limited.</a:t>
            </a:r>
          </a:p>
          <a:p>
            <a:pPr marL="342892" indent="-261931">
              <a:buClr>
                <a:srgbClr val="595959"/>
              </a:buClr>
              <a:buChar char="-"/>
            </a:pPr>
            <a:r>
              <a:rPr lang="en" sz="1600" dirty="0"/>
              <a:t>Cloud providers generally bill monthly, fundamental to any cloud initiative is determine who picks up the cost.  There are two cost tiers.  The first is the day-to-day running cost, storing the data.  The second and generally less well budgeted is the usage cost.  This can increase significantly based on the number of subscribers.</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Proposed funding strategy for cloud solution </a:t>
            </a:r>
            <a:endParaRPr lang="en-US" dirty="0"/>
          </a:p>
        </p:txBody>
      </p:sp>
      <p:sp>
        <p:nvSpPr>
          <p:cNvPr id="3" name="Content Placeholder 2"/>
          <p:cNvSpPr>
            <a:spLocks noGrp="1"/>
          </p:cNvSpPr>
          <p:nvPr>
            <p:ph idx="1"/>
          </p:nvPr>
        </p:nvSpPr>
        <p:spPr/>
        <p:txBody>
          <a:bodyPr>
            <a:normAutofit fontScale="85000" lnSpcReduction="10000"/>
          </a:bodyPr>
          <a:lstStyle/>
          <a:p>
            <a:r>
              <a:rPr lang="en-US" dirty="0" smtClean="0"/>
              <a:t>It was agreed that adopting cloud-based solutions should not result in costs at the DCPC level </a:t>
            </a:r>
            <a:r>
              <a:rPr lang="mr-IN" dirty="0" smtClean="0"/>
              <a:t>–</a:t>
            </a:r>
            <a:r>
              <a:rPr lang="en-US" dirty="0" smtClean="0"/>
              <a:t> current recommendation is to split the costs equally between the GISCs.</a:t>
            </a:r>
          </a:p>
          <a:p>
            <a:r>
              <a:rPr lang="en-US" dirty="0" smtClean="0"/>
              <a:t>GISCs require a level of certainty in terms of cloud hosting costs for financial planning </a:t>
            </a:r>
            <a:r>
              <a:rPr lang="mr-IN" dirty="0" smtClean="0"/>
              <a:t>–</a:t>
            </a:r>
            <a:r>
              <a:rPr lang="en-US" dirty="0" smtClean="0"/>
              <a:t> current plan is to execute a tender, determine successful vendors, produce baseline costs, monitor actual costs for a period (e.g. 3 years?), then revise costs to GISCs in a managed way with advance discussion/notice.</a:t>
            </a:r>
          </a:p>
          <a:p>
            <a:endParaRPr lang="en-US" dirty="0" smtClean="0"/>
          </a:p>
          <a:p>
            <a:pPr marL="0" indent="0">
              <a:buNone/>
            </a:pPr>
            <a:r>
              <a:rPr lang="en-CA" dirty="0" smtClean="0"/>
              <a:t>Role </a:t>
            </a:r>
            <a:r>
              <a:rPr lang="en-CA" dirty="0"/>
              <a:t>of WMO:</a:t>
            </a:r>
          </a:p>
          <a:p>
            <a:pPr fontAlgn="ctr"/>
            <a:r>
              <a:rPr lang="en-CA" dirty="0"/>
              <a:t>Signing the contract, control of the provider (like what ECWMF does with the RMDCN) - (may be WMO) non-partisan, global in scope</a:t>
            </a:r>
          </a:p>
          <a:p>
            <a:pPr fontAlgn="ctr"/>
            <a:r>
              <a:rPr lang="en-CA" dirty="0"/>
              <a:t>Flow of funding (likely WMO) - setting the trust fund for GISCs to pay into, recover funds from GISCs</a:t>
            </a:r>
          </a:p>
          <a:p>
            <a:endParaRPr lang="en-US" dirty="0" smtClean="0"/>
          </a:p>
          <a:p>
            <a:endParaRPr lang="en-US" dirty="0"/>
          </a:p>
        </p:txBody>
      </p:sp>
    </p:spTree>
    <p:extLst>
      <p:ext uri="{BB962C8B-B14F-4D97-AF65-F5344CB8AC3E}">
        <p14:creationId xmlns:p14="http://schemas.microsoft.com/office/powerpoint/2010/main" val="188001253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315"/>
        <p:cNvGrpSpPr/>
        <p:nvPr/>
      </p:nvGrpSpPr>
      <p:grpSpPr>
        <a:xfrm>
          <a:off x="0" y="0"/>
          <a:ext cx="0" cy="0"/>
          <a:chOff x="0" y="0"/>
          <a:chExt cx="0" cy="0"/>
        </a:xfrm>
      </p:grpSpPr>
      <p:sp>
        <p:nvSpPr>
          <p:cNvPr id="316" name="Shape 316"/>
          <p:cNvSpPr txBox="1">
            <a:spLocks noGrp="1"/>
          </p:cNvSpPr>
          <p:nvPr>
            <p:ph type="title"/>
          </p:nvPr>
        </p:nvSpPr>
        <p:spPr>
          <a:prstGeom prst="rect">
            <a:avLst/>
          </a:prstGeom>
          <a:noFill/>
          <a:ln>
            <a:noFill/>
          </a:ln>
        </p:spPr>
        <p:txBody>
          <a:bodyPr vert="horz" wrap="square" lIns="51431" tIns="25706" rIns="51431" bIns="25706" rtlCol="0" anchor="t" anchorCtr="0">
            <a:noAutofit/>
          </a:bodyPr>
          <a:lstStyle/>
          <a:p>
            <a:pPr indent="-171446">
              <a:buClr>
                <a:srgbClr val="FF0000"/>
              </a:buClr>
              <a:buSzPct val="81818"/>
            </a:pPr>
            <a:r>
              <a:rPr lang="en-US" b="0" i="0" u="none" strike="noStrike" cap="none" dirty="0" smtClean="0">
                <a:solidFill>
                  <a:srgbClr val="000000"/>
                </a:solidFill>
                <a:latin typeface="Arial"/>
                <a:ea typeface="Arial"/>
                <a:cs typeface="Arial"/>
                <a:sym typeface="Arial"/>
              </a:rPr>
              <a:t>Other </a:t>
            </a:r>
            <a:r>
              <a:rPr lang="en" b="0" i="0" u="none" strike="noStrike" cap="none" dirty="0" smtClean="0">
                <a:solidFill>
                  <a:srgbClr val="000000"/>
                </a:solidFill>
                <a:latin typeface="Arial"/>
                <a:ea typeface="Arial"/>
                <a:cs typeface="Arial"/>
                <a:sym typeface="Arial"/>
              </a:rPr>
              <a:t>considerations</a:t>
            </a:r>
            <a:endParaRPr lang="en" b="0" i="0" u="none" strike="noStrike" cap="none" dirty="0">
              <a:solidFill>
                <a:srgbClr val="000000"/>
              </a:solidFill>
              <a:latin typeface="Arial"/>
              <a:ea typeface="Arial"/>
              <a:cs typeface="Arial"/>
              <a:sym typeface="Arial"/>
            </a:endParaRPr>
          </a:p>
        </p:txBody>
      </p:sp>
      <p:sp>
        <p:nvSpPr>
          <p:cNvPr id="317" name="Shape 317"/>
          <p:cNvSpPr txBox="1">
            <a:spLocks noGrp="1"/>
          </p:cNvSpPr>
          <p:nvPr>
            <p:ph type="body" idx="1"/>
          </p:nvPr>
        </p:nvSpPr>
        <p:spPr>
          <a:prstGeom prst="rect">
            <a:avLst/>
          </a:prstGeom>
          <a:noFill/>
          <a:ln>
            <a:noFill/>
          </a:ln>
        </p:spPr>
        <p:txBody>
          <a:bodyPr vert="horz" wrap="square" lIns="51431" tIns="25706" rIns="51431" bIns="25706" rtlCol="0" anchor="t" anchorCtr="0">
            <a:noAutofit/>
          </a:bodyPr>
          <a:lstStyle/>
          <a:p>
            <a:pPr marL="95248" indent="0">
              <a:buClr>
                <a:srgbClr val="666666"/>
              </a:buClr>
              <a:buNone/>
            </a:pPr>
            <a:r>
              <a:rPr lang="en-US" dirty="0" smtClean="0">
                <a:latin typeface="Arial"/>
                <a:ea typeface="Arial"/>
                <a:cs typeface="Arial"/>
                <a:sym typeface="Arial"/>
              </a:rPr>
              <a:t>Technical:</a:t>
            </a:r>
          </a:p>
          <a:p>
            <a:pPr marL="380998" indent="-285750">
              <a:buClr>
                <a:srgbClr val="666666"/>
              </a:buClr>
              <a:buFont typeface="Arial" charset="0"/>
              <a:buChar char="•"/>
            </a:pPr>
            <a:r>
              <a:rPr lang="en" dirty="0" smtClean="0">
                <a:latin typeface="Arial"/>
                <a:ea typeface="Arial"/>
                <a:cs typeface="Arial"/>
                <a:sym typeface="Arial"/>
              </a:rPr>
              <a:t>Richness </a:t>
            </a:r>
            <a:r>
              <a:rPr lang="en" dirty="0">
                <a:latin typeface="Arial"/>
                <a:ea typeface="Arial"/>
                <a:cs typeface="Arial"/>
                <a:sym typeface="Arial"/>
              </a:rPr>
              <a:t>of cloud service offerings continues to </a:t>
            </a:r>
            <a:r>
              <a:rPr lang="en" dirty="0" smtClean="0">
                <a:latin typeface="Arial"/>
                <a:ea typeface="Arial"/>
                <a:cs typeface="Arial"/>
                <a:sym typeface="Arial"/>
              </a:rPr>
              <a:t>grow</a:t>
            </a:r>
            <a:endParaRPr lang="en" dirty="0">
              <a:latin typeface="Arial"/>
              <a:ea typeface="Arial"/>
              <a:cs typeface="Arial"/>
              <a:sym typeface="Arial"/>
            </a:endParaRPr>
          </a:p>
          <a:p>
            <a:pPr marL="380998" indent="-285750">
              <a:buClr>
                <a:srgbClr val="666666"/>
              </a:buClr>
              <a:buFont typeface="Arial" charset="0"/>
              <a:buChar char="•"/>
            </a:pPr>
            <a:r>
              <a:rPr lang="en" dirty="0" smtClean="0">
                <a:latin typeface="Arial"/>
                <a:ea typeface="Arial"/>
                <a:cs typeface="Arial"/>
                <a:sym typeface="Arial"/>
              </a:rPr>
              <a:t>New/evolving </a:t>
            </a:r>
            <a:r>
              <a:rPr lang="en" dirty="0">
                <a:latin typeface="Arial"/>
                <a:ea typeface="Arial"/>
                <a:cs typeface="Arial"/>
                <a:sym typeface="Arial"/>
              </a:rPr>
              <a:t>approaches in storing/exchanging </a:t>
            </a:r>
            <a:r>
              <a:rPr lang="en" dirty="0" smtClean="0">
                <a:latin typeface="Arial"/>
                <a:ea typeface="Arial"/>
                <a:cs typeface="Arial"/>
                <a:sym typeface="Arial"/>
              </a:rPr>
              <a:t>data</a:t>
            </a:r>
            <a:endParaRPr lang="en-US" dirty="0">
              <a:latin typeface="Arial"/>
              <a:ea typeface="Arial"/>
              <a:cs typeface="Arial"/>
              <a:sym typeface="Arial"/>
            </a:endParaRPr>
          </a:p>
          <a:p>
            <a:pPr marL="380998" indent="-285750">
              <a:buClr>
                <a:srgbClr val="666666"/>
              </a:buClr>
              <a:buFont typeface="Arial" charset="0"/>
              <a:buChar char="•"/>
            </a:pPr>
            <a:r>
              <a:rPr lang="en" dirty="0" smtClean="0"/>
              <a:t>T</a:t>
            </a:r>
            <a:r>
              <a:rPr lang="en" dirty="0" smtClean="0">
                <a:latin typeface="Arial"/>
                <a:ea typeface="Arial"/>
                <a:cs typeface="Arial"/>
                <a:sym typeface="Arial"/>
              </a:rPr>
              <a:t>echnical </a:t>
            </a:r>
            <a:r>
              <a:rPr lang="en" dirty="0">
                <a:latin typeface="Arial"/>
                <a:ea typeface="Arial"/>
                <a:cs typeface="Arial"/>
                <a:sym typeface="Arial"/>
              </a:rPr>
              <a:t>and cost efficiencies associated with proprietary versus non-proprietary </a:t>
            </a:r>
            <a:r>
              <a:rPr lang="en" dirty="0" smtClean="0">
                <a:latin typeface="Arial"/>
                <a:ea typeface="Arial"/>
                <a:cs typeface="Arial"/>
                <a:sym typeface="Arial"/>
              </a:rPr>
              <a:t>options</a:t>
            </a:r>
            <a:endParaRPr lang="en-US" dirty="0" smtClean="0">
              <a:latin typeface="Arial"/>
              <a:ea typeface="Arial"/>
              <a:cs typeface="Arial"/>
              <a:sym typeface="Arial"/>
            </a:endParaRPr>
          </a:p>
          <a:p>
            <a:pPr marL="380998" indent="-285750">
              <a:buClr>
                <a:srgbClr val="666666"/>
              </a:buClr>
              <a:buFont typeface="Arial" charset="0"/>
              <a:buChar char="•"/>
            </a:pPr>
            <a:r>
              <a:rPr lang="en" dirty="0" smtClean="0">
                <a:latin typeface="Arial"/>
                <a:ea typeface="Arial"/>
                <a:cs typeface="Arial"/>
                <a:sym typeface="Arial"/>
              </a:rPr>
              <a:t>Uncertainty </a:t>
            </a:r>
            <a:r>
              <a:rPr lang="en" dirty="0">
                <a:latin typeface="Arial"/>
                <a:ea typeface="Arial"/>
                <a:cs typeface="Arial"/>
                <a:sym typeface="Arial"/>
              </a:rPr>
              <a:t>in planning core service </a:t>
            </a:r>
            <a:r>
              <a:rPr lang="en" dirty="0" smtClean="0">
                <a:latin typeface="Arial"/>
                <a:ea typeface="Arial"/>
                <a:cs typeface="Arial"/>
                <a:sym typeface="Arial"/>
              </a:rPr>
              <a:t>capacity</a:t>
            </a:r>
            <a:endParaRPr lang="en-US" dirty="0" smtClean="0">
              <a:latin typeface="Arial"/>
              <a:ea typeface="Arial"/>
              <a:cs typeface="Arial"/>
              <a:sym typeface="Arial"/>
            </a:endParaRPr>
          </a:p>
          <a:p>
            <a:pPr marL="380998" indent="-285750">
              <a:buClr>
                <a:srgbClr val="666666"/>
              </a:buClr>
              <a:buFont typeface="Arial" charset="0"/>
              <a:buChar char="•"/>
            </a:pPr>
            <a:endParaRPr dirty="0">
              <a:latin typeface="Arial"/>
              <a:ea typeface="Arial"/>
              <a:cs typeface="Arial"/>
              <a:sym typeface="Arial"/>
            </a:endParaRP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321"/>
        <p:cNvGrpSpPr/>
        <p:nvPr/>
      </p:nvGrpSpPr>
      <p:grpSpPr>
        <a:xfrm>
          <a:off x="0" y="0"/>
          <a:ext cx="0" cy="0"/>
          <a:chOff x="0" y="0"/>
          <a:chExt cx="0" cy="0"/>
        </a:xfrm>
      </p:grpSpPr>
      <p:sp>
        <p:nvSpPr>
          <p:cNvPr id="322" name="Shape 322"/>
          <p:cNvSpPr txBox="1">
            <a:spLocks noGrp="1"/>
          </p:cNvSpPr>
          <p:nvPr>
            <p:ph type="title"/>
          </p:nvPr>
        </p:nvSpPr>
        <p:spPr>
          <a:prstGeom prst="rect">
            <a:avLst/>
          </a:prstGeom>
        </p:spPr>
        <p:txBody>
          <a:bodyPr vert="horz" wrap="square" lIns="68569" tIns="68569" rIns="68569" bIns="68569" rtlCol="0" anchor="ctr" anchorCtr="0">
            <a:noAutofit/>
          </a:bodyPr>
          <a:lstStyle/>
          <a:p>
            <a:r>
              <a:rPr lang="en" dirty="0"/>
              <a:t>Financial considerations</a:t>
            </a:r>
          </a:p>
        </p:txBody>
      </p:sp>
      <p:sp>
        <p:nvSpPr>
          <p:cNvPr id="323" name="Shape 323"/>
          <p:cNvSpPr txBox="1">
            <a:spLocks noGrp="1"/>
          </p:cNvSpPr>
          <p:nvPr>
            <p:ph type="body" idx="1"/>
          </p:nvPr>
        </p:nvSpPr>
        <p:spPr>
          <a:prstGeom prst="rect">
            <a:avLst/>
          </a:prstGeom>
        </p:spPr>
        <p:txBody>
          <a:bodyPr vert="horz" wrap="square" lIns="68569" tIns="68569" rIns="68569" bIns="68569" rtlCol="0" anchor="t" anchorCtr="0">
            <a:noAutofit/>
          </a:bodyPr>
          <a:lstStyle/>
          <a:p>
            <a:pPr marL="342892" indent="-266693">
              <a:buClr>
                <a:srgbClr val="666666"/>
              </a:buClr>
              <a:buChar char="-"/>
            </a:pPr>
            <a:r>
              <a:rPr lang="en" sz="2000"/>
              <a:t>Investigation shows that the real cost to consider is outbound data requests.</a:t>
            </a:r>
          </a:p>
          <a:p>
            <a:pPr marL="342892" indent="-266693">
              <a:buClr>
                <a:srgbClr val="666666"/>
              </a:buClr>
              <a:buChar char="-"/>
            </a:pPr>
            <a:r>
              <a:rPr lang="en" sz="2000" dirty="0"/>
              <a:t>When considering cloud, understanding data movement is essential.  All the main cloud provides charge for outbound data requests.</a:t>
            </a:r>
          </a:p>
          <a:p>
            <a:pPr marL="685784" lvl="1" indent="-266693">
              <a:buClr>
                <a:srgbClr val="666666"/>
              </a:buClr>
              <a:buChar char="-"/>
            </a:pPr>
            <a:r>
              <a:rPr lang="en" sz="2000" dirty="0"/>
              <a:t>AWS and Azure charge ($0.9, $0.8 per GB)  </a:t>
            </a:r>
          </a:p>
          <a:p>
            <a:pPr marL="342892" indent="-266693">
              <a:buClr>
                <a:srgbClr val="666666"/>
              </a:buClr>
              <a:buChar char="-"/>
            </a:pPr>
            <a:r>
              <a:rPr lang="en" sz="2000" dirty="0"/>
              <a:t>A subscription based model the cost is uncontrollable and will grow exponentially based on volume of data consumed</a:t>
            </a:r>
          </a:p>
          <a:p>
            <a:pPr>
              <a:buNone/>
            </a:pPr>
            <a:endParaRPr sz="2400" dirty="0"/>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294"/>
        <p:cNvGrpSpPr/>
        <p:nvPr/>
      </p:nvGrpSpPr>
      <p:grpSpPr>
        <a:xfrm>
          <a:off x="0" y="0"/>
          <a:ext cx="0" cy="0"/>
          <a:chOff x="0" y="0"/>
          <a:chExt cx="0" cy="0"/>
        </a:xfrm>
      </p:grpSpPr>
      <p:sp>
        <p:nvSpPr>
          <p:cNvPr id="295" name="Shape 295"/>
          <p:cNvSpPr txBox="1">
            <a:spLocks noGrp="1"/>
          </p:cNvSpPr>
          <p:nvPr>
            <p:ph type="title"/>
          </p:nvPr>
        </p:nvSpPr>
        <p:spPr>
          <a:prstGeom prst="rect">
            <a:avLst/>
          </a:prstGeom>
          <a:noFill/>
          <a:ln>
            <a:noFill/>
          </a:ln>
        </p:spPr>
        <p:txBody>
          <a:bodyPr vert="horz" wrap="square" lIns="51431" tIns="25706" rIns="51431" bIns="25706" rtlCol="0" anchor="t" anchorCtr="0">
            <a:noAutofit/>
          </a:bodyPr>
          <a:lstStyle/>
          <a:p>
            <a:pPr indent="-171446">
              <a:buSzPct val="81818"/>
            </a:pPr>
            <a:r>
              <a:rPr lang="en" dirty="0"/>
              <a:t>Other considerations</a:t>
            </a:r>
          </a:p>
        </p:txBody>
      </p:sp>
      <p:sp>
        <p:nvSpPr>
          <p:cNvPr id="296" name="Shape 296"/>
          <p:cNvSpPr txBox="1">
            <a:spLocks noGrp="1"/>
          </p:cNvSpPr>
          <p:nvPr>
            <p:ph type="body" idx="1"/>
          </p:nvPr>
        </p:nvSpPr>
        <p:spPr>
          <a:prstGeom prst="rect">
            <a:avLst/>
          </a:prstGeom>
          <a:noFill/>
          <a:ln>
            <a:noFill/>
          </a:ln>
        </p:spPr>
        <p:txBody>
          <a:bodyPr vert="horz" wrap="square" lIns="51431" tIns="25706" rIns="51431" bIns="25706" rtlCol="0" anchor="t" anchorCtr="0">
            <a:noAutofit/>
          </a:bodyPr>
          <a:lstStyle/>
          <a:p>
            <a:pPr>
              <a:buNone/>
            </a:pPr>
            <a:r>
              <a:rPr lang="en" sz="1575" dirty="0"/>
              <a:t>Factors not included in financial breakdowns and which should be investigated:</a:t>
            </a:r>
          </a:p>
          <a:p>
            <a:pPr marL="342892" indent="-271456">
              <a:buChar char="-"/>
            </a:pPr>
            <a:r>
              <a:rPr lang="en" sz="1575" dirty="0"/>
              <a:t>Virtual Machine (VM) and other layers.</a:t>
            </a:r>
          </a:p>
          <a:p>
            <a:pPr marL="342892" indent="-271456">
              <a:buChar char="-"/>
            </a:pPr>
            <a:r>
              <a:rPr lang="en" sz="1575" dirty="0"/>
              <a:t>Supporting services including monitoring and security.</a:t>
            </a:r>
          </a:p>
          <a:p>
            <a:pPr marL="342892" indent="-271456">
              <a:buChar char="-"/>
            </a:pPr>
            <a:r>
              <a:rPr lang="en" sz="1575" dirty="0"/>
              <a:t>Optimization services (</a:t>
            </a:r>
            <a:r>
              <a:rPr lang="en" sz="1575" dirty="0" err="1"/>
              <a:t>FinOps</a:t>
            </a:r>
            <a:r>
              <a:rPr lang="en" sz="1575" dirty="0"/>
              <a:t>) - Each cloud provider has tooling which can improve the service level.  The cost of this hasn’t been included as it’s specific to each provider.</a:t>
            </a:r>
          </a:p>
          <a:p>
            <a:pPr marL="342892" lvl="0" indent="-271456">
              <a:buFont typeface="Arial"/>
              <a:buChar char="-"/>
            </a:pPr>
            <a:r>
              <a:rPr lang="en" sz="1575" dirty="0"/>
              <a:t>GISCs may have existing infrastructure which may be re-provisioned in support of a cloud implementation (e.g. self-hosted or hybrid</a:t>
            </a:r>
            <a:r>
              <a:rPr lang="en" sz="1575" dirty="0" smtClean="0"/>
              <a:t>)</a:t>
            </a:r>
            <a:r>
              <a:rPr lang="en" sz="1400" dirty="0">
                <a:solidFill>
                  <a:schemeClr val="dk1"/>
                </a:solidFill>
                <a:latin typeface="Arial"/>
                <a:ea typeface="Arial"/>
                <a:cs typeface="Arial"/>
                <a:sym typeface="Arial"/>
              </a:rPr>
              <a:t> </a:t>
            </a:r>
            <a:endParaRPr lang="en-US" sz="1400" dirty="0" smtClean="0">
              <a:solidFill>
                <a:schemeClr val="dk1"/>
              </a:solidFill>
              <a:latin typeface="Arial"/>
              <a:ea typeface="Arial"/>
              <a:cs typeface="Arial"/>
              <a:sym typeface="Arial"/>
            </a:endParaRPr>
          </a:p>
          <a:p>
            <a:pPr marL="342892" lvl="0" indent="-271456">
              <a:buFont typeface="Arial"/>
              <a:buChar char="-"/>
            </a:pPr>
            <a:r>
              <a:rPr lang="en" sz="1400" dirty="0" smtClean="0">
                <a:solidFill>
                  <a:schemeClr val="dk1"/>
                </a:solidFill>
                <a:latin typeface="Arial"/>
                <a:ea typeface="Arial"/>
                <a:cs typeface="Arial"/>
                <a:sym typeface="Arial"/>
              </a:rPr>
              <a:t>Local </a:t>
            </a:r>
            <a:r>
              <a:rPr lang="en" sz="1400" dirty="0">
                <a:solidFill>
                  <a:schemeClr val="dk1"/>
                </a:solidFill>
                <a:latin typeface="Arial"/>
                <a:ea typeface="Arial"/>
                <a:cs typeface="Arial"/>
                <a:sym typeface="Arial"/>
              </a:rPr>
              <a:t>policies may hinder having a single cache on cloud based </a:t>
            </a:r>
            <a:r>
              <a:rPr lang="en" sz="1400" dirty="0" smtClean="0">
                <a:solidFill>
                  <a:schemeClr val="dk1"/>
                </a:solidFill>
                <a:latin typeface="Arial"/>
                <a:ea typeface="Arial"/>
                <a:cs typeface="Arial"/>
                <a:sym typeface="Arial"/>
              </a:rPr>
              <a:t>infrastructure.</a:t>
            </a:r>
            <a:endParaRPr lang="en-US" sz="1400" dirty="0" smtClean="0">
              <a:solidFill>
                <a:schemeClr val="dk1"/>
              </a:solidFill>
              <a:latin typeface="Arial"/>
              <a:ea typeface="Arial"/>
              <a:cs typeface="Arial"/>
              <a:sym typeface="Arial"/>
            </a:endParaRPr>
          </a:p>
          <a:p>
            <a:pPr marL="342892" lvl="0" indent="-271456">
              <a:buFont typeface="Arial"/>
              <a:buChar char="-"/>
            </a:pPr>
            <a:r>
              <a:rPr lang="en" sz="1400" dirty="0" smtClean="0">
                <a:solidFill>
                  <a:schemeClr val="dk1"/>
                </a:solidFill>
                <a:latin typeface="Arial"/>
                <a:ea typeface="Arial"/>
                <a:cs typeface="Arial"/>
                <a:sym typeface="Arial"/>
              </a:rPr>
              <a:t>Only </a:t>
            </a:r>
            <a:r>
              <a:rPr lang="en" sz="1400" dirty="0">
                <a:solidFill>
                  <a:schemeClr val="dk1"/>
                </a:solidFill>
                <a:latin typeface="Arial"/>
                <a:ea typeface="Arial"/>
                <a:cs typeface="Arial"/>
                <a:sym typeface="Arial"/>
              </a:rPr>
              <a:t>store the 7GB~ if non essential data is stored this introduces unknown costs.</a:t>
            </a:r>
          </a:p>
          <a:p>
            <a:pPr marL="342892" indent="-271456">
              <a:buChar char="-"/>
            </a:pPr>
            <a:endParaRPr lang="en" sz="1400" dirty="0"/>
          </a:p>
          <a:p>
            <a:pPr marL="342892" indent="-271456">
              <a:buChar char="-"/>
            </a:pPr>
            <a:endParaRPr lang="en-US" sz="1575" dirty="0" smtClean="0"/>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341"/>
        <p:cNvGrpSpPr/>
        <p:nvPr/>
      </p:nvGrpSpPr>
      <p:grpSpPr>
        <a:xfrm>
          <a:off x="0" y="0"/>
          <a:ext cx="0" cy="0"/>
          <a:chOff x="0" y="0"/>
          <a:chExt cx="0" cy="0"/>
        </a:xfrm>
      </p:grpSpPr>
      <p:sp>
        <p:nvSpPr>
          <p:cNvPr id="342" name="Shape 342"/>
          <p:cNvSpPr txBox="1">
            <a:spLocks noGrp="1"/>
          </p:cNvSpPr>
          <p:nvPr>
            <p:ph type="title"/>
          </p:nvPr>
        </p:nvSpPr>
        <p:spPr>
          <a:prstGeom prst="rect">
            <a:avLst/>
          </a:prstGeom>
        </p:spPr>
        <p:txBody>
          <a:bodyPr vert="horz" wrap="square" lIns="68569" tIns="68569" rIns="68569" bIns="68569" rtlCol="0" anchor="ctr" anchorCtr="0">
            <a:noAutofit/>
          </a:bodyPr>
          <a:lstStyle/>
          <a:p>
            <a:r>
              <a:rPr lang="en-US" dirty="0" smtClean="0"/>
              <a:t>Proposed cloud on-boarding approach</a:t>
            </a:r>
            <a:endParaRPr lang="en" dirty="0"/>
          </a:p>
        </p:txBody>
      </p:sp>
      <p:sp>
        <p:nvSpPr>
          <p:cNvPr id="343" name="Shape 343"/>
          <p:cNvSpPr txBox="1">
            <a:spLocks noGrp="1"/>
          </p:cNvSpPr>
          <p:nvPr>
            <p:ph type="body" idx="1"/>
          </p:nvPr>
        </p:nvSpPr>
        <p:spPr>
          <a:prstGeom prst="rect">
            <a:avLst/>
          </a:prstGeom>
        </p:spPr>
        <p:txBody>
          <a:bodyPr vert="horz" wrap="square" lIns="68569" tIns="68569" rIns="68569" bIns="68569" rtlCol="0" anchor="t" anchorCtr="0">
            <a:noAutofit/>
          </a:bodyPr>
          <a:lstStyle/>
          <a:p>
            <a:pPr marL="342892" indent="-323842">
              <a:buChar char="-"/>
            </a:pPr>
            <a:r>
              <a:rPr lang="en" dirty="0"/>
              <a:t>Initially, store only metadata in the cloud or restrict the data to a clearly defined global essential cache.</a:t>
            </a:r>
          </a:p>
          <a:p>
            <a:pPr marL="342892" indent="-323842">
              <a:buChar char="-"/>
            </a:pPr>
            <a:r>
              <a:rPr lang="en" dirty="0"/>
              <a:t>Each GISC is responsible for core support of the cloud environment.</a:t>
            </a:r>
          </a:p>
          <a:p>
            <a:pPr marL="342892" indent="-323842">
              <a:buChar char="-"/>
            </a:pPr>
            <a:r>
              <a:rPr lang="en" dirty="0"/>
              <a:t>The use of multiple cloud suppliers is recommended to accommodate regional constraints.</a:t>
            </a:r>
          </a:p>
          <a:p>
            <a:pPr marL="342892" indent="-323842">
              <a:buChar char="-"/>
            </a:pPr>
            <a:r>
              <a:rPr lang="en" dirty="0"/>
              <a:t>Each GISC is responsible for any subscription based costs.</a:t>
            </a:r>
          </a:p>
          <a:p>
            <a:pPr marL="342892" indent="-323842">
              <a:buChar char="-"/>
            </a:pPr>
            <a:r>
              <a:rPr lang="en" dirty="0"/>
              <a:t>Look to use a cloud provider that does not charge for outbound data traffic.  </a:t>
            </a:r>
            <a:r>
              <a:rPr lang="en" dirty="0" err="1"/>
              <a:t>Interoute</a:t>
            </a:r>
            <a:r>
              <a:rPr lang="en" dirty="0"/>
              <a:t> is one such provider.</a:t>
            </a:r>
          </a:p>
          <a:p>
            <a:pPr lvl="3">
              <a:buSzPct val="75000"/>
              <a:buNone/>
            </a:pPr>
            <a:endParaRPr dirty="0"/>
          </a:p>
          <a:p>
            <a:pPr>
              <a:buNone/>
            </a:pPr>
            <a:endParaRPr dirty="0"/>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328"/>
        <p:cNvGrpSpPr/>
        <p:nvPr/>
      </p:nvGrpSpPr>
      <p:grpSpPr>
        <a:xfrm>
          <a:off x="0" y="0"/>
          <a:ext cx="0" cy="0"/>
          <a:chOff x="0" y="0"/>
          <a:chExt cx="0" cy="0"/>
        </a:xfrm>
      </p:grpSpPr>
      <p:sp>
        <p:nvSpPr>
          <p:cNvPr id="329" name="Shape 329"/>
          <p:cNvSpPr txBox="1">
            <a:spLocks noGrp="1"/>
          </p:cNvSpPr>
          <p:nvPr>
            <p:ph type="title"/>
          </p:nvPr>
        </p:nvSpPr>
        <p:spPr>
          <a:xfrm>
            <a:off x="233775" y="470425"/>
            <a:ext cx="6390450" cy="572700"/>
          </a:xfrm>
          <a:prstGeom prst="rect">
            <a:avLst/>
          </a:prstGeom>
          <a:noFill/>
          <a:ln>
            <a:noFill/>
          </a:ln>
        </p:spPr>
        <p:txBody>
          <a:bodyPr vert="horz" wrap="square" lIns="51431" tIns="25706" rIns="51431" bIns="25706" rtlCol="0" anchor="t" anchorCtr="0">
            <a:noAutofit/>
          </a:bodyPr>
          <a:lstStyle/>
          <a:p>
            <a:pPr indent="-171446">
              <a:buSzPct val="81818"/>
            </a:pPr>
            <a:r>
              <a:rPr lang="en" b="0" i="0" u="none" strike="noStrike" cap="none" dirty="0">
                <a:solidFill>
                  <a:schemeClr val="dk1"/>
                </a:solidFill>
                <a:latin typeface="Arial"/>
                <a:ea typeface="Arial"/>
                <a:cs typeface="Arial"/>
                <a:sym typeface="Arial"/>
              </a:rPr>
              <a:t>Concerns</a:t>
            </a:r>
          </a:p>
        </p:txBody>
      </p:sp>
      <p:sp>
        <p:nvSpPr>
          <p:cNvPr id="330" name="Shape 330"/>
          <p:cNvSpPr txBox="1">
            <a:spLocks noGrp="1"/>
          </p:cNvSpPr>
          <p:nvPr>
            <p:ph type="body" idx="1"/>
          </p:nvPr>
        </p:nvSpPr>
        <p:spPr>
          <a:prstGeom prst="rect">
            <a:avLst/>
          </a:prstGeom>
          <a:noFill/>
          <a:ln>
            <a:noFill/>
          </a:ln>
        </p:spPr>
        <p:txBody>
          <a:bodyPr vert="horz" wrap="square" lIns="51431" tIns="25706" rIns="51431" bIns="25706" rtlCol="0" anchor="t" anchorCtr="0">
            <a:noAutofit/>
          </a:bodyPr>
          <a:lstStyle/>
          <a:p>
            <a:pPr marL="342892" indent="-257169">
              <a:buClr>
                <a:srgbClr val="666666"/>
              </a:buClr>
              <a:buChar char="-"/>
            </a:pPr>
            <a:r>
              <a:rPr lang="en" sz="2000" dirty="0"/>
              <a:t>Working in a cloud environment </a:t>
            </a:r>
            <a:r>
              <a:rPr lang="en" sz="2000" dirty="0" smtClean="0"/>
              <a:t>it</a:t>
            </a:r>
            <a:r>
              <a:rPr lang="en-US" sz="2000" dirty="0" smtClean="0"/>
              <a:t> </a:t>
            </a:r>
            <a:r>
              <a:rPr lang="en-US" sz="2000" dirty="0" err="1" smtClean="0"/>
              <a:t>i</a:t>
            </a:r>
            <a:r>
              <a:rPr lang="en" sz="2000" dirty="0" smtClean="0"/>
              <a:t>s </a:t>
            </a:r>
            <a:r>
              <a:rPr lang="en" sz="2000" dirty="0"/>
              <a:t>easy to focus on the technical aspect.  Successful cloud deployments focus on process and governance.  Ensuring financial and security are at the forefront of any cloud based design.</a:t>
            </a:r>
          </a:p>
          <a:p>
            <a:pPr marL="342892" indent="-257169">
              <a:buClr>
                <a:srgbClr val="666666"/>
              </a:buClr>
              <a:buChar char="-"/>
            </a:pPr>
            <a:r>
              <a:rPr lang="en" sz="2000" dirty="0"/>
              <a:t>Account ownership across GISCs.</a:t>
            </a:r>
          </a:p>
          <a:p>
            <a:pPr marL="342892" indent="-257169">
              <a:buClr>
                <a:srgbClr val="666666"/>
              </a:buClr>
              <a:buChar char="-"/>
            </a:pPr>
            <a:r>
              <a:rPr lang="en" sz="2000" dirty="0"/>
              <a:t>Finding the right balance between efficiencies which can be achieved at the GISC level (possibly between GISCs) and ensuring the integrity of the ecosystem (applying least privileges in security models, etc.).</a:t>
            </a: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347"/>
        <p:cNvGrpSpPr/>
        <p:nvPr/>
      </p:nvGrpSpPr>
      <p:grpSpPr>
        <a:xfrm>
          <a:off x="0" y="0"/>
          <a:ext cx="0" cy="0"/>
          <a:chOff x="0" y="0"/>
          <a:chExt cx="0" cy="0"/>
        </a:xfrm>
      </p:grpSpPr>
      <p:sp>
        <p:nvSpPr>
          <p:cNvPr id="348" name="Shape 348"/>
          <p:cNvSpPr txBox="1">
            <a:spLocks noGrp="1"/>
          </p:cNvSpPr>
          <p:nvPr>
            <p:ph type="title"/>
          </p:nvPr>
        </p:nvSpPr>
        <p:spPr>
          <a:prstGeom prst="rect">
            <a:avLst/>
          </a:prstGeom>
        </p:spPr>
        <p:txBody>
          <a:bodyPr vert="horz" wrap="square" lIns="68569" tIns="68569" rIns="68569" bIns="68569" rtlCol="0" anchor="ctr" anchorCtr="0">
            <a:noAutofit/>
          </a:bodyPr>
          <a:lstStyle/>
          <a:p>
            <a:r>
              <a:rPr lang="en"/>
              <a:t>Conclusions and next steps</a:t>
            </a: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352"/>
        <p:cNvGrpSpPr/>
        <p:nvPr/>
      </p:nvGrpSpPr>
      <p:grpSpPr>
        <a:xfrm>
          <a:off x="0" y="0"/>
          <a:ext cx="0" cy="0"/>
          <a:chOff x="0" y="0"/>
          <a:chExt cx="0" cy="0"/>
        </a:xfrm>
      </p:grpSpPr>
      <p:sp>
        <p:nvSpPr>
          <p:cNvPr id="353" name="Shape 353"/>
          <p:cNvSpPr txBox="1">
            <a:spLocks noGrp="1"/>
          </p:cNvSpPr>
          <p:nvPr>
            <p:ph type="title"/>
          </p:nvPr>
        </p:nvSpPr>
        <p:spPr>
          <a:prstGeom prst="rect">
            <a:avLst/>
          </a:prstGeom>
        </p:spPr>
        <p:txBody>
          <a:bodyPr vert="horz" wrap="square" lIns="68569" tIns="68569" rIns="68569" bIns="68569" rtlCol="0" anchor="ctr" anchorCtr="0">
            <a:noAutofit/>
          </a:bodyPr>
          <a:lstStyle/>
          <a:p>
            <a:r>
              <a:rPr lang="en"/>
              <a:t>Conclusions - functional and technical requirements</a:t>
            </a:r>
          </a:p>
        </p:txBody>
      </p:sp>
      <p:sp>
        <p:nvSpPr>
          <p:cNvPr id="354" name="Shape 354"/>
          <p:cNvSpPr txBox="1">
            <a:spLocks noGrp="1"/>
          </p:cNvSpPr>
          <p:nvPr>
            <p:ph type="body" idx="1"/>
          </p:nvPr>
        </p:nvSpPr>
        <p:spPr>
          <a:prstGeom prst="rect">
            <a:avLst/>
          </a:prstGeom>
        </p:spPr>
        <p:txBody>
          <a:bodyPr vert="horz" wrap="square" lIns="68569" tIns="68569" rIns="68569" bIns="68569" rtlCol="0" anchor="t" anchorCtr="0">
            <a:noAutofit/>
          </a:bodyPr>
          <a:lstStyle/>
          <a:p>
            <a:pPr marL="342892" indent="-323842">
              <a:buChar char="-"/>
            </a:pPr>
            <a:r>
              <a:rPr lang="en" sz="1600" dirty="0"/>
              <a:t>The WIS Technical Specifications provide clear functional requirements for many aspects of cloud-based cache implementation, but the technical specifications do not dictate end-to-end IT infrastructure implementation and management. It is not recommended that one simply replicate an on-site architecture in the cloud.</a:t>
            </a:r>
          </a:p>
          <a:p>
            <a:pPr marL="342892" indent="-323842">
              <a:buChar char="-"/>
            </a:pPr>
            <a:r>
              <a:rPr lang="en" sz="1600" dirty="0"/>
              <a:t>Cloud service implementation can vary to an extent by service provider and it is likely that multiple cloud service providers will be employed.</a:t>
            </a:r>
          </a:p>
          <a:p>
            <a:pPr marL="342892" indent="-323842">
              <a:buChar char="-"/>
            </a:pPr>
            <a:r>
              <a:rPr lang="en" sz="1600" dirty="0"/>
              <a:t>Keeping the preceding points in mind, the implementation of a cloud based cache should be designed and implemented to meet the WIS </a:t>
            </a:r>
            <a:r>
              <a:rPr lang="en" sz="1600" dirty="0" err="1"/>
              <a:t>centre</a:t>
            </a:r>
            <a:r>
              <a:rPr lang="en" sz="1600" dirty="0"/>
              <a:t> certification requirements, with standards and best practices developed collaboratively between teams supporting the cloud footprint for WIS </a:t>
            </a:r>
            <a:r>
              <a:rPr lang="en" sz="1600" dirty="0" err="1"/>
              <a:t>centres</a:t>
            </a:r>
            <a:r>
              <a:rPr lang="en" sz="1600" dirty="0"/>
              <a:t>.</a:t>
            </a: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358"/>
        <p:cNvGrpSpPr/>
        <p:nvPr/>
      </p:nvGrpSpPr>
      <p:grpSpPr>
        <a:xfrm>
          <a:off x="0" y="0"/>
          <a:ext cx="0" cy="0"/>
          <a:chOff x="0" y="0"/>
          <a:chExt cx="0" cy="0"/>
        </a:xfrm>
      </p:grpSpPr>
      <p:sp>
        <p:nvSpPr>
          <p:cNvPr id="359" name="Shape 359"/>
          <p:cNvSpPr txBox="1">
            <a:spLocks noGrp="1"/>
          </p:cNvSpPr>
          <p:nvPr>
            <p:ph type="title"/>
          </p:nvPr>
        </p:nvSpPr>
        <p:spPr>
          <a:prstGeom prst="rect">
            <a:avLst/>
          </a:prstGeom>
        </p:spPr>
        <p:txBody>
          <a:bodyPr vert="horz" wrap="square" lIns="68569" tIns="68569" rIns="68569" bIns="68569" rtlCol="0" anchor="ctr" anchorCtr="0">
            <a:noAutofit/>
          </a:bodyPr>
          <a:lstStyle/>
          <a:p>
            <a:r>
              <a:rPr lang="en"/>
              <a:t>Conclusions - implementation strategy</a:t>
            </a:r>
          </a:p>
        </p:txBody>
      </p:sp>
      <p:sp>
        <p:nvSpPr>
          <p:cNvPr id="360" name="Shape 360"/>
          <p:cNvSpPr txBox="1">
            <a:spLocks noGrp="1"/>
          </p:cNvSpPr>
          <p:nvPr>
            <p:ph type="body" idx="1"/>
          </p:nvPr>
        </p:nvSpPr>
        <p:spPr>
          <a:prstGeom prst="rect">
            <a:avLst/>
          </a:prstGeom>
        </p:spPr>
        <p:txBody>
          <a:bodyPr vert="horz" wrap="square" lIns="68569" tIns="68569" rIns="68569" bIns="68569" rtlCol="0" anchor="t" anchorCtr="0">
            <a:noAutofit/>
          </a:bodyPr>
          <a:lstStyle/>
          <a:p>
            <a:pPr marL="342892" indent="-323842">
              <a:buChar char="-"/>
            </a:pPr>
            <a:r>
              <a:rPr lang="en" dirty="0"/>
              <a:t>Taking an evolutionary (phased) approach to onboarding in the cloud is seen as a more manageable strategy over a massive switch-over.</a:t>
            </a: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364"/>
        <p:cNvGrpSpPr/>
        <p:nvPr/>
      </p:nvGrpSpPr>
      <p:grpSpPr>
        <a:xfrm>
          <a:off x="0" y="0"/>
          <a:ext cx="0" cy="0"/>
          <a:chOff x="0" y="0"/>
          <a:chExt cx="0" cy="0"/>
        </a:xfrm>
      </p:grpSpPr>
      <p:sp>
        <p:nvSpPr>
          <p:cNvPr id="365" name="Shape 365"/>
          <p:cNvSpPr txBox="1">
            <a:spLocks noGrp="1"/>
          </p:cNvSpPr>
          <p:nvPr>
            <p:ph type="title"/>
          </p:nvPr>
        </p:nvSpPr>
        <p:spPr>
          <a:prstGeom prst="rect">
            <a:avLst/>
          </a:prstGeom>
        </p:spPr>
        <p:txBody>
          <a:bodyPr vert="horz" wrap="square" lIns="68569" tIns="68569" rIns="68569" bIns="68569" rtlCol="0" anchor="ctr" anchorCtr="0">
            <a:noAutofit/>
          </a:bodyPr>
          <a:lstStyle/>
          <a:p>
            <a:r>
              <a:rPr lang="en"/>
              <a:t>Questions?</a:t>
            </a: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Annex A </a:t>
            </a:r>
            <a:r>
              <a:rPr lang="mr-IN" dirty="0" smtClean="0"/>
              <a:t>–</a:t>
            </a:r>
            <a:r>
              <a:rPr lang="en-US" dirty="0" smtClean="0"/>
              <a:t> technical configuration </a:t>
            </a:r>
            <a:r>
              <a:rPr lang="en-US" smtClean="0"/>
              <a:t>for phases of </a:t>
            </a:r>
            <a:r>
              <a:rPr lang="en-US" dirty="0" smtClean="0"/>
              <a:t>implementation</a:t>
            </a:r>
            <a:endParaRPr lang="en-US" dirty="0"/>
          </a:p>
        </p:txBody>
      </p:sp>
      <p:sp>
        <p:nvSpPr>
          <p:cNvPr id="3" name="Text Placeholder 2"/>
          <p:cNvSpPr>
            <a:spLocks noGrp="1"/>
          </p:cNvSpPr>
          <p:nvPr>
            <p:ph type="body" idx="1"/>
          </p:nvPr>
        </p:nvSpPr>
        <p:spPr/>
        <p:txBody>
          <a:bodyPr/>
          <a:lstStyle/>
          <a:p>
            <a:endParaRPr lang="en-US"/>
          </a:p>
        </p:txBody>
      </p:sp>
    </p:spTree>
    <p:extLst>
      <p:ext uri="{BB962C8B-B14F-4D97-AF65-F5344CB8AC3E}">
        <p14:creationId xmlns:p14="http://schemas.microsoft.com/office/powerpoint/2010/main" val="86267772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タイトル 1"/>
          <p:cNvSpPr>
            <a:spLocks noGrp="1"/>
          </p:cNvSpPr>
          <p:nvPr>
            <p:ph type="title"/>
          </p:nvPr>
        </p:nvSpPr>
        <p:spPr>
          <a:xfrm>
            <a:off x="80628" y="87474"/>
            <a:ext cx="6696744" cy="583574"/>
          </a:xfrm>
        </p:spPr>
        <p:txBody>
          <a:bodyPr>
            <a:normAutofit/>
          </a:bodyPr>
          <a:lstStyle/>
          <a:p>
            <a:r>
              <a:rPr lang="en-US" altLang="ja-JP" dirty="0" smtClean="0"/>
              <a:t>Target architecture</a:t>
            </a:r>
            <a:endParaRPr kumimoji="1" lang="ja-JP" altLang="en-US" dirty="0"/>
          </a:p>
        </p:txBody>
      </p:sp>
      <p:sp>
        <p:nvSpPr>
          <p:cNvPr id="40" name="テキスト ボックス 39"/>
          <p:cNvSpPr txBox="1"/>
          <p:nvPr/>
        </p:nvSpPr>
        <p:spPr>
          <a:xfrm>
            <a:off x="476251" y="3766669"/>
            <a:ext cx="6124882" cy="276999"/>
          </a:xfrm>
          <a:prstGeom prst="rect">
            <a:avLst/>
          </a:prstGeom>
          <a:solidFill>
            <a:srgbClr val="92D050"/>
          </a:solidFill>
        </p:spPr>
        <p:txBody>
          <a:bodyPr wrap="none" rtlCol="0">
            <a:spAutoFit/>
          </a:bodyPr>
          <a:lstStyle/>
          <a:p>
            <a:r>
              <a:rPr kumimoji="1" lang="en-US" altLang="ja-JP" sz="1200" dirty="0"/>
              <a:t>If actual speed of each connection is </a:t>
            </a:r>
            <a:r>
              <a:rPr lang="en-US" altLang="ja-JP" sz="1200" dirty="0"/>
              <a:t>20</a:t>
            </a:r>
            <a:r>
              <a:rPr kumimoji="1" lang="en-US" altLang="ja-JP" sz="1200" dirty="0"/>
              <a:t>Mb/s, the deliver time (end-to-end) will be 120 minutes</a:t>
            </a:r>
            <a:endParaRPr kumimoji="1" lang="ja-JP" altLang="en-US" sz="1200" dirty="0"/>
          </a:p>
        </p:txBody>
      </p:sp>
      <p:grpSp>
        <p:nvGrpSpPr>
          <p:cNvPr id="6" name="グループ化 5"/>
          <p:cNvGrpSpPr/>
          <p:nvPr/>
        </p:nvGrpSpPr>
        <p:grpSpPr>
          <a:xfrm>
            <a:off x="948411" y="3889532"/>
            <a:ext cx="5720949" cy="1159318"/>
            <a:chOff x="386544" y="5360779"/>
            <a:chExt cx="8361920" cy="1591667"/>
          </a:xfrm>
        </p:grpSpPr>
        <p:sp>
          <p:nvSpPr>
            <p:cNvPr id="41" name="テキスト ボックス 40"/>
            <p:cNvSpPr txBox="1"/>
            <p:nvPr/>
          </p:nvSpPr>
          <p:spPr>
            <a:xfrm>
              <a:off x="3157077" y="6572145"/>
              <a:ext cx="3482549" cy="380301"/>
            </a:xfrm>
            <a:prstGeom prst="rect">
              <a:avLst/>
            </a:prstGeom>
            <a:solidFill>
              <a:schemeClr val="bg1">
                <a:alpha val="55000"/>
              </a:schemeClr>
            </a:solidFill>
          </p:spPr>
          <p:txBody>
            <a:bodyPr wrap="square" rtlCol="0">
              <a:spAutoFit/>
            </a:bodyPr>
            <a:lstStyle/>
            <a:p>
              <a:r>
                <a:rPr kumimoji="1" lang="en-US" altLang="ja-JP" sz="1200" dirty="0"/>
                <a:t>End-to-end : </a:t>
              </a:r>
              <a:r>
                <a:rPr lang="en-US" altLang="ja-JP" sz="1200" dirty="0"/>
                <a:t>12</a:t>
              </a:r>
              <a:r>
                <a:rPr kumimoji="1" lang="en-US" altLang="ja-JP" sz="1200" dirty="0"/>
                <a:t>0 minutes</a:t>
              </a:r>
            </a:p>
          </p:txBody>
        </p:sp>
        <p:sp>
          <p:nvSpPr>
            <p:cNvPr id="25" name="角丸四角形 24"/>
            <p:cNvSpPr/>
            <p:nvPr/>
          </p:nvSpPr>
          <p:spPr>
            <a:xfrm>
              <a:off x="386544" y="5889611"/>
              <a:ext cx="1069899" cy="525923"/>
            </a:xfrm>
            <a:prstGeom prst="roundRect">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en-US" altLang="ja-JP" sz="1050" dirty="0">
                  <a:solidFill>
                    <a:schemeClr val="tx1"/>
                  </a:solidFill>
                </a:rPr>
                <a:t>DCPC-A</a:t>
              </a:r>
            </a:p>
            <a:p>
              <a:pPr algn="ctr"/>
              <a:r>
                <a:rPr lang="en-US" altLang="ja-JP" sz="1050" dirty="0">
                  <a:solidFill>
                    <a:schemeClr val="tx1"/>
                  </a:solidFill>
                </a:rPr>
                <a:t>NWP</a:t>
              </a:r>
              <a:endParaRPr kumimoji="1" lang="ja-JP" altLang="en-US" sz="1050" dirty="0">
                <a:solidFill>
                  <a:schemeClr val="tx1"/>
                </a:solidFill>
              </a:endParaRPr>
            </a:p>
          </p:txBody>
        </p:sp>
        <p:sp>
          <p:nvSpPr>
            <p:cNvPr id="26" name="角丸四角形 25"/>
            <p:cNvSpPr/>
            <p:nvPr/>
          </p:nvSpPr>
          <p:spPr>
            <a:xfrm>
              <a:off x="2151457" y="5914525"/>
              <a:ext cx="876573" cy="476095"/>
            </a:xfrm>
            <a:prstGeom prst="roundRect">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en-US" altLang="ja-JP" sz="1050" dirty="0">
                  <a:solidFill>
                    <a:schemeClr val="tx1"/>
                  </a:solidFill>
                </a:rPr>
                <a:t>GISC-A</a:t>
              </a:r>
              <a:endParaRPr kumimoji="1" lang="ja-JP" altLang="en-US" sz="1050" dirty="0">
                <a:solidFill>
                  <a:schemeClr val="tx1"/>
                </a:solidFill>
              </a:endParaRPr>
            </a:p>
          </p:txBody>
        </p:sp>
        <p:cxnSp>
          <p:nvCxnSpPr>
            <p:cNvPr id="27" name="カギ線コネクタ 26"/>
            <p:cNvCxnSpPr/>
            <p:nvPr/>
          </p:nvCxnSpPr>
          <p:spPr>
            <a:xfrm>
              <a:off x="1456443" y="6146222"/>
              <a:ext cx="695014" cy="12700"/>
            </a:xfrm>
            <a:prstGeom prst="bentConnector3">
              <a:avLst>
                <a:gd name="adj1" fmla="val 50000"/>
              </a:avLst>
            </a:prstGeom>
            <a:ln w="50800" cap="rnd">
              <a:solidFill>
                <a:srgbClr val="00B0F0"/>
              </a:solidFill>
              <a:prstDash val="sysDot"/>
              <a:tailEnd type="arrow"/>
            </a:ln>
          </p:spPr>
          <p:style>
            <a:lnRef idx="1">
              <a:schemeClr val="accent1"/>
            </a:lnRef>
            <a:fillRef idx="0">
              <a:schemeClr val="accent1"/>
            </a:fillRef>
            <a:effectRef idx="0">
              <a:schemeClr val="accent1"/>
            </a:effectRef>
            <a:fontRef idx="minor">
              <a:schemeClr val="tx1"/>
            </a:fontRef>
          </p:style>
        </p:cxnSp>
        <p:sp>
          <p:nvSpPr>
            <p:cNvPr id="28" name="テキスト ボックス 27"/>
            <p:cNvSpPr txBox="1"/>
            <p:nvPr/>
          </p:nvSpPr>
          <p:spPr>
            <a:xfrm>
              <a:off x="1147460" y="5438218"/>
              <a:ext cx="1439521" cy="553997"/>
            </a:xfrm>
            <a:prstGeom prst="rect">
              <a:avLst/>
            </a:prstGeom>
            <a:noFill/>
          </p:spPr>
          <p:txBody>
            <a:bodyPr wrap="square" rtlCol="0">
              <a:spAutoFit/>
            </a:bodyPr>
            <a:lstStyle/>
            <a:p>
              <a:r>
                <a:rPr lang="en-US" altLang="ja-JP" sz="1050" dirty="0"/>
                <a:t>20</a:t>
              </a:r>
              <a:r>
                <a:rPr kumimoji="1" lang="en-US" altLang="ja-JP" sz="1050" dirty="0"/>
                <a:t>Mb/s</a:t>
              </a:r>
            </a:p>
            <a:p>
              <a:r>
                <a:rPr lang="en-US" altLang="ja-JP" sz="1050" dirty="0"/>
                <a:t>4GB/30 min</a:t>
              </a:r>
              <a:endParaRPr lang="ja-JP" altLang="en-US" sz="1050" dirty="0"/>
            </a:p>
          </p:txBody>
        </p:sp>
        <p:cxnSp>
          <p:nvCxnSpPr>
            <p:cNvPr id="29" name="カギ線コネクタ 28"/>
            <p:cNvCxnSpPr/>
            <p:nvPr/>
          </p:nvCxnSpPr>
          <p:spPr>
            <a:xfrm flipV="1">
              <a:off x="3028030" y="6162404"/>
              <a:ext cx="895898" cy="1019"/>
            </a:xfrm>
            <a:prstGeom prst="bentConnector3">
              <a:avLst>
                <a:gd name="adj1" fmla="val 50000"/>
              </a:avLst>
            </a:prstGeom>
            <a:ln w="50800" cap="rnd">
              <a:solidFill>
                <a:srgbClr val="00B0F0"/>
              </a:solidFill>
              <a:prstDash val="sysDot"/>
              <a:tailEnd type="arrow"/>
            </a:ln>
          </p:spPr>
          <p:style>
            <a:lnRef idx="1">
              <a:schemeClr val="accent1"/>
            </a:lnRef>
            <a:fillRef idx="0">
              <a:schemeClr val="accent1"/>
            </a:fillRef>
            <a:effectRef idx="0">
              <a:schemeClr val="accent1"/>
            </a:effectRef>
            <a:fontRef idx="minor">
              <a:schemeClr val="tx1"/>
            </a:fontRef>
          </p:style>
        </p:cxnSp>
        <p:sp>
          <p:nvSpPr>
            <p:cNvPr id="30" name="テキスト ボックス 29"/>
            <p:cNvSpPr txBox="1"/>
            <p:nvPr/>
          </p:nvSpPr>
          <p:spPr>
            <a:xfrm>
              <a:off x="3021241" y="5489030"/>
              <a:ext cx="1257340" cy="553997"/>
            </a:xfrm>
            <a:prstGeom prst="rect">
              <a:avLst/>
            </a:prstGeom>
            <a:noFill/>
          </p:spPr>
          <p:txBody>
            <a:bodyPr wrap="square" rtlCol="0">
              <a:spAutoFit/>
            </a:bodyPr>
            <a:lstStyle/>
            <a:p>
              <a:r>
                <a:rPr lang="en-US" altLang="ja-JP" sz="1050" dirty="0"/>
                <a:t>20</a:t>
              </a:r>
              <a:r>
                <a:rPr kumimoji="1" lang="en-US" altLang="ja-JP" sz="1050" dirty="0"/>
                <a:t>Mb/s</a:t>
              </a:r>
            </a:p>
            <a:p>
              <a:r>
                <a:rPr lang="en-US" altLang="ja-JP" sz="1050" dirty="0"/>
                <a:t>4GB/30 min</a:t>
              </a:r>
              <a:endParaRPr lang="ja-JP" altLang="en-US" sz="1050" dirty="0"/>
            </a:p>
          </p:txBody>
        </p:sp>
        <p:sp>
          <p:nvSpPr>
            <p:cNvPr id="31" name="角丸四角形 30"/>
            <p:cNvSpPr/>
            <p:nvPr/>
          </p:nvSpPr>
          <p:spPr>
            <a:xfrm>
              <a:off x="6215707" y="5914525"/>
              <a:ext cx="876573" cy="47609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en-US" altLang="ja-JP" sz="1050" dirty="0"/>
                <a:t>GISC-B</a:t>
              </a:r>
              <a:endParaRPr kumimoji="1" lang="ja-JP" altLang="en-US" sz="1050" dirty="0"/>
            </a:p>
          </p:txBody>
        </p:sp>
        <p:cxnSp>
          <p:nvCxnSpPr>
            <p:cNvPr id="32" name="カギ線コネクタ 31"/>
            <p:cNvCxnSpPr/>
            <p:nvPr/>
          </p:nvCxnSpPr>
          <p:spPr>
            <a:xfrm>
              <a:off x="5436096" y="6162404"/>
              <a:ext cx="779611" cy="1018"/>
            </a:xfrm>
            <a:prstGeom prst="bentConnector3">
              <a:avLst>
                <a:gd name="adj1" fmla="val 50000"/>
              </a:avLst>
            </a:prstGeom>
            <a:ln w="50800" cap="rnd">
              <a:solidFill>
                <a:srgbClr val="FF00FF"/>
              </a:solidFill>
              <a:prstDash val="sysDot"/>
              <a:tailEnd type="arrow"/>
            </a:ln>
          </p:spPr>
          <p:style>
            <a:lnRef idx="1">
              <a:schemeClr val="accent1"/>
            </a:lnRef>
            <a:fillRef idx="0">
              <a:schemeClr val="accent1"/>
            </a:fillRef>
            <a:effectRef idx="0">
              <a:schemeClr val="accent1"/>
            </a:effectRef>
            <a:fontRef idx="minor">
              <a:schemeClr val="tx1"/>
            </a:fontRef>
          </p:style>
        </p:cxnSp>
        <p:sp>
          <p:nvSpPr>
            <p:cNvPr id="33" name="テキスト ボックス 32"/>
            <p:cNvSpPr txBox="1"/>
            <p:nvPr/>
          </p:nvSpPr>
          <p:spPr>
            <a:xfrm>
              <a:off x="5141999" y="5443654"/>
              <a:ext cx="1367805" cy="553997"/>
            </a:xfrm>
            <a:prstGeom prst="rect">
              <a:avLst/>
            </a:prstGeom>
            <a:noFill/>
          </p:spPr>
          <p:txBody>
            <a:bodyPr wrap="square" rtlCol="0">
              <a:spAutoFit/>
            </a:bodyPr>
            <a:lstStyle/>
            <a:p>
              <a:r>
                <a:rPr lang="en-US" altLang="ja-JP" sz="1050" dirty="0"/>
                <a:t>20</a:t>
              </a:r>
              <a:r>
                <a:rPr kumimoji="1" lang="en-US" altLang="ja-JP" sz="1050" dirty="0"/>
                <a:t>Mb/s</a:t>
              </a:r>
            </a:p>
            <a:p>
              <a:r>
                <a:rPr lang="en-US" altLang="ja-JP" sz="1050" dirty="0"/>
                <a:t>4GB/30 min</a:t>
              </a:r>
              <a:endParaRPr kumimoji="1" lang="ja-JP" altLang="en-US" sz="1050" dirty="0"/>
            </a:p>
          </p:txBody>
        </p:sp>
        <p:sp>
          <p:nvSpPr>
            <p:cNvPr id="34" name="角丸四角形 33"/>
            <p:cNvSpPr/>
            <p:nvPr/>
          </p:nvSpPr>
          <p:spPr>
            <a:xfrm>
              <a:off x="7668344" y="5914525"/>
              <a:ext cx="1080120" cy="47609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en-US" altLang="ja-JP" sz="1050" dirty="0"/>
                <a:t>DCPC-B</a:t>
              </a:r>
            </a:p>
            <a:p>
              <a:pPr algn="ctr"/>
              <a:r>
                <a:rPr kumimoji="1" lang="en-US" altLang="ja-JP" sz="1050" dirty="0"/>
                <a:t>NC-B</a:t>
              </a:r>
            </a:p>
          </p:txBody>
        </p:sp>
        <p:sp>
          <p:nvSpPr>
            <p:cNvPr id="35" name="テキスト ボックス 34"/>
            <p:cNvSpPr txBox="1"/>
            <p:nvPr/>
          </p:nvSpPr>
          <p:spPr>
            <a:xfrm>
              <a:off x="6743848" y="5446283"/>
              <a:ext cx="1449839" cy="553997"/>
            </a:xfrm>
            <a:prstGeom prst="rect">
              <a:avLst/>
            </a:prstGeom>
            <a:noFill/>
          </p:spPr>
          <p:txBody>
            <a:bodyPr wrap="square" rtlCol="0">
              <a:spAutoFit/>
            </a:bodyPr>
            <a:lstStyle/>
            <a:p>
              <a:r>
                <a:rPr lang="en-US" altLang="ja-JP" sz="1050" dirty="0"/>
                <a:t>20</a:t>
              </a:r>
              <a:r>
                <a:rPr kumimoji="1" lang="en-US" altLang="ja-JP" sz="1050" dirty="0"/>
                <a:t>Mb/s</a:t>
              </a:r>
            </a:p>
            <a:p>
              <a:r>
                <a:rPr lang="en-US" altLang="ja-JP" sz="1050" dirty="0"/>
                <a:t>4GB/30 min</a:t>
              </a:r>
              <a:endParaRPr kumimoji="1" lang="ja-JP" altLang="en-US" sz="1050" dirty="0"/>
            </a:p>
          </p:txBody>
        </p:sp>
        <p:cxnSp>
          <p:nvCxnSpPr>
            <p:cNvPr id="36" name="カギ線コネクタ 35"/>
            <p:cNvCxnSpPr/>
            <p:nvPr/>
          </p:nvCxnSpPr>
          <p:spPr>
            <a:xfrm>
              <a:off x="7092280" y="6146222"/>
              <a:ext cx="576064" cy="12700"/>
            </a:xfrm>
            <a:prstGeom prst="bentConnector3">
              <a:avLst>
                <a:gd name="adj1" fmla="val 50000"/>
              </a:avLst>
            </a:prstGeom>
            <a:ln w="50800" cap="rnd">
              <a:solidFill>
                <a:srgbClr val="FF00FF"/>
              </a:solidFill>
              <a:prstDash val="sysDot"/>
              <a:tailEnd type="arrow"/>
            </a:ln>
          </p:spPr>
          <p:style>
            <a:lnRef idx="1">
              <a:schemeClr val="accent1"/>
            </a:lnRef>
            <a:fillRef idx="0">
              <a:schemeClr val="accent1"/>
            </a:fillRef>
            <a:effectRef idx="0">
              <a:schemeClr val="accent1"/>
            </a:effectRef>
            <a:fontRef idx="minor">
              <a:schemeClr val="tx1"/>
            </a:fontRef>
          </p:style>
        </p:cxnSp>
        <p:pic>
          <p:nvPicPr>
            <p:cNvPr id="37" name="Picture 4" descr="http://macprovid.vo.llnwd.net/o43/hub/media/1092/8492/logo-skydrive.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923928" y="5360779"/>
              <a:ext cx="1512168" cy="1340111"/>
            </a:xfrm>
            <a:prstGeom prst="rect">
              <a:avLst/>
            </a:prstGeom>
            <a:noFill/>
            <a:ln>
              <a:noFill/>
            </a:ln>
            <a:extLst>
              <a:ext uri="{909E8E84-426E-40DD-AFC4-6F175D3DCCD1}">
                <a14:hiddenFill xmlns:a14="http://schemas.microsoft.com/office/drawing/2010/main">
                  <a:solidFill>
                    <a:srgbClr val="FFFFFF"/>
                  </a:solidFill>
                </a14:hiddenFill>
              </a:ext>
            </a:extLst>
          </p:spPr>
        </p:pic>
        <p:sp>
          <p:nvSpPr>
            <p:cNvPr id="38" name="テキスト ボックス 37"/>
            <p:cNvSpPr txBox="1"/>
            <p:nvPr/>
          </p:nvSpPr>
          <p:spPr>
            <a:xfrm>
              <a:off x="4505815" y="5974255"/>
              <a:ext cx="754908" cy="369332"/>
            </a:xfrm>
            <a:prstGeom prst="rect">
              <a:avLst/>
            </a:prstGeom>
            <a:noFill/>
          </p:spPr>
          <p:txBody>
            <a:bodyPr wrap="none" rtlCol="0">
              <a:spAutoFit/>
            </a:bodyPr>
            <a:lstStyle/>
            <a:p>
              <a:r>
                <a:rPr kumimoji="1" lang="en-US" altLang="ja-JP" sz="1200" b="1" dirty="0">
                  <a:solidFill>
                    <a:schemeClr val="bg1"/>
                  </a:solidFill>
                </a:rPr>
                <a:t>Cache</a:t>
              </a:r>
              <a:endParaRPr kumimoji="1" lang="ja-JP" altLang="en-US" sz="1200" b="1" dirty="0">
                <a:solidFill>
                  <a:schemeClr val="bg1"/>
                </a:solidFill>
              </a:endParaRPr>
            </a:p>
          </p:txBody>
        </p:sp>
        <p:cxnSp>
          <p:nvCxnSpPr>
            <p:cNvPr id="39" name="直線矢印コネクタ 38"/>
            <p:cNvCxnSpPr/>
            <p:nvPr/>
          </p:nvCxnSpPr>
          <p:spPr>
            <a:xfrm>
              <a:off x="921493" y="6597352"/>
              <a:ext cx="7296203" cy="0"/>
            </a:xfrm>
            <a:prstGeom prst="straightConnector1">
              <a:avLst/>
            </a:prstGeom>
            <a:ln w="28575">
              <a:solidFill>
                <a:srgbClr val="00B050"/>
              </a:solidFill>
              <a:headEnd type="arrow" w="med" len="med"/>
              <a:tailEnd type="arrow" w="med" len="med"/>
            </a:ln>
          </p:spPr>
          <p:style>
            <a:lnRef idx="1">
              <a:schemeClr val="accent1"/>
            </a:lnRef>
            <a:fillRef idx="0">
              <a:schemeClr val="accent1"/>
            </a:fillRef>
            <a:effectRef idx="0">
              <a:schemeClr val="accent1"/>
            </a:effectRef>
            <a:fontRef idx="minor">
              <a:schemeClr val="tx1"/>
            </a:fontRef>
          </p:style>
        </p:cxnSp>
      </p:grpSp>
      <p:graphicFrame>
        <p:nvGraphicFramePr>
          <p:cNvPr id="4" name="表 3"/>
          <p:cNvGraphicFramePr>
            <a:graphicFrameLocks noGrp="1"/>
          </p:cNvGraphicFramePr>
          <p:nvPr>
            <p:extLst/>
          </p:nvPr>
        </p:nvGraphicFramePr>
        <p:xfrm>
          <a:off x="350658" y="843558"/>
          <a:ext cx="6318702" cy="2830830"/>
        </p:xfrm>
        <a:graphic>
          <a:graphicData uri="http://schemas.openxmlformats.org/drawingml/2006/table">
            <a:tbl>
              <a:tblPr firstRow="1" bandRow="1">
                <a:tableStyleId>{5C22544A-7EE6-4342-B048-85BDC9FD1C3A}</a:tableStyleId>
              </a:tblPr>
              <a:tblGrid>
                <a:gridCol w="1550299"/>
                <a:gridCol w="4768403"/>
              </a:tblGrid>
              <a:tr h="278130">
                <a:tc gridSpan="2">
                  <a:txBody>
                    <a:bodyPr/>
                    <a:lstStyle/>
                    <a:p>
                      <a:r>
                        <a:rPr kumimoji="1" lang="en-US" altLang="ja-JP" sz="1400" dirty="0" smtClean="0"/>
                        <a:t>Condition:</a:t>
                      </a:r>
                      <a:endParaRPr kumimoji="1" lang="ja-JP" altLang="en-US" sz="1400" dirty="0"/>
                    </a:p>
                  </a:txBody>
                  <a:tcPr marL="68580" marR="68580" marT="34290" marB="34290"/>
                </a:tc>
                <a:tc hMerge="1">
                  <a:txBody>
                    <a:bodyPr/>
                    <a:lstStyle/>
                    <a:p>
                      <a:endParaRPr kumimoji="1" lang="ja-JP" altLang="en-US"/>
                    </a:p>
                  </a:txBody>
                  <a:tcPr/>
                </a:tc>
              </a:tr>
              <a:tr h="278130">
                <a:tc>
                  <a:txBody>
                    <a:bodyPr/>
                    <a:lstStyle/>
                    <a:p>
                      <a:pPr marL="285750" indent="-285750">
                        <a:buFont typeface="Arial" panose="020B0604020202020204" pitchFamily="34" charset="0"/>
                        <a:buChar char="•"/>
                      </a:pPr>
                      <a:r>
                        <a:rPr kumimoji="1" lang="en-US" altLang="ja-JP" sz="1200" dirty="0" smtClean="0"/>
                        <a:t>SLA:</a:t>
                      </a:r>
                      <a:endParaRPr kumimoji="1" lang="ja-JP" altLang="en-US" sz="1200" dirty="0"/>
                    </a:p>
                  </a:txBody>
                  <a:tcPr marL="68580" marR="68580" marT="34290" marB="34290"/>
                </a:tc>
                <a:tc>
                  <a:txBody>
                    <a:bodyPr/>
                    <a:lstStyle/>
                    <a:p>
                      <a:r>
                        <a:rPr kumimoji="1" lang="en-US" altLang="ja-JP" sz="1200" dirty="0" smtClean="0"/>
                        <a:t>Best Effort</a:t>
                      </a:r>
                      <a:endParaRPr kumimoji="1" lang="ja-JP" altLang="en-US" sz="1200" dirty="0"/>
                    </a:p>
                  </a:txBody>
                  <a:tcPr marL="68580" marR="68580" marT="34290" marB="34290"/>
                </a:tc>
              </a:tr>
              <a:tr h="278130">
                <a:tc gridSpan="2">
                  <a:txBody>
                    <a:bodyPr/>
                    <a:lstStyle/>
                    <a:p>
                      <a:pPr marL="285750" indent="-285750">
                        <a:buFont typeface="Arial" panose="020B0604020202020204" pitchFamily="34" charset="0"/>
                        <a:buChar char="•"/>
                      </a:pPr>
                      <a:r>
                        <a:rPr kumimoji="1" lang="en-US" altLang="ja-JP" sz="1200" dirty="0" smtClean="0"/>
                        <a:t>Data Volume,</a:t>
                      </a:r>
                      <a:r>
                        <a:rPr kumimoji="1" lang="en-US" altLang="ja-JP" sz="1200" baseline="0" dirty="0" smtClean="0"/>
                        <a:t> User License, Optional Service, etc. …</a:t>
                      </a:r>
                      <a:endParaRPr kumimoji="1" lang="ja-JP" altLang="en-US" sz="1200" dirty="0"/>
                    </a:p>
                  </a:txBody>
                  <a:tcPr marL="68580" marR="68580" marT="34290" marB="34290"/>
                </a:tc>
                <a:tc hMerge="1">
                  <a:txBody>
                    <a:bodyPr/>
                    <a:lstStyle/>
                    <a:p>
                      <a:endParaRPr kumimoji="1" lang="ja-JP" altLang="en-US"/>
                    </a:p>
                  </a:txBody>
                  <a:tcPr/>
                </a:tc>
              </a:tr>
              <a:tr h="278130">
                <a:tc>
                  <a:txBody>
                    <a:bodyPr/>
                    <a:lstStyle/>
                    <a:p>
                      <a:pPr marL="285750" indent="-285750">
                        <a:buFont typeface="Arial" panose="020B0604020202020204" pitchFamily="34" charset="0"/>
                        <a:buChar char="•"/>
                      </a:pPr>
                      <a:r>
                        <a:rPr kumimoji="1" lang="en-US" altLang="ja-JP" sz="1200" dirty="0" smtClean="0"/>
                        <a:t>Storage:</a:t>
                      </a:r>
                      <a:endParaRPr kumimoji="1" lang="ja-JP" altLang="en-US" sz="1200" dirty="0"/>
                    </a:p>
                  </a:txBody>
                  <a:tcPr marL="68580" marR="68580" marT="34290" marB="34290"/>
                </a:tc>
                <a:tc>
                  <a:txBody>
                    <a:bodyPr/>
                    <a:lstStyle/>
                    <a:p>
                      <a:r>
                        <a:rPr kumimoji="1" lang="en-US" altLang="ja-JP" sz="1200" dirty="0" smtClean="0"/>
                        <a:t>200 GB</a:t>
                      </a:r>
                      <a:endParaRPr kumimoji="1" lang="ja-JP" altLang="en-US" sz="1200" dirty="0"/>
                    </a:p>
                  </a:txBody>
                  <a:tcPr marL="68580" marR="68580" marT="34290" marB="34290"/>
                </a:tc>
              </a:tr>
              <a:tr h="278130">
                <a:tc>
                  <a:txBody>
                    <a:bodyPr/>
                    <a:lstStyle/>
                    <a:p>
                      <a:pPr marL="285750" indent="-285750">
                        <a:buFont typeface="Arial" panose="020B0604020202020204" pitchFamily="34" charset="0"/>
                        <a:buChar char="•"/>
                      </a:pPr>
                      <a:r>
                        <a:rPr kumimoji="1" lang="en-US" altLang="ja-JP" sz="1200" dirty="0" smtClean="0"/>
                        <a:t>Number of users:</a:t>
                      </a:r>
                      <a:endParaRPr kumimoji="1" lang="ja-JP" altLang="en-US" sz="1200" dirty="0"/>
                    </a:p>
                  </a:txBody>
                  <a:tcPr marL="68580" marR="68580" marT="34290" marB="34290"/>
                </a:tc>
                <a:tc>
                  <a:txBody>
                    <a:bodyPr/>
                    <a:lstStyle/>
                    <a:p>
                      <a:r>
                        <a:rPr kumimoji="1" lang="en-US" altLang="ja-JP" sz="1200" dirty="0" smtClean="0"/>
                        <a:t>15 users</a:t>
                      </a:r>
                      <a:r>
                        <a:rPr kumimoji="1" lang="en-US" altLang="ja-JP" sz="1200" baseline="0" dirty="0" smtClean="0"/>
                        <a:t> (GISCs)</a:t>
                      </a:r>
                      <a:endParaRPr kumimoji="1" lang="ja-JP" altLang="en-US" sz="1200" dirty="0"/>
                    </a:p>
                  </a:txBody>
                  <a:tcPr marL="68580" marR="68580" marT="34290" marB="34290"/>
                </a:tc>
              </a:tr>
              <a:tr h="278130">
                <a:tc>
                  <a:txBody>
                    <a:bodyPr/>
                    <a:lstStyle/>
                    <a:p>
                      <a:pPr marL="285750" indent="-285750">
                        <a:buFont typeface="Arial" panose="020B0604020202020204" pitchFamily="34" charset="0"/>
                        <a:buChar char="•"/>
                      </a:pPr>
                      <a:r>
                        <a:rPr kumimoji="1" lang="en-US" altLang="ja-JP" sz="1200" dirty="0" smtClean="0"/>
                        <a:t>CDN Service:</a:t>
                      </a:r>
                      <a:endParaRPr kumimoji="1" lang="ja-JP" altLang="en-US" sz="1200" dirty="0"/>
                    </a:p>
                  </a:txBody>
                  <a:tcPr marL="68580" marR="68580" marT="34290" marB="34290"/>
                </a:tc>
                <a:tc>
                  <a:txBody>
                    <a:bodyPr/>
                    <a:lstStyle/>
                    <a:p>
                      <a:r>
                        <a:rPr kumimoji="1" lang="en-US" altLang="ja-JP" sz="1200" dirty="0" smtClean="0"/>
                        <a:t>May</a:t>
                      </a:r>
                      <a:r>
                        <a:rPr kumimoji="1" lang="en-US" altLang="ja-JP" sz="1200" baseline="0" dirty="0" smtClean="0"/>
                        <a:t> be needed to meet 20 Mb/s or more</a:t>
                      </a:r>
                      <a:endParaRPr kumimoji="1" lang="en-US" altLang="ja-JP" sz="1200" dirty="0" smtClean="0"/>
                    </a:p>
                  </a:txBody>
                  <a:tcPr marL="68580" marR="68580" marT="34290" marB="34290"/>
                </a:tc>
              </a:tr>
              <a:tr h="434340">
                <a:tc>
                  <a:txBody>
                    <a:bodyPr/>
                    <a:lstStyle/>
                    <a:p>
                      <a:pPr marL="285750" indent="-285750">
                        <a:buFont typeface="Arial" panose="020B0604020202020204" pitchFamily="34" charset="0"/>
                        <a:buChar char="•"/>
                      </a:pPr>
                      <a:r>
                        <a:rPr kumimoji="1" lang="en-US" altLang="ja-JP" sz="1200" dirty="0" smtClean="0"/>
                        <a:t>Management:</a:t>
                      </a:r>
                      <a:endParaRPr kumimoji="1" lang="ja-JP" altLang="en-US" sz="1200" dirty="0"/>
                    </a:p>
                  </a:txBody>
                  <a:tcPr marL="68580" marR="68580" marT="34290" marB="34290"/>
                </a:tc>
                <a:tc>
                  <a:txBody>
                    <a:bodyPr/>
                    <a:lstStyle/>
                    <a:p>
                      <a:r>
                        <a:rPr kumimoji="1" lang="en-US" altLang="ja-JP" sz="1200" dirty="0" smtClean="0"/>
                        <a:t>Volunteer?</a:t>
                      </a:r>
                      <a:r>
                        <a:rPr kumimoji="1" lang="en-US" altLang="ja-JP" sz="1200" baseline="0" dirty="0" smtClean="0"/>
                        <a:t> or use Provider’s management service?</a:t>
                      </a:r>
                    </a:p>
                    <a:p>
                      <a:r>
                        <a:rPr kumimoji="1" lang="en-US" altLang="ja-JP" sz="1200" baseline="0" dirty="0" smtClean="0"/>
                        <a:t>e.g. ECMWF providing huge human resource to manage RMDCN</a:t>
                      </a:r>
                      <a:endParaRPr kumimoji="1" lang="ja-JP" altLang="en-US" sz="1200" dirty="0"/>
                    </a:p>
                  </a:txBody>
                  <a:tcPr marL="68580" marR="68580" marT="34290" marB="34290"/>
                </a:tc>
              </a:tr>
              <a:tr h="720090">
                <a:tc>
                  <a:txBody>
                    <a:bodyPr/>
                    <a:lstStyle/>
                    <a:p>
                      <a:pPr marL="285750" indent="-285750">
                        <a:buFont typeface="Arial" panose="020B0604020202020204" pitchFamily="34" charset="0"/>
                        <a:buChar char="•"/>
                      </a:pPr>
                      <a:r>
                        <a:rPr kumimoji="1" lang="en-US" altLang="ja-JP" sz="1200" dirty="0" smtClean="0"/>
                        <a:t>Throughput:</a:t>
                      </a:r>
                      <a:endParaRPr kumimoji="1" lang="ja-JP" altLang="en-US" sz="1200" dirty="0"/>
                    </a:p>
                  </a:txBody>
                  <a:tcPr marL="68580" marR="68580" marT="34290" marB="34290"/>
                </a:tc>
                <a:tc>
                  <a:txBody>
                    <a:bodyPr/>
                    <a:lstStyle/>
                    <a:p>
                      <a:r>
                        <a:rPr kumimoji="1" lang="en-US" altLang="ja-JP" sz="1200" dirty="0" smtClean="0"/>
                        <a:t>20 Mb/s (not contractual) between a GISC and the cloud</a:t>
                      </a:r>
                    </a:p>
                    <a:p>
                      <a:endParaRPr kumimoji="1" lang="en-US" altLang="ja-JP" sz="700" dirty="0" smtClean="0"/>
                    </a:p>
                    <a:p>
                      <a:r>
                        <a:rPr kumimoji="1" lang="en-US" altLang="ja-JP" sz="1200" dirty="0" smtClean="0"/>
                        <a:t>e.g. to get 4 GB (e.g. NWP)</a:t>
                      </a:r>
                      <a:r>
                        <a:rPr kumimoji="1" lang="en-US" altLang="ja-JP" sz="1200" baseline="0" dirty="0" smtClean="0"/>
                        <a:t> within 30 minutes, minimum actual speed must be 20Mb/s or more (see below)</a:t>
                      </a:r>
                      <a:endParaRPr kumimoji="1" lang="ja-JP" altLang="en-US" sz="1200" dirty="0"/>
                    </a:p>
                  </a:txBody>
                  <a:tcPr marL="68580" marR="68580" marT="34290" marB="34290"/>
                </a:tc>
              </a:tr>
            </a:tbl>
          </a:graphicData>
        </a:graphic>
      </p:graphicFrame>
      <p:sp>
        <p:nvSpPr>
          <p:cNvPr id="42" name="タイトル 1"/>
          <p:cNvSpPr txBox="1">
            <a:spLocks/>
          </p:cNvSpPr>
          <p:nvPr/>
        </p:nvSpPr>
        <p:spPr>
          <a:xfrm>
            <a:off x="1417153" y="411510"/>
            <a:ext cx="3666120" cy="583574"/>
          </a:xfrm>
          <a:prstGeom prst="rect">
            <a:avLst/>
          </a:prstGeom>
        </p:spPr>
        <p:txBody>
          <a:bodyPr vert="horz" lIns="68580" tIns="34290" rIns="68580" bIns="34290" rtlCol="0" anchor="ctr">
            <a:normAutofit/>
          </a:bodyPr>
          <a:lstStyle>
            <a:lvl1pPr algn="ctr" defTabSz="914400" rtl="0" eaLnBrk="1" latinLnBrk="0" hangingPunct="1">
              <a:spcBef>
                <a:spcPct val="0"/>
              </a:spcBef>
              <a:buNone/>
              <a:defRPr kumimoji="1" sz="4400" kern="1200">
                <a:solidFill>
                  <a:schemeClr val="tx1"/>
                </a:solidFill>
                <a:latin typeface="+mj-lt"/>
                <a:ea typeface="+mj-ea"/>
                <a:cs typeface="+mj-cs"/>
              </a:defRPr>
            </a:lvl1pPr>
          </a:lstStyle>
          <a:p>
            <a:r>
              <a:rPr lang="en-US" altLang="ja-JP" sz="2100" dirty="0">
                <a:solidFill>
                  <a:srgbClr val="FF0000"/>
                </a:solidFill>
              </a:rPr>
              <a:t>&lt;&lt; Initial Stage &gt;&gt;</a:t>
            </a:r>
            <a:endParaRPr lang="ja-JP" altLang="en-US" sz="2100" dirty="0">
              <a:solidFill>
                <a:srgbClr val="FF0000"/>
              </a:solidFill>
            </a:endParaRPr>
          </a:p>
        </p:txBody>
      </p:sp>
    </p:spTree>
    <p:extLst>
      <p:ext uri="{BB962C8B-B14F-4D97-AF65-F5344CB8AC3E}">
        <p14:creationId xmlns:p14="http://schemas.microsoft.com/office/powerpoint/2010/main" val="1003617080"/>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a:xfrm>
            <a:off x="134634" y="205979"/>
            <a:ext cx="6588732" cy="857250"/>
          </a:xfrm>
        </p:spPr>
        <p:txBody>
          <a:bodyPr>
            <a:normAutofit/>
          </a:bodyPr>
          <a:lstStyle/>
          <a:p>
            <a:r>
              <a:rPr lang="en-US" altLang="ja-JP" dirty="0"/>
              <a:t>What kind of data</a:t>
            </a:r>
            <a:r>
              <a:rPr lang="en-US" altLang="ja-JP" dirty="0" smtClean="0"/>
              <a:t>?</a:t>
            </a:r>
            <a:endParaRPr kumimoji="1" lang="ja-JP" altLang="en-US" dirty="0"/>
          </a:p>
        </p:txBody>
      </p:sp>
      <p:graphicFrame>
        <p:nvGraphicFramePr>
          <p:cNvPr id="5" name="コンテンツ プレースホルダー 4"/>
          <p:cNvGraphicFramePr>
            <a:graphicFrameLocks noGrp="1"/>
          </p:cNvGraphicFramePr>
          <p:nvPr>
            <p:ph idx="1"/>
            <p:extLst>
              <p:ext uri="{D42A27DB-BD31-4B8C-83A1-F6EECF244321}">
                <p14:modId xmlns:p14="http://schemas.microsoft.com/office/powerpoint/2010/main" val="1598174501"/>
              </p:ext>
            </p:extLst>
          </p:nvPr>
        </p:nvGraphicFramePr>
        <p:xfrm>
          <a:off x="342900" y="1329612"/>
          <a:ext cx="6172200" cy="2903220"/>
        </p:xfrm>
        <a:graphic>
          <a:graphicData uri="http://schemas.openxmlformats.org/drawingml/2006/table">
            <a:tbl>
              <a:tblPr firstRow="1" bandRow="1">
                <a:tableStyleId>{5C22544A-7EE6-4342-B048-85BDC9FD1C3A}</a:tableStyleId>
              </a:tblPr>
              <a:tblGrid>
                <a:gridCol w="2384022"/>
                <a:gridCol w="1890210"/>
                <a:gridCol w="1897968"/>
              </a:tblGrid>
              <a:tr h="278130">
                <a:tc>
                  <a:txBody>
                    <a:bodyPr/>
                    <a:lstStyle/>
                    <a:p>
                      <a:endParaRPr kumimoji="1" lang="ja-JP" altLang="en-US" sz="1400" dirty="0">
                        <a:latin typeface="+mn-lt"/>
                      </a:endParaRPr>
                    </a:p>
                  </a:txBody>
                  <a:tcPr marL="68580" marR="68580" marT="34290" marB="34290"/>
                </a:tc>
                <a:tc>
                  <a:txBody>
                    <a:bodyPr/>
                    <a:lstStyle/>
                    <a:p>
                      <a:r>
                        <a:rPr kumimoji="1" lang="en-US" altLang="ja-JP" sz="1400" dirty="0" smtClean="0">
                          <a:latin typeface="+mn-lt"/>
                        </a:rPr>
                        <a:t>Initial Stage</a:t>
                      </a:r>
                      <a:endParaRPr kumimoji="1" lang="ja-JP" altLang="en-US" sz="1400" dirty="0">
                        <a:latin typeface="+mn-lt"/>
                      </a:endParaRPr>
                    </a:p>
                  </a:txBody>
                  <a:tcPr marL="68580" marR="68580" marT="34290" marB="34290"/>
                </a:tc>
                <a:tc>
                  <a:txBody>
                    <a:bodyPr/>
                    <a:lstStyle/>
                    <a:p>
                      <a:r>
                        <a:rPr kumimoji="1" lang="en-US" altLang="ja-JP" sz="1400" dirty="0" smtClean="0">
                          <a:latin typeface="+mn-lt"/>
                        </a:rPr>
                        <a:t>Evolution,</a:t>
                      </a:r>
                      <a:r>
                        <a:rPr kumimoji="1" lang="en-US" altLang="ja-JP" sz="1400" baseline="0" dirty="0" smtClean="0">
                          <a:latin typeface="+mn-lt"/>
                        </a:rPr>
                        <a:t> Future stages</a:t>
                      </a:r>
                      <a:endParaRPr kumimoji="1" lang="ja-JP" altLang="en-US" sz="1400" dirty="0">
                        <a:latin typeface="+mn-lt"/>
                      </a:endParaRPr>
                    </a:p>
                  </a:txBody>
                  <a:tcPr marL="68580" marR="68580" marT="34290" marB="34290"/>
                </a:tc>
              </a:tr>
              <a:tr h="278130">
                <a:tc>
                  <a:txBody>
                    <a:bodyPr/>
                    <a:lstStyle/>
                    <a:p>
                      <a:r>
                        <a:rPr kumimoji="1" lang="en-US" altLang="ja-JP" sz="1400" dirty="0" smtClean="0">
                          <a:latin typeface="+mn-lt"/>
                        </a:rPr>
                        <a:t>WMO_DataLicenseCode</a:t>
                      </a:r>
                      <a:endParaRPr kumimoji="1" lang="ja-JP" altLang="en-US" sz="1400" dirty="0">
                        <a:latin typeface="+mn-lt"/>
                      </a:endParaRPr>
                    </a:p>
                  </a:txBody>
                  <a:tcPr marL="68580" marR="68580" marT="34290" marB="34290"/>
                </a:tc>
                <a:tc>
                  <a:txBody>
                    <a:bodyPr/>
                    <a:lstStyle/>
                    <a:p>
                      <a:r>
                        <a:rPr kumimoji="1" lang="en-US" altLang="ja-JP" sz="1400" dirty="0" err="1" smtClean="0">
                          <a:latin typeface="+mn-lt"/>
                        </a:rPr>
                        <a:t>WMOEssential</a:t>
                      </a:r>
                      <a:r>
                        <a:rPr kumimoji="1" lang="en-US" altLang="ja-JP" sz="1400" dirty="0" smtClean="0">
                          <a:latin typeface="+mn-lt"/>
                        </a:rPr>
                        <a:t>, </a:t>
                      </a:r>
                      <a:r>
                        <a:rPr kumimoji="1" lang="en-US" altLang="ja-JP" sz="1400" dirty="0" err="1" smtClean="0">
                          <a:latin typeface="+mn-lt"/>
                        </a:rPr>
                        <a:t>WMONoLimitation</a:t>
                      </a:r>
                      <a:endParaRPr kumimoji="1" lang="ja-JP" altLang="en-US" sz="1400" dirty="0">
                        <a:latin typeface="+mn-lt"/>
                      </a:endParaRPr>
                    </a:p>
                  </a:txBody>
                  <a:tcPr marL="68580" marR="68580" marT="34290" marB="34290"/>
                </a:tc>
                <a:tc>
                  <a:txBody>
                    <a:bodyPr/>
                    <a:lstStyle/>
                    <a:p>
                      <a:r>
                        <a:rPr kumimoji="1" lang="en-US" altLang="ja-JP" sz="1400" dirty="0" smtClean="0">
                          <a:latin typeface="+mn-lt"/>
                        </a:rPr>
                        <a:t>WMOAdditional, WMOOther</a:t>
                      </a:r>
                      <a:endParaRPr kumimoji="1" lang="ja-JP" altLang="en-US" sz="1400" dirty="0">
                        <a:latin typeface="+mn-lt"/>
                      </a:endParaRPr>
                    </a:p>
                  </a:txBody>
                  <a:tcPr marL="68580" marR="68580" marT="34290" marB="34290"/>
                </a:tc>
              </a:tr>
              <a:tr h="278130">
                <a:tc>
                  <a:txBody>
                    <a:bodyPr/>
                    <a:lstStyle/>
                    <a:p>
                      <a:r>
                        <a:rPr kumimoji="1" lang="en-US" altLang="ja-JP" sz="1400" dirty="0" smtClean="0">
                          <a:latin typeface="+mn-lt"/>
                        </a:rPr>
                        <a:t>WMO_DistributionScopeCode</a:t>
                      </a:r>
                      <a:endParaRPr kumimoji="1" lang="ja-JP" altLang="en-US" sz="1400" dirty="0">
                        <a:latin typeface="+mn-lt"/>
                      </a:endParaRPr>
                    </a:p>
                  </a:txBody>
                  <a:tcPr marL="68580" marR="68580" marT="34290" marB="34290"/>
                </a:tc>
                <a:tc>
                  <a:txBody>
                    <a:bodyPr/>
                    <a:lstStyle/>
                    <a:p>
                      <a:r>
                        <a:rPr kumimoji="1" lang="en-US" altLang="ja-JP" sz="1400" dirty="0" smtClean="0">
                          <a:latin typeface="+mn-lt"/>
                        </a:rPr>
                        <a:t>GlobalExchange</a:t>
                      </a:r>
                      <a:endParaRPr kumimoji="1" lang="ja-JP" altLang="en-US" sz="1400" dirty="0">
                        <a:latin typeface="+mn-lt"/>
                      </a:endParaRPr>
                    </a:p>
                  </a:txBody>
                  <a:tcPr marL="68580" marR="68580" marT="34290" marB="34290"/>
                </a:tc>
                <a:tc>
                  <a:txBody>
                    <a:bodyPr/>
                    <a:lstStyle/>
                    <a:p>
                      <a:r>
                        <a:rPr kumimoji="1" lang="en-US" altLang="ja-JP" sz="1400" dirty="0" smtClean="0">
                          <a:latin typeface="+mn-lt"/>
                        </a:rPr>
                        <a:t>RegionalExchange,</a:t>
                      </a:r>
                      <a:r>
                        <a:rPr kumimoji="1" lang="en-US" altLang="ja-JP" sz="1400" baseline="0" dirty="0" smtClean="0">
                          <a:latin typeface="+mn-lt"/>
                        </a:rPr>
                        <a:t> </a:t>
                      </a:r>
                      <a:r>
                        <a:rPr kumimoji="1" lang="en-US" altLang="ja-JP" sz="1400" dirty="0" smtClean="0">
                          <a:latin typeface="+mn-lt"/>
                        </a:rPr>
                        <a:t>OriginatingCentre</a:t>
                      </a:r>
                    </a:p>
                  </a:txBody>
                  <a:tcPr marL="68580" marR="68580" marT="34290" marB="34290"/>
                </a:tc>
              </a:tr>
              <a:tr h="415910">
                <a:tc>
                  <a:txBody>
                    <a:bodyPr/>
                    <a:lstStyle/>
                    <a:p>
                      <a:r>
                        <a:rPr kumimoji="1" lang="en-US" altLang="ja-JP" sz="1400" dirty="0" smtClean="0">
                          <a:latin typeface="+mn-lt"/>
                        </a:rPr>
                        <a:t>WMO_ProductCategoryCode</a:t>
                      </a:r>
                      <a:endParaRPr kumimoji="1" lang="ja-JP" altLang="en-US" sz="1400" dirty="0">
                        <a:latin typeface="+mn-lt"/>
                      </a:endParaRPr>
                    </a:p>
                  </a:txBody>
                  <a:tcPr marL="68580" marR="68580" marT="34290" marB="34290"/>
                </a:tc>
                <a:tc>
                  <a:txBody>
                    <a:bodyPr/>
                    <a:lstStyle/>
                    <a:p>
                      <a:r>
                        <a:rPr kumimoji="1" lang="en-US" altLang="ja-JP" sz="1400" dirty="0" smtClean="0">
                          <a:latin typeface="+mn-lt"/>
                        </a:rPr>
                        <a:t>GTSPriority2,3,4</a:t>
                      </a:r>
                      <a:br>
                        <a:rPr kumimoji="1" lang="en-US" altLang="ja-JP" sz="1400" dirty="0" smtClean="0">
                          <a:latin typeface="+mn-lt"/>
                        </a:rPr>
                      </a:br>
                      <a:r>
                        <a:rPr kumimoji="1" lang="en-US" altLang="ja-JP" sz="1400" dirty="0" smtClean="0">
                          <a:latin typeface="+mn-lt"/>
                        </a:rPr>
                        <a:t> (except 1)</a:t>
                      </a:r>
                    </a:p>
                  </a:txBody>
                  <a:tcPr marL="68580" marR="68580" marT="34290" marB="34290"/>
                </a:tc>
                <a:tc>
                  <a:txBody>
                    <a:bodyPr/>
                    <a:lstStyle/>
                    <a:p>
                      <a:r>
                        <a:rPr kumimoji="1" lang="en-US" altLang="ja-JP" sz="1400" dirty="0" smtClean="0">
                          <a:latin typeface="+mn-lt"/>
                        </a:rPr>
                        <a:t>GTSPriority1</a:t>
                      </a:r>
                      <a:br>
                        <a:rPr kumimoji="1" lang="en-US" altLang="ja-JP" sz="1400" dirty="0" smtClean="0">
                          <a:latin typeface="+mn-lt"/>
                        </a:rPr>
                      </a:br>
                      <a:r>
                        <a:rPr kumimoji="1" lang="en-US" altLang="ja-JP" sz="1400" dirty="0" smtClean="0">
                          <a:latin typeface="+mn-lt"/>
                        </a:rPr>
                        <a:t>(Priority level control like</a:t>
                      </a:r>
                      <a:r>
                        <a:rPr kumimoji="1" lang="en-US" altLang="ja-JP" sz="1400" baseline="0" dirty="0" smtClean="0">
                          <a:latin typeface="+mn-lt"/>
                        </a:rPr>
                        <a:t> “QoS” is required .</a:t>
                      </a:r>
                      <a:r>
                        <a:rPr kumimoji="1" lang="en-US" altLang="ja-JP" sz="1400" dirty="0" smtClean="0">
                          <a:latin typeface="+mn-lt"/>
                        </a:rPr>
                        <a:t>)</a:t>
                      </a:r>
                      <a:endParaRPr kumimoji="1" lang="ja-JP" altLang="en-US" sz="1400" dirty="0">
                        <a:latin typeface="+mn-lt"/>
                      </a:endParaRPr>
                    </a:p>
                  </a:txBody>
                  <a:tcPr marL="68580" marR="68580" marT="34290" marB="34290"/>
                </a:tc>
              </a:tr>
              <a:tr h="300133">
                <a:tc>
                  <a:txBody>
                    <a:bodyPr/>
                    <a:lstStyle/>
                    <a:p>
                      <a:endParaRPr kumimoji="1" lang="ja-JP" altLang="en-US" sz="1400" dirty="0">
                        <a:latin typeface="+mn-lt"/>
                      </a:endParaRPr>
                    </a:p>
                  </a:txBody>
                  <a:tcPr marL="68580" marR="68580" marT="34290" marB="34290"/>
                </a:tc>
                <a:tc>
                  <a:txBody>
                    <a:bodyPr/>
                    <a:lstStyle/>
                    <a:p>
                      <a:r>
                        <a:rPr kumimoji="1" lang="en-US" altLang="ja-JP" sz="1400" dirty="0" smtClean="0">
                          <a:latin typeface="+mn-lt"/>
                        </a:rPr>
                        <a:t>Mechanism for many to many (as opposed to any to any)</a:t>
                      </a:r>
                    </a:p>
                  </a:txBody>
                  <a:tcPr marL="68580" marR="68580" marT="34290" marB="34290"/>
                </a:tc>
                <a:tc>
                  <a:txBody>
                    <a:bodyPr/>
                    <a:lstStyle/>
                    <a:p>
                      <a:endParaRPr kumimoji="1" lang="ja-JP" altLang="en-US" sz="1400" dirty="0">
                        <a:latin typeface="+mn-lt"/>
                      </a:endParaRPr>
                    </a:p>
                  </a:txBody>
                  <a:tcPr marL="68580" marR="68580" marT="34290" marB="34290"/>
                </a:tc>
              </a:tr>
            </a:tbl>
          </a:graphicData>
        </a:graphic>
      </p:graphicFrame>
      <p:sp>
        <p:nvSpPr>
          <p:cNvPr id="7" name="テキスト ボックス 6"/>
          <p:cNvSpPr txBox="1"/>
          <p:nvPr/>
        </p:nvSpPr>
        <p:spPr>
          <a:xfrm>
            <a:off x="188640" y="4677984"/>
            <a:ext cx="6480720" cy="300082"/>
          </a:xfrm>
          <a:prstGeom prst="rect">
            <a:avLst/>
          </a:prstGeom>
          <a:noFill/>
        </p:spPr>
        <p:txBody>
          <a:bodyPr wrap="square" rtlCol="0">
            <a:spAutoFit/>
          </a:bodyPr>
          <a:lstStyle/>
          <a:p>
            <a:r>
              <a:rPr kumimoji="1" lang="en-US" altLang="ja-JP" sz="1350" dirty="0"/>
              <a:t>GTS Priority … See </a:t>
            </a:r>
            <a:r>
              <a:rPr lang="en-US" altLang="ja-JP" sz="1350" dirty="0"/>
              <a:t>Attachment II-5 of Manual on the GTS </a:t>
            </a:r>
            <a:endParaRPr kumimoji="1" lang="ja-JP" altLang="en-US" sz="1350" dirty="0"/>
          </a:p>
        </p:txBody>
      </p:sp>
    </p:spTree>
    <p:extLst>
      <p:ext uri="{BB962C8B-B14F-4D97-AF65-F5344CB8AC3E}">
        <p14:creationId xmlns:p14="http://schemas.microsoft.com/office/powerpoint/2010/main" val="1816563130"/>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a:xfrm>
            <a:off x="80628" y="205979"/>
            <a:ext cx="6696744" cy="857250"/>
          </a:xfrm>
        </p:spPr>
        <p:txBody>
          <a:bodyPr>
            <a:noAutofit/>
          </a:bodyPr>
          <a:lstStyle/>
          <a:p>
            <a:r>
              <a:rPr lang="en-US" altLang="ja-JP" sz="2700" dirty="0"/>
              <a:t>Protocol</a:t>
            </a:r>
          </a:p>
        </p:txBody>
      </p:sp>
      <p:graphicFrame>
        <p:nvGraphicFramePr>
          <p:cNvPr id="8" name="表 7"/>
          <p:cNvGraphicFramePr>
            <a:graphicFrameLocks noGrp="1"/>
          </p:cNvGraphicFramePr>
          <p:nvPr>
            <p:extLst/>
          </p:nvPr>
        </p:nvGraphicFramePr>
        <p:xfrm>
          <a:off x="242647" y="1329612"/>
          <a:ext cx="6372707" cy="1577340"/>
        </p:xfrm>
        <a:graphic>
          <a:graphicData uri="http://schemas.openxmlformats.org/drawingml/2006/table">
            <a:tbl>
              <a:tblPr firstRow="1" bandRow="1">
                <a:tableStyleId>{5C22544A-7EE6-4342-B048-85BDC9FD1C3A}</a:tableStyleId>
              </a:tblPr>
              <a:tblGrid>
                <a:gridCol w="1944216"/>
                <a:gridCol w="1890210"/>
                <a:gridCol w="2538281"/>
              </a:tblGrid>
              <a:tr h="342900">
                <a:tc>
                  <a:txBody>
                    <a:bodyPr/>
                    <a:lstStyle/>
                    <a:p>
                      <a:pPr algn="l"/>
                      <a:r>
                        <a:rPr kumimoji="1" lang="en-US" altLang="ja-JP" sz="1800" dirty="0" smtClean="0"/>
                        <a:t>To Cloud</a:t>
                      </a:r>
                      <a:endParaRPr kumimoji="1" lang="ja-JP" altLang="en-US" sz="1800" dirty="0"/>
                    </a:p>
                  </a:txBody>
                  <a:tcPr marL="68580" marR="68580" marT="34290" marB="34290" anchor="ctr"/>
                </a:tc>
                <a:tc>
                  <a:txBody>
                    <a:bodyPr/>
                    <a:lstStyle/>
                    <a:p>
                      <a:pPr algn="l"/>
                      <a:r>
                        <a:rPr kumimoji="1" lang="en-US" altLang="ja-JP" sz="1800" dirty="0" smtClean="0"/>
                        <a:t>Initial</a:t>
                      </a:r>
                      <a:r>
                        <a:rPr kumimoji="1" lang="en-US" altLang="ja-JP" sz="1800" baseline="0" dirty="0" smtClean="0"/>
                        <a:t> Stage</a:t>
                      </a:r>
                      <a:endParaRPr kumimoji="1" lang="ja-JP" altLang="en-US" sz="1800" dirty="0"/>
                    </a:p>
                  </a:txBody>
                  <a:tcPr marL="68580" marR="68580" marT="34290" marB="34290" anchor="ctr"/>
                </a:tc>
                <a:tc>
                  <a:txBody>
                    <a:bodyPr/>
                    <a:lstStyle/>
                    <a:p>
                      <a:pPr algn="l"/>
                      <a:r>
                        <a:rPr kumimoji="1" lang="en-US" altLang="ja-JP" sz="1800" dirty="0" smtClean="0"/>
                        <a:t>Evolution</a:t>
                      </a:r>
                      <a:r>
                        <a:rPr kumimoji="1" lang="en-US" altLang="ja-JP" sz="1800" baseline="0" dirty="0" smtClean="0"/>
                        <a:t> &amp; Future</a:t>
                      </a:r>
                      <a:r>
                        <a:rPr kumimoji="1" lang="ja-JP" altLang="en-US" sz="1800" baseline="0" dirty="0" smtClean="0"/>
                        <a:t> </a:t>
                      </a:r>
                      <a:r>
                        <a:rPr kumimoji="1" lang="en-US" altLang="ja-JP" sz="1800" baseline="0" dirty="0" smtClean="0"/>
                        <a:t>Stage</a:t>
                      </a:r>
                    </a:p>
                  </a:txBody>
                  <a:tcPr marL="68580" marR="68580" marT="34290" marB="34290" anchor="ctr"/>
                </a:tc>
              </a:tr>
              <a:tr h="617220">
                <a:tc>
                  <a:txBody>
                    <a:bodyPr/>
                    <a:lstStyle/>
                    <a:p>
                      <a:pPr algn="l"/>
                      <a:r>
                        <a:rPr kumimoji="1" lang="en-US" altLang="ja-JP" sz="1800" baseline="0" dirty="0" smtClean="0"/>
                        <a:t>Internet</a:t>
                      </a:r>
                    </a:p>
                    <a:p>
                      <a:pPr algn="l"/>
                      <a:endParaRPr kumimoji="1" lang="ja-JP" altLang="en-US" sz="1800" dirty="0"/>
                    </a:p>
                  </a:txBody>
                  <a:tcPr marL="68580" marR="68580" marT="34290" marB="34290"/>
                </a:tc>
                <a:tc>
                  <a:txBody>
                    <a:bodyPr/>
                    <a:lstStyle/>
                    <a:p>
                      <a:pPr algn="l"/>
                      <a:r>
                        <a:rPr kumimoji="1" lang="en-US" altLang="ja-JP" sz="1800" dirty="0" smtClean="0"/>
                        <a:t>SFTP (GET/PUT)</a:t>
                      </a:r>
                    </a:p>
                    <a:p>
                      <a:pPr algn="l"/>
                      <a:r>
                        <a:rPr kumimoji="1" lang="en-US" altLang="ja-JP" sz="1800" dirty="0" smtClean="0"/>
                        <a:t>HTTPS (GET/PUT)</a:t>
                      </a:r>
                      <a:endParaRPr kumimoji="1" lang="ja-JP" altLang="en-US" sz="1800" dirty="0"/>
                    </a:p>
                  </a:txBody>
                  <a:tcPr marL="68580" marR="68580" marT="34290" marB="34290"/>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1" lang="en-US" altLang="ja-JP" sz="1800" dirty="0" smtClean="0"/>
                        <a:t>AMQP, Others</a:t>
                      </a:r>
                      <a:endParaRPr kumimoji="1" lang="ja-JP" altLang="en-US" sz="1800" dirty="0" smtClean="0"/>
                    </a:p>
                  </a:txBody>
                  <a:tcPr marL="68580" marR="68580" marT="34290" marB="34290"/>
                </a:tc>
              </a:tr>
              <a:tr h="617220">
                <a:tc>
                  <a:txBody>
                    <a:bodyPr/>
                    <a:lstStyle/>
                    <a:p>
                      <a:pPr algn="l"/>
                      <a:r>
                        <a:rPr kumimoji="1" lang="en-US" altLang="ja-JP" sz="1800" baseline="0" dirty="0" smtClean="0"/>
                        <a:t>Closed network</a:t>
                      </a:r>
                    </a:p>
                    <a:p>
                      <a:pPr algn="l"/>
                      <a:r>
                        <a:rPr kumimoji="1" lang="en-US" altLang="ja-JP" sz="1800" baseline="0" dirty="0" smtClean="0"/>
                        <a:t>(e.g. RMDCN)</a:t>
                      </a:r>
                      <a:endParaRPr kumimoji="1" lang="ja-JP" altLang="en-US" sz="1800" dirty="0"/>
                    </a:p>
                  </a:txBody>
                  <a:tcPr marL="68580" marR="68580" marT="34290" marB="34290"/>
                </a:tc>
                <a:tc>
                  <a:txBody>
                    <a:bodyPr/>
                    <a:lstStyle/>
                    <a:p>
                      <a:pPr algn="l"/>
                      <a:r>
                        <a:rPr kumimoji="1" lang="en-US" altLang="ja-JP" sz="1800" dirty="0" smtClean="0"/>
                        <a:t>FTP (GET/PUT)</a:t>
                      </a:r>
                      <a:endParaRPr kumimoji="1" lang="ja-JP" altLang="en-US" sz="1800" dirty="0"/>
                    </a:p>
                  </a:txBody>
                  <a:tcPr marL="68580" marR="68580" marT="34290" marB="34290"/>
                </a:tc>
                <a:tc>
                  <a:txBody>
                    <a:bodyPr/>
                    <a:lstStyle/>
                    <a:p>
                      <a:pPr algn="l"/>
                      <a:endParaRPr kumimoji="1" lang="ja-JP" altLang="en-US" sz="1800" dirty="0"/>
                    </a:p>
                  </a:txBody>
                  <a:tcPr marL="68580" marR="68580" marT="34290" marB="34290"/>
                </a:tc>
              </a:tr>
            </a:tbl>
          </a:graphicData>
        </a:graphic>
      </p:graphicFrame>
    </p:spTree>
    <p:extLst>
      <p:ext uri="{BB962C8B-B14F-4D97-AF65-F5344CB8AC3E}">
        <p14:creationId xmlns:p14="http://schemas.microsoft.com/office/powerpoint/2010/main" val="476255947"/>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 name="表 6"/>
          <p:cNvGraphicFramePr>
            <a:graphicFrameLocks noGrp="1"/>
          </p:cNvGraphicFramePr>
          <p:nvPr>
            <p:extLst>
              <p:ext uri="{D42A27DB-BD31-4B8C-83A1-F6EECF244321}">
                <p14:modId xmlns:p14="http://schemas.microsoft.com/office/powerpoint/2010/main" val="797622823"/>
              </p:ext>
            </p:extLst>
          </p:nvPr>
        </p:nvGraphicFramePr>
        <p:xfrm>
          <a:off x="377280" y="2629542"/>
          <a:ext cx="6480720" cy="2258318"/>
        </p:xfrm>
        <a:graphic>
          <a:graphicData uri="http://schemas.openxmlformats.org/drawingml/2006/table">
            <a:tbl>
              <a:tblPr firstRow="1" bandRow="1">
                <a:tableStyleId>{5940675A-B579-460E-94D1-54222C63F5DA}</a:tableStyleId>
              </a:tblPr>
              <a:tblGrid>
                <a:gridCol w="6480720"/>
              </a:tblGrid>
              <a:tr h="1042301">
                <a:tc>
                  <a:txBody>
                    <a:bodyPr/>
                    <a:lstStyle/>
                    <a:p>
                      <a:pPr marL="285750" indent="-285750">
                        <a:buFont typeface="Arial" panose="020B0604020202020204" pitchFamily="34" charset="0"/>
                        <a:buChar char="•"/>
                      </a:pPr>
                      <a:r>
                        <a:rPr kumimoji="1" lang="en-US" altLang="ja-JP" sz="800" dirty="0" smtClean="0"/>
                        <a:t>Initial</a:t>
                      </a:r>
                      <a:r>
                        <a:rPr kumimoji="1" lang="en-US" altLang="ja-JP" sz="800" baseline="0" dirty="0" smtClean="0"/>
                        <a:t> stage</a:t>
                      </a:r>
                      <a:endParaRPr kumimoji="1" lang="ja-JP" altLang="en-US" sz="800" dirty="0"/>
                    </a:p>
                  </a:txBody>
                  <a:tcPr marL="68580" marR="68580" marT="34290" marB="34290"/>
                </a:tc>
              </a:tr>
              <a:tr h="1216017">
                <a:tc>
                  <a:txBody>
                    <a:bodyPr/>
                    <a:lstStyle/>
                    <a:p>
                      <a:pPr marL="285750" indent="-285750">
                        <a:buFont typeface="Arial" panose="020B0604020202020204" pitchFamily="34" charset="0"/>
                        <a:buChar char="•"/>
                      </a:pPr>
                      <a:r>
                        <a:rPr kumimoji="1" lang="en-US" altLang="ja-JP" sz="800" dirty="0" smtClean="0"/>
                        <a:t>Evolution/Future</a:t>
                      </a:r>
                      <a:r>
                        <a:rPr kumimoji="1" lang="en-US" altLang="ja-JP" sz="800" baseline="0" dirty="0" smtClean="0"/>
                        <a:t> stage</a:t>
                      </a:r>
                      <a:endParaRPr kumimoji="1" lang="ja-JP" altLang="en-US" sz="800" dirty="0"/>
                    </a:p>
                  </a:txBody>
                  <a:tcPr marL="68580" marR="68580" marT="34290" marB="34290"/>
                </a:tc>
              </a:tr>
            </a:tbl>
          </a:graphicData>
        </a:graphic>
      </p:graphicFrame>
      <p:sp>
        <p:nvSpPr>
          <p:cNvPr id="62" name="フローチャート : 磁気ディスク 61"/>
          <p:cNvSpPr/>
          <p:nvPr/>
        </p:nvSpPr>
        <p:spPr>
          <a:xfrm>
            <a:off x="3201668" y="4029962"/>
            <a:ext cx="1611988" cy="660670"/>
          </a:xfrm>
          <a:prstGeom prst="flowChartMagneticDisk">
            <a:avLst/>
          </a:prstGeom>
          <a:gradFill flip="none" rotWithShape="1">
            <a:gsLst>
              <a:gs pos="0">
                <a:srgbClr val="0070C0">
                  <a:tint val="66000"/>
                  <a:satMod val="160000"/>
                </a:srgbClr>
              </a:gs>
              <a:gs pos="50000">
                <a:srgbClr val="0070C0">
                  <a:tint val="44500"/>
                  <a:satMod val="160000"/>
                </a:srgbClr>
              </a:gs>
              <a:gs pos="100000">
                <a:srgbClr val="0070C0">
                  <a:tint val="23500"/>
                  <a:satMod val="160000"/>
                </a:srgbClr>
              </a:gs>
            </a:gsLst>
            <a:lin ang="5400000" scaled="1"/>
            <a:tileRect/>
          </a:gradFill>
        </p:spPr>
        <p:style>
          <a:lnRef idx="1">
            <a:schemeClr val="accent1"/>
          </a:lnRef>
          <a:fillRef idx="2">
            <a:schemeClr val="accent1"/>
          </a:fillRef>
          <a:effectRef idx="1">
            <a:schemeClr val="accent1"/>
          </a:effectRef>
          <a:fontRef idx="minor">
            <a:schemeClr val="dk1"/>
          </a:fontRef>
        </p:style>
        <p:txBody>
          <a:bodyPr rtlCol="0" anchor="ctr"/>
          <a:lstStyle/>
          <a:p>
            <a:pPr algn="ctr"/>
            <a:endParaRPr kumimoji="1" lang="ja-JP" altLang="en-US" sz="1350" dirty="0"/>
          </a:p>
        </p:txBody>
      </p:sp>
      <p:cxnSp>
        <p:nvCxnSpPr>
          <p:cNvPr id="6" name="カギ線コネクタ 5"/>
          <p:cNvCxnSpPr/>
          <p:nvPr/>
        </p:nvCxnSpPr>
        <p:spPr>
          <a:xfrm flipV="1">
            <a:off x="2929038" y="3204741"/>
            <a:ext cx="538597" cy="679"/>
          </a:xfrm>
          <a:prstGeom prst="bentConnector3">
            <a:avLst>
              <a:gd name="adj1" fmla="val 50000"/>
            </a:avLst>
          </a:prstGeom>
          <a:ln w="50800" cap="rnd">
            <a:solidFill>
              <a:srgbClr val="00B0F0"/>
            </a:solidFill>
            <a:prstDash val="sysDot"/>
            <a:tailEnd type="arrow"/>
          </a:ln>
        </p:spPr>
        <p:style>
          <a:lnRef idx="1">
            <a:schemeClr val="accent1"/>
          </a:lnRef>
          <a:fillRef idx="0">
            <a:schemeClr val="accent1"/>
          </a:fillRef>
          <a:effectRef idx="0">
            <a:schemeClr val="accent1"/>
          </a:effectRef>
          <a:fontRef idx="minor">
            <a:schemeClr val="tx1"/>
          </a:fontRef>
        </p:style>
      </p:cxnSp>
      <p:cxnSp>
        <p:nvCxnSpPr>
          <p:cNvPr id="8" name="カギ線コネクタ 7"/>
          <p:cNvCxnSpPr/>
          <p:nvPr/>
        </p:nvCxnSpPr>
        <p:spPr>
          <a:xfrm>
            <a:off x="4277141" y="3201332"/>
            <a:ext cx="570149" cy="9525"/>
          </a:xfrm>
          <a:prstGeom prst="bentConnector3">
            <a:avLst>
              <a:gd name="adj1" fmla="val 50000"/>
            </a:avLst>
          </a:prstGeom>
          <a:ln w="50800" cap="rnd">
            <a:solidFill>
              <a:srgbClr val="FF00FF"/>
            </a:solidFill>
            <a:prstDash val="sysDot"/>
            <a:tailEnd type="arrow"/>
          </a:ln>
        </p:spPr>
        <p:style>
          <a:lnRef idx="1">
            <a:schemeClr val="accent1"/>
          </a:lnRef>
          <a:fillRef idx="0">
            <a:schemeClr val="accent1"/>
          </a:fillRef>
          <a:effectRef idx="0">
            <a:schemeClr val="accent1"/>
          </a:effectRef>
          <a:fontRef idx="minor">
            <a:schemeClr val="tx1"/>
          </a:fontRef>
        </p:style>
      </p:cxnSp>
      <p:pic>
        <p:nvPicPr>
          <p:cNvPr id="9" name="Picture 4" descr="http://macprovid.vo.llnwd.net/o43/hub/media/1092/8492/logo-skydrive.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446850" y="2781626"/>
            <a:ext cx="909087" cy="893027"/>
          </a:xfrm>
          <a:prstGeom prst="rect">
            <a:avLst/>
          </a:prstGeom>
          <a:noFill/>
          <a:ln>
            <a:noFill/>
          </a:ln>
          <a:extLst>
            <a:ext uri="{909E8E84-426E-40DD-AFC4-6F175D3DCCD1}">
              <a14:hiddenFill xmlns:a14="http://schemas.microsoft.com/office/drawing/2010/main">
                <a:solidFill>
                  <a:srgbClr val="FFFFFF"/>
                </a:solidFill>
              </a14:hiddenFill>
            </a:ext>
          </a:extLst>
        </p:spPr>
      </p:pic>
      <p:sp>
        <p:nvSpPr>
          <p:cNvPr id="11" name="テキスト ボックス 10"/>
          <p:cNvSpPr txBox="1"/>
          <p:nvPr/>
        </p:nvSpPr>
        <p:spPr>
          <a:xfrm>
            <a:off x="1834032" y="3468895"/>
            <a:ext cx="755889" cy="253916"/>
          </a:xfrm>
          <a:prstGeom prst="rect">
            <a:avLst/>
          </a:prstGeom>
          <a:noFill/>
        </p:spPr>
        <p:txBody>
          <a:bodyPr wrap="square" rtlCol="0">
            <a:spAutoFit/>
          </a:bodyPr>
          <a:lstStyle/>
          <a:p>
            <a:r>
              <a:rPr lang="en-US" altLang="ja-JP" sz="1050" dirty="0"/>
              <a:t>GISC A</a:t>
            </a:r>
            <a:endParaRPr lang="ja-JP" altLang="en-US" sz="1050" dirty="0"/>
          </a:p>
        </p:txBody>
      </p:sp>
      <p:sp>
        <p:nvSpPr>
          <p:cNvPr id="14" name="テキスト ボックス 13"/>
          <p:cNvSpPr txBox="1"/>
          <p:nvPr/>
        </p:nvSpPr>
        <p:spPr>
          <a:xfrm>
            <a:off x="3775737" y="3221871"/>
            <a:ext cx="677017" cy="253916"/>
          </a:xfrm>
          <a:prstGeom prst="rect">
            <a:avLst/>
          </a:prstGeom>
          <a:noFill/>
        </p:spPr>
        <p:txBody>
          <a:bodyPr wrap="square" rtlCol="0">
            <a:spAutoFit/>
          </a:bodyPr>
          <a:lstStyle/>
          <a:p>
            <a:r>
              <a:rPr lang="en-US" altLang="ja-JP" sz="1050" b="1" dirty="0">
                <a:solidFill>
                  <a:schemeClr val="bg1"/>
                </a:solidFill>
              </a:rPr>
              <a:t>Cloud</a:t>
            </a:r>
            <a:endParaRPr lang="ja-JP" altLang="en-US" sz="1050" b="1" dirty="0">
              <a:solidFill>
                <a:schemeClr val="bg1"/>
              </a:solidFill>
            </a:endParaRPr>
          </a:p>
        </p:txBody>
      </p:sp>
      <p:sp>
        <p:nvSpPr>
          <p:cNvPr id="15" name="テキスト ボックス 14"/>
          <p:cNvSpPr txBox="1"/>
          <p:nvPr/>
        </p:nvSpPr>
        <p:spPr>
          <a:xfrm>
            <a:off x="5239184" y="3460699"/>
            <a:ext cx="755889" cy="253916"/>
          </a:xfrm>
          <a:prstGeom prst="rect">
            <a:avLst/>
          </a:prstGeom>
          <a:noFill/>
        </p:spPr>
        <p:txBody>
          <a:bodyPr wrap="square" rtlCol="0">
            <a:spAutoFit/>
          </a:bodyPr>
          <a:lstStyle/>
          <a:p>
            <a:r>
              <a:rPr lang="en-US" altLang="ja-JP" sz="1050" dirty="0"/>
              <a:t>GISCB</a:t>
            </a:r>
            <a:endParaRPr lang="ja-JP" altLang="en-US" sz="1050" dirty="0"/>
          </a:p>
        </p:txBody>
      </p:sp>
      <p:sp>
        <p:nvSpPr>
          <p:cNvPr id="18" name="テキスト ボックス 17"/>
          <p:cNvSpPr txBox="1"/>
          <p:nvPr/>
        </p:nvSpPr>
        <p:spPr>
          <a:xfrm>
            <a:off x="4114245" y="2927983"/>
            <a:ext cx="1134131" cy="253916"/>
          </a:xfrm>
          <a:prstGeom prst="rect">
            <a:avLst/>
          </a:prstGeom>
          <a:noFill/>
        </p:spPr>
        <p:txBody>
          <a:bodyPr wrap="square" rtlCol="0">
            <a:spAutoFit/>
          </a:bodyPr>
          <a:lstStyle/>
          <a:p>
            <a:r>
              <a:rPr lang="en-US" altLang="ja-JP" sz="1050" dirty="0"/>
              <a:t>Original file</a:t>
            </a:r>
            <a:endParaRPr lang="ja-JP" altLang="en-US" sz="1050" dirty="0"/>
          </a:p>
        </p:txBody>
      </p:sp>
      <p:grpSp>
        <p:nvGrpSpPr>
          <p:cNvPr id="38" name="グループ化 37"/>
          <p:cNvGrpSpPr/>
          <p:nvPr/>
        </p:nvGrpSpPr>
        <p:grpSpPr>
          <a:xfrm>
            <a:off x="1513108" y="2835632"/>
            <a:ext cx="1350150" cy="631513"/>
            <a:chOff x="611561" y="5323287"/>
            <a:chExt cx="1800200" cy="842017"/>
          </a:xfrm>
        </p:grpSpPr>
        <p:sp>
          <p:nvSpPr>
            <p:cNvPr id="5" name="角丸四角形 4"/>
            <p:cNvSpPr/>
            <p:nvPr/>
          </p:nvSpPr>
          <p:spPr>
            <a:xfrm>
              <a:off x="611561" y="5323287"/>
              <a:ext cx="1800200" cy="842017"/>
            </a:xfrm>
            <a:prstGeom prst="roundRec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kumimoji="1" lang="en-US" altLang="ja-JP" sz="1050" dirty="0">
                  <a:solidFill>
                    <a:schemeClr val="tx1"/>
                  </a:solidFill>
                </a:rPr>
                <a:t>RJTD00000001.b</a:t>
              </a:r>
              <a:endParaRPr kumimoji="1" lang="ja-JP" altLang="en-US" sz="1050" dirty="0">
                <a:solidFill>
                  <a:schemeClr val="tx1"/>
                </a:solidFill>
              </a:endParaRPr>
            </a:p>
          </p:txBody>
        </p:sp>
        <p:grpSp>
          <p:nvGrpSpPr>
            <p:cNvPr id="23" name="Group 102"/>
            <p:cNvGrpSpPr>
              <a:grpSpLocks/>
            </p:cNvGrpSpPr>
            <p:nvPr/>
          </p:nvGrpSpPr>
          <p:grpSpPr bwMode="auto">
            <a:xfrm>
              <a:off x="718259" y="5695607"/>
              <a:ext cx="1585058" cy="388938"/>
              <a:chOff x="648" y="3413"/>
              <a:chExt cx="3405" cy="491"/>
            </a:xfrm>
          </p:grpSpPr>
          <p:sp>
            <p:nvSpPr>
              <p:cNvPr id="24" name="AutoShape 55"/>
              <p:cNvSpPr>
                <a:spLocks noChangeAspect="1" noChangeArrowheads="1"/>
              </p:cNvSpPr>
              <p:nvPr/>
            </p:nvSpPr>
            <p:spPr bwMode="auto">
              <a:xfrm>
                <a:off x="2276" y="3414"/>
                <a:ext cx="691" cy="490"/>
              </a:xfrm>
              <a:prstGeom prst="chevron">
                <a:avLst>
                  <a:gd name="adj" fmla="val 35255"/>
                </a:avLst>
              </a:prstGeom>
              <a:solidFill>
                <a:srgbClr val="015F85"/>
              </a:solidFill>
              <a:ln>
                <a:noFill/>
              </a:ln>
              <a:extLst>
                <a:ext uri="{91240B29-F687-4F45-9708-019B960494DF}">
                  <a14:hiddenLine xmlns:a14="http://schemas.microsoft.com/office/drawing/2010/main" w="9525" algn="ctr">
                    <a:solidFill>
                      <a:srgbClr val="000000"/>
                    </a:solidFill>
                    <a:miter lim="800000"/>
                    <a:headEnd/>
                    <a:tailEnd/>
                  </a14:hiddenLine>
                </a:ext>
              </a:extLst>
            </p:spPr>
            <p:txBody>
              <a:bodyPr wrap="none" lIns="54769" tIns="27384" rIns="54769" bIns="27384" anchor="ctr"/>
              <a:lstStyle>
                <a:lvl1pPr>
                  <a:defRPr sz="2400">
                    <a:solidFill>
                      <a:schemeClr val="tx1"/>
                    </a:solidFill>
                    <a:latin typeface="Arial" charset="0"/>
                  </a:defRPr>
                </a:lvl1pPr>
                <a:lvl2pPr marL="742950" indent="-285750">
                  <a:defRPr sz="2400">
                    <a:solidFill>
                      <a:schemeClr val="tx1"/>
                    </a:solidFill>
                    <a:latin typeface="Arial" charset="0"/>
                  </a:defRPr>
                </a:lvl2pPr>
                <a:lvl3pPr marL="1143000" indent="-228600">
                  <a:defRPr sz="2400">
                    <a:solidFill>
                      <a:schemeClr val="tx1"/>
                    </a:solidFill>
                    <a:latin typeface="Arial" charset="0"/>
                  </a:defRPr>
                </a:lvl3pPr>
                <a:lvl4pPr marL="1600200" indent="-228600">
                  <a:defRPr sz="2400">
                    <a:solidFill>
                      <a:schemeClr val="tx1"/>
                    </a:solidFill>
                    <a:latin typeface="Arial" charset="0"/>
                  </a:defRPr>
                </a:lvl4pPr>
                <a:lvl5pPr marL="2057400" indent="-228600">
                  <a:defRPr sz="2400">
                    <a:solidFill>
                      <a:schemeClr val="tx1"/>
                    </a:solidFill>
                    <a:latin typeface="Arial" charset="0"/>
                  </a:defRPr>
                </a:lvl5pPr>
                <a:lvl6pPr marL="2514600" indent="-228600" algn="ctr" eaLnBrk="0" fontAlgn="base" hangingPunct="0">
                  <a:lnSpc>
                    <a:spcPct val="90000"/>
                  </a:lnSpc>
                  <a:spcBef>
                    <a:spcPct val="0"/>
                  </a:spcBef>
                  <a:spcAft>
                    <a:spcPct val="0"/>
                  </a:spcAft>
                  <a:defRPr sz="2400">
                    <a:solidFill>
                      <a:schemeClr val="tx1"/>
                    </a:solidFill>
                    <a:latin typeface="Arial" charset="0"/>
                  </a:defRPr>
                </a:lvl6pPr>
                <a:lvl7pPr marL="2971800" indent="-228600" algn="ctr" eaLnBrk="0" fontAlgn="base" hangingPunct="0">
                  <a:lnSpc>
                    <a:spcPct val="90000"/>
                  </a:lnSpc>
                  <a:spcBef>
                    <a:spcPct val="0"/>
                  </a:spcBef>
                  <a:spcAft>
                    <a:spcPct val="0"/>
                  </a:spcAft>
                  <a:defRPr sz="2400">
                    <a:solidFill>
                      <a:schemeClr val="tx1"/>
                    </a:solidFill>
                    <a:latin typeface="Arial" charset="0"/>
                  </a:defRPr>
                </a:lvl7pPr>
                <a:lvl8pPr marL="3429000" indent="-228600" algn="ctr" eaLnBrk="0" fontAlgn="base" hangingPunct="0">
                  <a:lnSpc>
                    <a:spcPct val="90000"/>
                  </a:lnSpc>
                  <a:spcBef>
                    <a:spcPct val="0"/>
                  </a:spcBef>
                  <a:spcAft>
                    <a:spcPct val="0"/>
                  </a:spcAft>
                  <a:defRPr sz="2400">
                    <a:solidFill>
                      <a:schemeClr val="tx1"/>
                    </a:solidFill>
                    <a:latin typeface="Arial" charset="0"/>
                  </a:defRPr>
                </a:lvl8pPr>
                <a:lvl9pPr marL="3886200" indent="-228600" algn="ctr" eaLnBrk="0" fontAlgn="base" hangingPunct="0">
                  <a:lnSpc>
                    <a:spcPct val="90000"/>
                  </a:lnSpc>
                  <a:spcBef>
                    <a:spcPct val="0"/>
                  </a:spcBef>
                  <a:spcAft>
                    <a:spcPct val="0"/>
                  </a:spcAft>
                  <a:defRPr sz="2400">
                    <a:solidFill>
                      <a:schemeClr val="tx1"/>
                    </a:solidFill>
                    <a:latin typeface="Arial" charset="0"/>
                  </a:defRPr>
                </a:lvl9pPr>
              </a:lstStyle>
              <a:p>
                <a:pPr>
                  <a:lnSpc>
                    <a:spcPct val="100000"/>
                  </a:lnSpc>
                </a:pPr>
                <a:endParaRPr lang="en-GB" altLang="ja-JP" sz="1200" b="1">
                  <a:ea typeface="ＭＳ Ｐゴシック" charset="-128"/>
                </a:endParaRPr>
              </a:p>
            </p:txBody>
          </p:sp>
          <p:sp>
            <p:nvSpPr>
              <p:cNvPr id="25" name="AutoShape 56"/>
              <p:cNvSpPr>
                <a:spLocks noChangeAspect="1" noChangeArrowheads="1"/>
              </p:cNvSpPr>
              <p:nvPr/>
            </p:nvSpPr>
            <p:spPr bwMode="auto">
              <a:xfrm>
                <a:off x="2819" y="3413"/>
                <a:ext cx="692" cy="491"/>
              </a:xfrm>
              <a:prstGeom prst="chevron">
                <a:avLst>
                  <a:gd name="adj" fmla="val 35234"/>
                </a:avLst>
              </a:prstGeom>
              <a:solidFill>
                <a:srgbClr val="0183B7"/>
              </a:solidFill>
              <a:ln>
                <a:noFill/>
              </a:ln>
              <a:extLst>
                <a:ext uri="{91240B29-F687-4F45-9708-019B960494DF}">
                  <a14:hiddenLine xmlns:a14="http://schemas.microsoft.com/office/drawing/2010/main" w="9525" algn="ctr">
                    <a:solidFill>
                      <a:srgbClr val="000000"/>
                    </a:solidFill>
                    <a:miter lim="800000"/>
                    <a:headEnd/>
                    <a:tailEnd/>
                  </a14:hiddenLine>
                </a:ext>
              </a:extLst>
            </p:spPr>
            <p:txBody>
              <a:bodyPr wrap="none" lIns="54769" tIns="27384" rIns="54769" bIns="27384" anchor="ctr"/>
              <a:lstStyle>
                <a:lvl1pPr>
                  <a:defRPr sz="2400">
                    <a:solidFill>
                      <a:schemeClr val="tx1"/>
                    </a:solidFill>
                    <a:latin typeface="Arial" charset="0"/>
                  </a:defRPr>
                </a:lvl1pPr>
                <a:lvl2pPr marL="742950" indent="-285750">
                  <a:defRPr sz="2400">
                    <a:solidFill>
                      <a:schemeClr val="tx1"/>
                    </a:solidFill>
                    <a:latin typeface="Arial" charset="0"/>
                  </a:defRPr>
                </a:lvl2pPr>
                <a:lvl3pPr marL="1143000" indent="-228600">
                  <a:defRPr sz="2400">
                    <a:solidFill>
                      <a:schemeClr val="tx1"/>
                    </a:solidFill>
                    <a:latin typeface="Arial" charset="0"/>
                  </a:defRPr>
                </a:lvl3pPr>
                <a:lvl4pPr marL="1600200" indent="-228600">
                  <a:defRPr sz="2400">
                    <a:solidFill>
                      <a:schemeClr val="tx1"/>
                    </a:solidFill>
                    <a:latin typeface="Arial" charset="0"/>
                  </a:defRPr>
                </a:lvl4pPr>
                <a:lvl5pPr marL="2057400" indent="-228600">
                  <a:defRPr sz="2400">
                    <a:solidFill>
                      <a:schemeClr val="tx1"/>
                    </a:solidFill>
                    <a:latin typeface="Arial" charset="0"/>
                  </a:defRPr>
                </a:lvl5pPr>
                <a:lvl6pPr marL="2514600" indent="-228600" algn="ctr" eaLnBrk="0" fontAlgn="base" hangingPunct="0">
                  <a:lnSpc>
                    <a:spcPct val="90000"/>
                  </a:lnSpc>
                  <a:spcBef>
                    <a:spcPct val="0"/>
                  </a:spcBef>
                  <a:spcAft>
                    <a:spcPct val="0"/>
                  </a:spcAft>
                  <a:defRPr sz="2400">
                    <a:solidFill>
                      <a:schemeClr val="tx1"/>
                    </a:solidFill>
                    <a:latin typeface="Arial" charset="0"/>
                  </a:defRPr>
                </a:lvl6pPr>
                <a:lvl7pPr marL="2971800" indent="-228600" algn="ctr" eaLnBrk="0" fontAlgn="base" hangingPunct="0">
                  <a:lnSpc>
                    <a:spcPct val="90000"/>
                  </a:lnSpc>
                  <a:spcBef>
                    <a:spcPct val="0"/>
                  </a:spcBef>
                  <a:spcAft>
                    <a:spcPct val="0"/>
                  </a:spcAft>
                  <a:defRPr sz="2400">
                    <a:solidFill>
                      <a:schemeClr val="tx1"/>
                    </a:solidFill>
                    <a:latin typeface="Arial" charset="0"/>
                  </a:defRPr>
                </a:lvl7pPr>
                <a:lvl8pPr marL="3429000" indent="-228600" algn="ctr" eaLnBrk="0" fontAlgn="base" hangingPunct="0">
                  <a:lnSpc>
                    <a:spcPct val="90000"/>
                  </a:lnSpc>
                  <a:spcBef>
                    <a:spcPct val="0"/>
                  </a:spcBef>
                  <a:spcAft>
                    <a:spcPct val="0"/>
                  </a:spcAft>
                  <a:defRPr sz="2400">
                    <a:solidFill>
                      <a:schemeClr val="tx1"/>
                    </a:solidFill>
                    <a:latin typeface="Arial" charset="0"/>
                  </a:defRPr>
                </a:lvl8pPr>
                <a:lvl9pPr marL="3886200" indent="-228600" algn="ctr" eaLnBrk="0" fontAlgn="base" hangingPunct="0">
                  <a:lnSpc>
                    <a:spcPct val="90000"/>
                  </a:lnSpc>
                  <a:spcBef>
                    <a:spcPct val="0"/>
                  </a:spcBef>
                  <a:spcAft>
                    <a:spcPct val="0"/>
                  </a:spcAft>
                  <a:defRPr sz="2400">
                    <a:solidFill>
                      <a:schemeClr val="tx1"/>
                    </a:solidFill>
                    <a:latin typeface="Arial" charset="0"/>
                  </a:defRPr>
                </a:lvl9pPr>
              </a:lstStyle>
              <a:p>
                <a:pPr>
                  <a:lnSpc>
                    <a:spcPct val="100000"/>
                  </a:lnSpc>
                </a:pPr>
                <a:endParaRPr lang="en-GB" altLang="ja-JP" sz="1200" b="1">
                  <a:ea typeface="ＭＳ Ｐゴシック" charset="-128"/>
                </a:endParaRPr>
              </a:p>
            </p:txBody>
          </p:sp>
          <p:sp>
            <p:nvSpPr>
              <p:cNvPr id="26" name="AutoShape 57"/>
              <p:cNvSpPr>
                <a:spLocks noChangeAspect="1" noChangeArrowheads="1"/>
              </p:cNvSpPr>
              <p:nvPr/>
            </p:nvSpPr>
            <p:spPr bwMode="auto">
              <a:xfrm>
                <a:off x="3363" y="3414"/>
                <a:ext cx="690" cy="490"/>
              </a:xfrm>
              <a:prstGeom prst="chevron">
                <a:avLst>
                  <a:gd name="adj" fmla="val 35204"/>
                </a:avLst>
              </a:prstGeom>
              <a:solidFill>
                <a:srgbClr val="47B0D5"/>
              </a:solidFill>
              <a:ln>
                <a:noFill/>
              </a:ln>
              <a:extLst>
                <a:ext uri="{91240B29-F687-4F45-9708-019B960494DF}">
                  <a14:hiddenLine xmlns:a14="http://schemas.microsoft.com/office/drawing/2010/main" w="9525" algn="ctr">
                    <a:solidFill>
                      <a:srgbClr val="000000"/>
                    </a:solidFill>
                    <a:miter lim="800000"/>
                    <a:headEnd/>
                    <a:tailEnd/>
                  </a14:hiddenLine>
                </a:ext>
              </a:extLst>
            </p:spPr>
            <p:txBody>
              <a:bodyPr wrap="none" lIns="54769" tIns="27384" rIns="54769" bIns="27384" anchor="ctr"/>
              <a:lstStyle>
                <a:lvl1pPr>
                  <a:defRPr sz="2400">
                    <a:solidFill>
                      <a:schemeClr val="tx1"/>
                    </a:solidFill>
                    <a:latin typeface="Arial" charset="0"/>
                  </a:defRPr>
                </a:lvl1pPr>
                <a:lvl2pPr marL="742950" indent="-285750">
                  <a:defRPr sz="2400">
                    <a:solidFill>
                      <a:schemeClr val="tx1"/>
                    </a:solidFill>
                    <a:latin typeface="Arial" charset="0"/>
                  </a:defRPr>
                </a:lvl2pPr>
                <a:lvl3pPr marL="1143000" indent="-228600">
                  <a:defRPr sz="2400">
                    <a:solidFill>
                      <a:schemeClr val="tx1"/>
                    </a:solidFill>
                    <a:latin typeface="Arial" charset="0"/>
                  </a:defRPr>
                </a:lvl3pPr>
                <a:lvl4pPr marL="1600200" indent="-228600">
                  <a:defRPr sz="2400">
                    <a:solidFill>
                      <a:schemeClr val="tx1"/>
                    </a:solidFill>
                    <a:latin typeface="Arial" charset="0"/>
                  </a:defRPr>
                </a:lvl4pPr>
                <a:lvl5pPr marL="2057400" indent="-228600">
                  <a:defRPr sz="2400">
                    <a:solidFill>
                      <a:schemeClr val="tx1"/>
                    </a:solidFill>
                    <a:latin typeface="Arial" charset="0"/>
                  </a:defRPr>
                </a:lvl5pPr>
                <a:lvl6pPr marL="2514600" indent="-228600" algn="ctr" eaLnBrk="0" fontAlgn="base" hangingPunct="0">
                  <a:lnSpc>
                    <a:spcPct val="90000"/>
                  </a:lnSpc>
                  <a:spcBef>
                    <a:spcPct val="0"/>
                  </a:spcBef>
                  <a:spcAft>
                    <a:spcPct val="0"/>
                  </a:spcAft>
                  <a:defRPr sz="2400">
                    <a:solidFill>
                      <a:schemeClr val="tx1"/>
                    </a:solidFill>
                    <a:latin typeface="Arial" charset="0"/>
                  </a:defRPr>
                </a:lvl6pPr>
                <a:lvl7pPr marL="2971800" indent="-228600" algn="ctr" eaLnBrk="0" fontAlgn="base" hangingPunct="0">
                  <a:lnSpc>
                    <a:spcPct val="90000"/>
                  </a:lnSpc>
                  <a:spcBef>
                    <a:spcPct val="0"/>
                  </a:spcBef>
                  <a:spcAft>
                    <a:spcPct val="0"/>
                  </a:spcAft>
                  <a:defRPr sz="2400">
                    <a:solidFill>
                      <a:schemeClr val="tx1"/>
                    </a:solidFill>
                    <a:latin typeface="Arial" charset="0"/>
                  </a:defRPr>
                </a:lvl7pPr>
                <a:lvl8pPr marL="3429000" indent="-228600" algn="ctr" eaLnBrk="0" fontAlgn="base" hangingPunct="0">
                  <a:lnSpc>
                    <a:spcPct val="90000"/>
                  </a:lnSpc>
                  <a:spcBef>
                    <a:spcPct val="0"/>
                  </a:spcBef>
                  <a:spcAft>
                    <a:spcPct val="0"/>
                  </a:spcAft>
                  <a:defRPr sz="2400">
                    <a:solidFill>
                      <a:schemeClr val="tx1"/>
                    </a:solidFill>
                    <a:latin typeface="Arial" charset="0"/>
                  </a:defRPr>
                </a:lvl8pPr>
                <a:lvl9pPr marL="3886200" indent="-228600" algn="ctr" eaLnBrk="0" fontAlgn="base" hangingPunct="0">
                  <a:lnSpc>
                    <a:spcPct val="90000"/>
                  </a:lnSpc>
                  <a:spcBef>
                    <a:spcPct val="0"/>
                  </a:spcBef>
                  <a:spcAft>
                    <a:spcPct val="0"/>
                  </a:spcAft>
                  <a:defRPr sz="2400">
                    <a:solidFill>
                      <a:schemeClr val="tx1"/>
                    </a:solidFill>
                    <a:latin typeface="Arial" charset="0"/>
                  </a:defRPr>
                </a:lvl9pPr>
              </a:lstStyle>
              <a:p>
                <a:pPr>
                  <a:lnSpc>
                    <a:spcPct val="100000"/>
                  </a:lnSpc>
                </a:pPr>
                <a:endParaRPr lang="en-GB" altLang="ja-JP" sz="1200" b="1">
                  <a:ea typeface="ＭＳ Ｐゴシック" charset="-128"/>
                </a:endParaRPr>
              </a:p>
            </p:txBody>
          </p:sp>
          <p:sp>
            <p:nvSpPr>
              <p:cNvPr id="27" name="AutoShape 85"/>
              <p:cNvSpPr>
                <a:spLocks noChangeAspect="1" noChangeArrowheads="1"/>
              </p:cNvSpPr>
              <p:nvPr/>
            </p:nvSpPr>
            <p:spPr bwMode="auto">
              <a:xfrm>
                <a:off x="648" y="3414"/>
                <a:ext cx="690" cy="490"/>
              </a:xfrm>
              <a:prstGeom prst="chevron">
                <a:avLst>
                  <a:gd name="adj" fmla="val 35204"/>
                </a:avLst>
              </a:prstGeom>
              <a:solidFill>
                <a:srgbClr val="8E8E95"/>
              </a:solidFill>
              <a:ln>
                <a:noFill/>
              </a:ln>
              <a:extLst>
                <a:ext uri="{91240B29-F687-4F45-9708-019B960494DF}">
                  <a14:hiddenLine xmlns:a14="http://schemas.microsoft.com/office/drawing/2010/main" w="9525" algn="ctr">
                    <a:solidFill>
                      <a:srgbClr val="000000"/>
                    </a:solidFill>
                    <a:miter lim="800000"/>
                    <a:headEnd/>
                    <a:tailEnd/>
                  </a14:hiddenLine>
                </a:ext>
              </a:extLst>
            </p:spPr>
            <p:txBody>
              <a:bodyPr wrap="none" lIns="54769" tIns="27384" rIns="54769" bIns="27384" anchor="ctr"/>
              <a:lstStyle>
                <a:lvl1pPr>
                  <a:defRPr sz="2400">
                    <a:solidFill>
                      <a:schemeClr val="tx1"/>
                    </a:solidFill>
                    <a:latin typeface="Arial" charset="0"/>
                  </a:defRPr>
                </a:lvl1pPr>
                <a:lvl2pPr marL="742950" indent="-285750">
                  <a:defRPr sz="2400">
                    <a:solidFill>
                      <a:schemeClr val="tx1"/>
                    </a:solidFill>
                    <a:latin typeface="Arial" charset="0"/>
                  </a:defRPr>
                </a:lvl2pPr>
                <a:lvl3pPr marL="1143000" indent="-228600">
                  <a:defRPr sz="2400">
                    <a:solidFill>
                      <a:schemeClr val="tx1"/>
                    </a:solidFill>
                    <a:latin typeface="Arial" charset="0"/>
                  </a:defRPr>
                </a:lvl3pPr>
                <a:lvl4pPr marL="1600200" indent="-228600">
                  <a:defRPr sz="2400">
                    <a:solidFill>
                      <a:schemeClr val="tx1"/>
                    </a:solidFill>
                    <a:latin typeface="Arial" charset="0"/>
                  </a:defRPr>
                </a:lvl4pPr>
                <a:lvl5pPr marL="2057400" indent="-228600">
                  <a:defRPr sz="2400">
                    <a:solidFill>
                      <a:schemeClr val="tx1"/>
                    </a:solidFill>
                    <a:latin typeface="Arial" charset="0"/>
                  </a:defRPr>
                </a:lvl5pPr>
                <a:lvl6pPr marL="2514600" indent="-228600" algn="ctr" eaLnBrk="0" fontAlgn="base" hangingPunct="0">
                  <a:lnSpc>
                    <a:spcPct val="90000"/>
                  </a:lnSpc>
                  <a:spcBef>
                    <a:spcPct val="0"/>
                  </a:spcBef>
                  <a:spcAft>
                    <a:spcPct val="0"/>
                  </a:spcAft>
                  <a:defRPr sz="2400">
                    <a:solidFill>
                      <a:schemeClr val="tx1"/>
                    </a:solidFill>
                    <a:latin typeface="Arial" charset="0"/>
                  </a:defRPr>
                </a:lvl6pPr>
                <a:lvl7pPr marL="2971800" indent="-228600" algn="ctr" eaLnBrk="0" fontAlgn="base" hangingPunct="0">
                  <a:lnSpc>
                    <a:spcPct val="90000"/>
                  </a:lnSpc>
                  <a:spcBef>
                    <a:spcPct val="0"/>
                  </a:spcBef>
                  <a:spcAft>
                    <a:spcPct val="0"/>
                  </a:spcAft>
                  <a:defRPr sz="2400">
                    <a:solidFill>
                      <a:schemeClr val="tx1"/>
                    </a:solidFill>
                    <a:latin typeface="Arial" charset="0"/>
                  </a:defRPr>
                </a:lvl7pPr>
                <a:lvl8pPr marL="3429000" indent="-228600" algn="ctr" eaLnBrk="0" fontAlgn="base" hangingPunct="0">
                  <a:lnSpc>
                    <a:spcPct val="90000"/>
                  </a:lnSpc>
                  <a:spcBef>
                    <a:spcPct val="0"/>
                  </a:spcBef>
                  <a:spcAft>
                    <a:spcPct val="0"/>
                  </a:spcAft>
                  <a:defRPr sz="2400">
                    <a:solidFill>
                      <a:schemeClr val="tx1"/>
                    </a:solidFill>
                    <a:latin typeface="Arial" charset="0"/>
                  </a:defRPr>
                </a:lvl8pPr>
                <a:lvl9pPr marL="3886200" indent="-228600" algn="ctr" eaLnBrk="0" fontAlgn="base" hangingPunct="0">
                  <a:lnSpc>
                    <a:spcPct val="90000"/>
                  </a:lnSpc>
                  <a:spcBef>
                    <a:spcPct val="0"/>
                  </a:spcBef>
                  <a:spcAft>
                    <a:spcPct val="0"/>
                  </a:spcAft>
                  <a:defRPr sz="2400">
                    <a:solidFill>
                      <a:schemeClr val="tx1"/>
                    </a:solidFill>
                    <a:latin typeface="Arial" charset="0"/>
                  </a:defRPr>
                </a:lvl9pPr>
              </a:lstStyle>
              <a:p>
                <a:pPr>
                  <a:lnSpc>
                    <a:spcPct val="100000"/>
                  </a:lnSpc>
                </a:pPr>
                <a:endParaRPr lang="en-GB" altLang="ja-JP" sz="1200" b="1">
                  <a:ea typeface="ＭＳ Ｐゴシック" charset="-128"/>
                </a:endParaRPr>
              </a:p>
            </p:txBody>
          </p:sp>
          <p:sp>
            <p:nvSpPr>
              <p:cNvPr id="28" name="AutoShape 86"/>
              <p:cNvSpPr>
                <a:spLocks noChangeAspect="1" noChangeArrowheads="1"/>
              </p:cNvSpPr>
              <p:nvPr/>
            </p:nvSpPr>
            <p:spPr bwMode="auto">
              <a:xfrm>
                <a:off x="1191" y="3413"/>
                <a:ext cx="691" cy="491"/>
              </a:xfrm>
              <a:prstGeom prst="chevron">
                <a:avLst>
                  <a:gd name="adj" fmla="val 35183"/>
                </a:avLst>
              </a:prstGeom>
              <a:solidFill>
                <a:srgbClr val="B2B2B6"/>
              </a:solidFill>
              <a:ln>
                <a:noFill/>
              </a:ln>
              <a:extLst>
                <a:ext uri="{91240B29-F687-4F45-9708-019B960494DF}">
                  <a14:hiddenLine xmlns:a14="http://schemas.microsoft.com/office/drawing/2010/main" w="9525" algn="ctr">
                    <a:solidFill>
                      <a:srgbClr val="000000"/>
                    </a:solidFill>
                    <a:miter lim="800000"/>
                    <a:headEnd/>
                    <a:tailEnd/>
                  </a14:hiddenLine>
                </a:ext>
              </a:extLst>
            </p:spPr>
            <p:txBody>
              <a:bodyPr wrap="none" lIns="54769" tIns="27384" rIns="54769" bIns="27384" anchor="ctr"/>
              <a:lstStyle>
                <a:lvl1pPr>
                  <a:defRPr sz="2400">
                    <a:solidFill>
                      <a:schemeClr val="tx1"/>
                    </a:solidFill>
                    <a:latin typeface="Arial" charset="0"/>
                  </a:defRPr>
                </a:lvl1pPr>
                <a:lvl2pPr marL="742950" indent="-285750">
                  <a:defRPr sz="2400">
                    <a:solidFill>
                      <a:schemeClr val="tx1"/>
                    </a:solidFill>
                    <a:latin typeface="Arial" charset="0"/>
                  </a:defRPr>
                </a:lvl2pPr>
                <a:lvl3pPr marL="1143000" indent="-228600">
                  <a:defRPr sz="2400">
                    <a:solidFill>
                      <a:schemeClr val="tx1"/>
                    </a:solidFill>
                    <a:latin typeface="Arial" charset="0"/>
                  </a:defRPr>
                </a:lvl3pPr>
                <a:lvl4pPr marL="1600200" indent="-228600">
                  <a:defRPr sz="2400">
                    <a:solidFill>
                      <a:schemeClr val="tx1"/>
                    </a:solidFill>
                    <a:latin typeface="Arial" charset="0"/>
                  </a:defRPr>
                </a:lvl4pPr>
                <a:lvl5pPr marL="2057400" indent="-228600">
                  <a:defRPr sz="2400">
                    <a:solidFill>
                      <a:schemeClr val="tx1"/>
                    </a:solidFill>
                    <a:latin typeface="Arial" charset="0"/>
                  </a:defRPr>
                </a:lvl5pPr>
                <a:lvl6pPr marL="2514600" indent="-228600" algn="ctr" eaLnBrk="0" fontAlgn="base" hangingPunct="0">
                  <a:lnSpc>
                    <a:spcPct val="90000"/>
                  </a:lnSpc>
                  <a:spcBef>
                    <a:spcPct val="0"/>
                  </a:spcBef>
                  <a:spcAft>
                    <a:spcPct val="0"/>
                  </a:spcAft>
                  <a:defRPr sz="2400">
                    <a:solidFill>
                      <a:schemeClr val="tx1"/>
                    </a:solidFill>
                    <a:latin typeface="Arial" charset="0"/>
                  </a:defRPr>
                </a:lvl6pPr>
                <a:lvl7pPr marL="2971800" indent="-228600" algn="ctr" eaLnBrk="0" fontAlgn="base" hangingPunct="0">
                  <a:lnSpc>
                    <a:spcPct val="90000"/>
                  </a:lnSpc>
                  <a:spcBef>
                    <a:spcPct val="0"/>
                  </a:spcBef>
                  <a:spcAft>
                    <a:spcPct val="0"/>
                  </a:spcAft>
                  <a:defRPr sz="2400">
                    <a:solidFill>
                      <a:schemeClr val="tx1"/>
                    </a:solidFill>
                    <a:latin typeface="Arial" charset="0"/>
                  </a:defRPr>
                </a:lvl7pPr>
                <a:lvl8pPr marL="3429000" indent="-228600" algn="ctr" eaLnBrk="0" fontAlgn="base" hangingPunct="0">
                  <a:lnSpc>
                    <a:spcPct val="90000"/>
                  </a:lnSpc>
                  <a:spcBef>
                    <a:spcPct val="0"/>
                  </a:spcBef>
                  <a:spcAft>
                    <a:spcPct val="0"/>
                  </a:spcAft>
                  <a:defRPr sz="2400">
                    <a:solidFill>
                      <a:schemeClr val="tx1"/>
                    </a:solidFill>
                    <a:latin typeface="Arial" charset="0"/>
                  </a:defRPr>
                </a:lvl8pPr>
                <a:lvl9pPr marL="3886200" indent="-228600" algn="ctr" eaLnBrk="0" fontAlgn="base" hangingPunct="0">
                  <a:lnSpc>
                    <a:spcPct val="90000"/>
                  </a:lnSpc>
                  <a:spcBef>
                    <a:spcPct val="0"/>
                  </a:spcBef>
                  <a:spcAft>
                    <a:spcPct val="0"/>
                  </a:spcAft>
                  <a:defRPr sz="2400">
                    <a:solidFill>
                      <a:schemeClr val="tx1"/>
                    </a:solidFill>
                    <a:latin typeface="Arial" charset="0"/>
                  </a:defRPr>
                </a:lvl9pPr>
              </a:lstStyle>
              <a:p>
                <a:pPr>
                  <a:lnSpc>
                    <a:spcPct val="100000"/>
                  </a:lnSpc>
                </a:pPr>
                <a:endParaRPr lang="en-GB" altLang="ja-JP" sz="1200" b="1">
                  <a:ea typeface="ＭＳ Ｐゴシック" charset="-128"/>
                </a:endParaRPr>
              </a:p>
            </p:txBody>
          </p:sp>
          <p:sp>
            <p:nvSpPr>
              <p:cNvPr id="29" name="AutoShape 87"/>
              <p:cNvSpPr>
                <a:spLocks noChangeAspect="1" noChangeArrowheads="1"/>
              </p:cNvSpPr>
              <p:nvPr/>
            </p:nvSpPr>
            <p:spPr bwMode="auto">
              <a:xfrm>
                <a:off x="1734" y="3414"/>
                <a:ext cx="690" cy="490"/>
              </a:xfrm>
              <a:prstGeom prst="chevron">
                <a:avLst>
                  <a:gd name="adj" fmla="val 35204"/>
                </a:avLst>
              </a:prstGeom>
              <a:solidFill>
                <a:srgbClr val="C0C0C4"/>
              </a:solidFill>
              <a:ln>
                <a:noFill/>
              </a:ln>
              <a:extLst>
                <a:ext uri="{91240B29-F687-4F45-9708-019B960494DF}">
                  <a14:hiddenLine xmlns:a14="http://schemas.microsoft.com/office/drawing/2010/main" w="9525" algn="ctr">
                    <a:solidFill>
                      <a:srgbClr val="000000"/>
                    </a:solidFill>
                    <a:miter lim="800000"/>
                    <a:headEnd/>
                    <a:tailEnd/>
                  </a14:hiddenLine>
                </a:ext>
              </a:extLst>
            </p:spPr>
            <p:txBody>
              <a:bodyPr wrap="none" lIns="54769" tIns="27384" rIns="54769" bIns="27384" anchor="ctr"/>
              <a:lstStyle>
                <a:lvl1pPr>
                  <a:defRPr sz="2400">
                    <a:solidFill>
                      <a:schemeClr val="tx1"/>
                    </a:solidFill>
                    <a:latin typeface="Arial" charset="0"/>
                  </a:defRPr>
                </a:lvl1pPr>
                <a:lvl2pPr marL="742950" indent="-285750">
                  <a:defRPr sz="2400">
                    <a:solidFill>
                      <a:schemeClr val="tx1"/>
                    </a:solidFill>
                    <a:latin typeface="Arial" charset="0"/>
                  </a:defRPr>
                </a:lvl2pPr>
                <a:lvl3pPr marL="1143000" indent="-228600">
                  <a:defRPr sz="2400">
                    <a:solidFill>
                      <a:schemeClr val="tx1"/>
                    </a:solidFill>
                    <a:latin typeface="Arial" charset="0"/>
                  </a:defRPr>
                </a:lvl3pPr>
                <a:lvl4pPr marL="1600200" indent="-228600">
                  <a:defRPr sz="2400">
                    <a:solidFill>
                      <a:schemeClr val="tx1"/>
                    </a:solidFill>
                    <a:latin typeface="Arial" charset="0"/>
                  </a:defRPr>
                </a:lvl4pPr>
                <a:lvl5pPr marL="2057400" indent="-228600">
                  <a:defRPr sz="2400">
                    <a:solidFill>
                      <a:schemeClr val="tx1"/>
                    </a:solidFill>
                    <a:latin typeface="Arial" charset="0"/>
                  </a:defRPr>
                </a:lvl5pPr>
                <a:lvl6pPr marL="2514600" indent="-228600" algn="ctr" eaLnBrk="0" fontAlgn="base" hangingPunct="0">
                  <a:lnSpc>
                    <a:spcPct val="90000"/>
                  </a:lnSpc>
                  <a:spcBef>
                    <a:spcPct val="0"/>
                  </a:spcBef>
                  <a:spcAft>
                    <a:spcPct val="0"/>
                  </a:spcAft>
                  <a:defRPr sz="2400">
                    <a:solidFill>
                      <a:schemeClr val="tx1"/>
                    </a:solidFill>
                    <a:latin typeface="Arial" charset="0"/>
                  </a:defRPr>
                </a:lvl6pPr>
                <a:lvl7pPr marL="2971800" indent="-228600" algn="ctr" eaLnBrk="0" fontAlgn="base" hangingPunct="0">
                  <a:lnSpc>
                    <a:spcPct val="90000"/>
                  </a:lnSpc>
                  <a:spcBef>
                    <a:spcPct val="0"/>
                  </a:spcBef>
                  <a:spcAft>
                    <a:spcPct val="0"/>
                  </a:spcAft>
                  <a:defRPr sz="2400">
                    <a:solidFill>
                      <a:schemeClr val="tx1"/>
                    </a:solidFill>
                    <a:latin typeface="Arial" charset="0"/>
                  </a:defRPr>
                </a:lvl7pPr>
                <a:lvl8pPr marL="3429000" indent="-228600" algn="ctr" eaLnBrk="0" fontAlgn="base" hangingPunct="0">
                  <a:lnSpc>
                    <a:spcPct val="90000"/>
                  </a:lnSpc>
                  <a:spcBef>
                    <a:spcPct val="0"/>
                  </a:spcBef>
                  <a:spcAft>
                    <a:spcPct val="0"/>
                  </a:spcAft>
                  <a:defRPr sz="2400">
                    <a:solidFill>
                      <a:schemeClr val="tx1"/>
                    </a:solidFill>
                    <a:latin typeface="Arial" charset="0"/>
                  </a:defRPr>
                </a:lvl8pPr>
                <a:lvl9pPr marL="3886200" indent="-228600" algn="ctr" eaLnBrk="0" fontAlgn="base" hangingPunct="0">
                  <a:lnSpc>
                    <a:spcPct val="90000"/>
                  </a:lnSpc>
                  <a:spcBef>
                    <a:spcPct val="0"/>
                  </a:spcBef>
                  <a:spcAft>
                    <a:spcPct val="0"/>
                  </a:spcAft>
                  <a:defRPr sz="2400">
                    <a:solidFill>
                      <a:schemeClr val="tx1"/>
                    </a:solidFill>
                    <a:latin typeface="Arial" charset="0"/>
                  </a:defRPr>
                </a:lvl9pPr>
              </a:lstStyle>
              <a:p>
                <a:pPr>
                  <a:lnSpc>
                    <a:spcPct val="100000"/>
                  </a:lnSpc>
                </a:pPr>
                <a:endParaRPr lang="en-GB" altLang="ja-JP" sz="1200" b="1">
                  <a:ea typeface="ＭＳ Ｐゴシック" charset="-128"/>
                </a:endParaRPr>
              </a:p>
            </p:txBody>
          </p:sp>
        </p:grpSp>
      </p:grpSp>
      <p:grpSp>
        <p:nvGrpSpPr>
          <p:cNvPr id="48" name="グループ化 47"/>
          <p:cNvGrpSpPr/>
          <p:nvPr/>
        </p:nvGrpSpPr>
        <p:grpSpPr>
          <a:xfrm>
            <a:off x="4915485" y="2835632"/>
            <a:ext cx="1350150" cy="631513"/>
            <a:chOff x="611561" y="5323287"/>
            <a:chExt cx="1800200" cy="842017"/>
          </a:xfrm>
        </p:grpSpPr>
        <p:sp>
          <p:nvSpPr>
            <p:cNvPr id="49" name="角丸四角形 48"/>
            <p:cNvSpPr/>
            <p:nvPr/>
          </p:nvSpPr>
          <p:spPr>
            <a:xfrm>
              <a:off x="611561" y="5323287"/>
              <a:ext cx="1800200" cy="842017"/>
            </a:xfrm>
            <a:prstGeom prst="roundRec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kumimoji="1" lang="en-US" altLang="ja-JP" sz="1050" dirty="0">
                  <a:solidFill>
                    <a:schemeClr val="tx1"/>
                  </a:solidFill>
                </a:rPr>
                <a:t>RJTD00000001.b</a:t>
              </a:r>
              <a:endParaRPr kumimoji="1" lang="ja-JP" altLang="en-US" sz="1050" dirty="0">
                <a:solidFill>
                  <a:schemeClr val="tx1"/>
                </a:solidFill>
              </a:endParaRPr>
            </a:p>
          </p:txBody>
        </p:sp>
        <p:grpSp>
          <p:nvGrpSpPr>
            <p:cNvPr id="50" name="Group 102"/>
            <p:cNvGrpSpPr>
              <a:grpSpLocks/>
            </p:cNvGrpSpPr>
            <p:nvPr/>
          </p:nvGrpSpPr>
          <p:grpSpPr bwMode="auto">
            <a:xfrm>
              <a:off x="718259" y="5695607"/>
              <a:ext cx="1585058" cy="388938"/>
              <a:chOff x="648" y="3413"/>
              <a:chExt cx="3405" cy="491"/>
            </a:xfrm>
          </p:grpSpPr>
          <p:sp>
            <p:nvSpPr>
              <p:cNvPr id="51" name="AutoShape 55"/>
              <p:cNvSpPr>
                <a:spLocks noChangeAspect="1" noChangeArrowheads="1"/>
              </p:cNvSpPr>
              <p:nvPr/>
            </p:nvSpPr>
            <p:spPr bwMode="auto">
              <a:xfrm>
                <a:off x="2276" y="3414"/>
                <a:ext cx="691" cy="490"/>
              </a:xfrm>
              <a:prstGeom prst="chevron">
                <a:avLst>
                  <a:gd name="adj" fmla="val 35255"/>
                </a:avLst>
              </a:prstGeom>
              <a:solidFill>
                <a:srgbClr val="015F85"/>
              </a:solidFill>
              <a:ln>
                <a:noFill/>
              </a:ln>
              <a:extLst>
                <a:ext uri="{91240B29-F687-4F45-9708-019B960494DF}">
                  <a14:hiddenLine xmlns:a14="http://schemas.microsoft.com/office/drawing/2010/main" w="9525" algn="ctr">
                    <a:solidFill>
                      <a:srgbClr val="000000"/>
                    </a:solidFill>
                    <a:miter lim="800000"/>
                    <a:headEnd/>
                    <a:tailEnd/>
                  </a14:hiddenLine>
                </a:ext>
              </a:extLst>
            </p:spPr>
            <p:txBody>
              <a:bodyPr wrap="none" lIns="54769" tIns="27384" rIns="54769" bIns="27384" anchor="ctr"/>
              <a:lstStyle>
                <a:lvl1pPr>
                  <a:defRPr sz="2400">
                    <a:solidFill>
                      <a:schemeClr val="tx1"/>
                    </a:solidFill>
                    <a:latin typeface="Arial" charset="0"/>
                  </a:defRPr>
                </a:lvl1pPr>
                <a:lvl2pPr marL="742950" indent="-285750">
                  <a:defRPr sz="2400">
                    <a:solidFill>
                      <a:schemeClr val="tx1"/>
                    </a:solidFill>
                    <a:latin typeface="Arial" charset="0"/>
                  </a:defRPr>
                </a:lvl2pPr>
                <a:lvl3pPr marL="1143000" indent="-228600">
                  <a:defRPr sz="2400">
                    <a:solidFill>
                      <a:schemeClr val="tx1"/>
                    </a:solidFill>
                    <a:latin typeface="Arial" charset="0"/>
                  </a:defRPr>
                </a:lvl3pPr>
                <a:lvl4pPr marL="1600200" indent="-228600">
                  <a:defRPr sz="2400">
                    <a:solidFill>
                      <a:schemeClr val="tx1"/>
                    </a:solidFill>
                    <a:latin typeface="Arial" charset="0"/>
                  </a:defRPr>
                </a:lvl4pPr>
                <a:lvl5pPr marL="2057400" indent="-228600">
                  <a:defRPr sz="2400">
                    <a:solidFill>
                      <a:schemeClr val="tx1"/>
                    </a:solidFill>
                    <a:latin typeface="Arial" charset="0"/>
                  </a:defRPr>
                </a:lvl5pPr>
                <a:lvl6pPr marL="2514600" indent="-228600" algn="ctr" eaLnBrk="0" fontAlgn="base" hangingPunct="0">
                  <a:lnSpc>
                    <a:spcPct val="90000"/>
                  </a:lnSpc>
                  <a:spcBef>
                    <a:spcPct val="0"/>
                  </a:spcBef>
                  <a:spcAft>
                    <a:spcPct val="0"/>
                  </a:spcAft>
                  <a:defRPr sz="2400">
                    <a:solidFill>
                      <a:schemeClr val="tx1"/>
                    </a:solidFill>
                    <a:latin typeface="Arial" charset="0"/>
                  </a:defRPr>
                </a:lvl6pPr>
                <a:lvl7pPr marL="2971800" indent="-228600" algn="ctr" eaLnBrk="0" fontAlgn="base" hangingPunct="0">
                  <a:lnSpc>
                    <a:spcPct val="90000"/>
                  </a:lnSpc>
                  <a:spcBef>
                    <a:spcPct val="0"/>
                  </a:spcBef>
                  <a:spcAft>
                    <a:spcPct val="0"/>
                  </a:spcAft>
                  <a:defRPr sz="2400">
                    <a:solidFill>
                      <a:schemeClr val="tx1"/>
                    </a:solidFill>
                    <a:latin typeface="Arial" charset="0"/>
                  </a:defRPr>
                </a:lvl7pPr>
                <a:lvl8pPr marL="3429000" indent="-228600" algn="ctr" eaLnBrk="0" fontAlgn="base" hangingPunct="0">
                  <a:lnSpc>
                    <a:spcPct val="90000"/>
                  </a:lnSpc>
                  <a:spcBef>
                    <a:spcPct val="0"/>
                  </a:spcBef>
                  <a:spcAft>
                    <a:spcPct val="0"/>
                  </a:spcAft>
                  <a:defRPr sz="2400">
                    <a:solidFill>
                      <a:schemeClr val="tx1"/>
                    </a:solidFill>
                    <a:latin typeface="Arial" charset="0"/>
                  </a:defRPr>
                </a:lvl8pPr>
                <a:lvl9pPr marL="3886200" indent="-228600" algn="ctr" eaLnBrk="0" fontAlgn="base" hangingPunct="0">
                  <a:lnSpc>
                    <a:spcPct val="90000"/>
                  </a:lnSpc>
                  <a:spcBef>
                    <a:spcPct val="0"/>
                  </a:spcBef>
                  <a:spcAft>
                    <a:spcPct val="0"/>
                  </a:spcAft>
                  <a:defRPr sz="2400">
                    <a:solidFill>
                      <a:schemeClr val="tx1"/>
                    </a:solidFill>
                    <a:latin typeface="Arial" charset="0"/>
                  </a:defRPr>
                </a:lvl9pPr>
              </a:lstStyle>
              <a:p>
                <a:pPr>
                  <a:lnSpc>
                    <a:spcPct val="100000"/>
                  </a:lnSpc>
                </a:pPr>
                <a:endParaRPr lang="en-GB" altLang="ja-JP" sz="1200" b="1">
                  <a:ea typeface="ＭＳ Ｐゴシック" charset="-128"/>
                </a:endParaRPr>
              </a:p>
            </p:txBody>
          </p:sp>
          <p:sp>
            <p:nvSpPr>
              <p:cNvPr id="52" name="AutoShape 56"/>
              <p:cNvSpPr>
                <a:spLocks noChangeAspect="1" noChangeArrowheads="1"/>
              </p:cNvSpPr>
              <p:nvPr/>
            </p:nvSpPr>
            <p:spPr bwMode="auto">
              <a:xfrm>
                <a:off x="2819" y="3413"/>
                <a:ext cx="692" cy="491"/>
              </a:xfrm>
              <a:prstGeom prst="chevron">
                <a:avLst>
                  <a:gd name="adj" fmla="val 35234"/>
                </a:avLst>
              </a:prstGeom>
              <a:solidFill>
                <a:srgbClr val="0183B7"/>
              </a:solidFill>
              <a:ln>
                <a:noFill/>
              </a:ln>
              <a:extLst>
                <a:ext uri="{91240B29-F687-4F45-9708-019B960494DF}">
                  <a14:hiddenLine xmlns:a14="http://schemas.microsoft.com/office/drawing/2010/main" w="9525" algn="ctr">
                    <a:solidFill>
                      <a:srgbClr val="000000"/>
                    </a:solidFill>
                    <a:miter lim="800000"/>
                    <a:headEnd/>
                    <a:tailEnd/>
                  </a14:hiddenLine>
                </a:ext>
              </a:extLst>
            </p:spPr>
            <p:txBody>
              <a:bodyPr wrap="none" lIns="54769" tIns="27384" rIns="54769" bIns="27384" anchor="ctr"/>
              <a:lstStyle>
                <a:lvl1pPr>
                  <a:defRPr sz="2400">
                    <a:solidFill>
                      <a:schemeClr val="tx1"/>
                    </a:solidFill>
                    <a:latin typeface="Arial" charset="0"/>
                  </a:defRPr>
                </a:lvl1pPr>
                <a:lvl2pPr marL="742950" indent="-285750">
                  <a:defRPr sz="2400">
                    <a:solidFill>
                      <a:schemeClr val="tx1"/>
                    </a:solidFill>
                    <a:latin typeface="Arial" charset="0"/>
                  </a:defRPr>
                </a:lvl2pPr>
                <a:lvl3pPr marL="1143000" indent="-228600">
                  <a:defRPr sz="2400">
                    <a:solidFill>
                      <a:schemeClr val="tx1"/>
                    </a:solidFill>
                    <a:latin typeface="Arial" charset="0"/>
                  </a:defRPr>
                </a:lvl3pPr>
                <a:lvl4pPr marL="1600200" indent="-228600">
                  <a:defRPr sz="2400">
                    <a:solidFill>
                      <a:schemeClr val="tx1"/>
                    </a:solidFill>
                    <a:latin typeface="Arial" charset="0"/>
                  </a:defRPr>
                </a:lvl4pPr>
                <a:lvl5pPr marL="2057400" indent="-228600">
                  <a:defRPr sz="2400">
                    <a:solidFill>
                      <a:schemeClr val="tx1"/>
                    </a:solidFill>
                    <a:latin typeface="Arial" charset="0"/>
                  </a:defRPr>
                </a:lvl5pPr>
                <a:lvl6pPr marL="2514600" indent="-228600" algn="ctr" eaLnBrk="0" fontAlgn="base" hangingPunct="0">
                  <a:lnSpc>
                    <a:spcPct val="90000"/>
                  </a:lnSpc>
                  <a:spcBef>
                    <a:spcPct val="0"/>
                  </a:spcBef>
                  <a:spcAft>
                    <a:spcPct val="0"/>
                  </a:spcAft>
                  <a:defRPr sz="2400">
                    <a:solidFill>
                      <a:schemeClr val="tx1"/>
                    </a:solidFill>
                    <a:latin typeface="Arial" charset="0"/>
                  </a:defRPr>
                </a:lvl6pPr>
                <a:lvl7pPr marL="2971800" indent="-228600" algn="ctr" eaLnBrk="0" fontAlgn="base" hangingPunct="0">
                  <a:lnSpc>
                    <a:spcPct val="90000"/>
                  </a:lnSpc>
                  <a:spcBef>
                    <a:spcPct val="0"/>
                  </a:spcBef>
                  <a:spcAft>
                    <a:spcPct val="0"/>
                  </a:spcAft>
                  <a:defRPr sz="2400">
                    <a:solidFill>
                      <a:schemeClr val="tx1"/>
                    </a:solidFill>
                    <a:latin typeface="Arial" charset="0"/>
                  </a:defRPr>
                </a:lvl7pPr>
                <a:lvl8pPr marL="3429000" indent="-228600" algn="ctr" eaLnBrk="0" fontAlgn="base" hangingPunct="0">
                  <a:lnSpc>
                    <a:spcPct val="90000"/>
                  </a:lnSpc>
                  <a:spcBef>
                    <a:spcPct val="0"/>
                  </a:spcBef>
                  <a:spcAft>
                    <a:spcPct val="0"/>
                  </a:spcAft>
                  <a:defRPr sz="2400">
                    <a:solidFill>
                      <a:schemeClr val="tx1"/>
                    </a:solidFill>
                    <a:latin typeface="Arial" charset="0"/>
                  </a:defRPr>
                </a:lvl8pPr>
                <a:lvl9pPr marL="3886200" indent="-228600" algn="ctr" eaLnBrk="0" fontAlgn="base" hangingPunct="0">
                  <a:lnSpc>
                    <a:spcPct val="90000"/>
                  </a:lnSpc>
                  <a:spcBef>
                    <a:spcPct val="0"/>
                  </a:spcBef>
                  <a:spcAft>
                    <a:spcPct val="0"/>
                  </a:spcAft>
                  <a:defRPr sz="2400">
                    <a:solidFill>
                      <a:schemeClr val="tx1"/>
                    </a:solidFill>
                    <a:latin typeface="Arial" charset="0"/>
                  </a:defRPr>
                </a:lvl9pPr>
              </a:lstStyle>
              <a:p>
                <a:pPr>
                  <a:lnSpc>
                    <a:spcPct val="100000"/>
                  </a:lnSpc>
                </a:pPr>
                <a:endParaRPr lang="en-GB" altLang="ja-JP" sz="1200" b="1">
                  <a:ea typeface="ＭＳ Ｐゴシック" charset="-128"/>
                </a:endParaRPr>
              </a:p>
            </p:txBody>
          </p:sp>
          <p:sp>
            <p:nvSpPr>
              <p:cNvPr id="53" name="AutoShape 57"/>
              <p:cNvSpPr>
                <a:spLocks noChangeAspect="1" noChangeArrowheads="1"/>
              </p:cNvSpPr>
              <p:nvPr/>
            </p:nvSpPr>
            <p:spPr bwMode="auto">
              <a:xfrm>
                <a:off x="3363" y="3414"/>
                <a:ext cx="690" cy="490"/>
              </a:xfrm>
              <a:prstGeom prst="chevron">
                <a:avLst>
                  <a:gd name="adj" fmla="val 35204"/>
                </a:avLst>
              </a:prstGeom>
              <a:solidFill>
                <a:srgbClr val="47B0D5"/>
              </a:solidFill>
              <a:ln>
                <a:noFill/>
              </a:ln>
              <a:extLst>
                <a:ext uri="{91240B29-F687-4F45-9708-019B960494DF}">
                  <a14:hiddenLine xmlns:a14="http://schemas.microsoft.com/office/drawing/2010/main" w="9525" algn="ctr">
                    <a:solidFill>
                      <a:srgbClr val="000000"/>
                    </a:solidFill>
                    <a:miter lim="800000"/>
                    <a:headEnd/>
                    <a:tailEnd/>
                  </a14:hiddenLine>
                </a:ext>
              </a:extLst>
            </p:spPr>
            <p:txBody>
              <a:bodyPr wrap="none" lIns="54769" tIns="27384" rIns="54769" bIns="27384" anchor="ctr"/>
              <a:lstStyle>
                <a:lvl1pPr>
                  <a:defRPr sz="2400">
                    <a:solidFill>
                      <a:schemeClr val="tx1"/>
                    </a:solidFill>
                    <a:latin typeface="Arial" charset="0"/>
                  </a:defRPr>
                </a:lvl1pPr>
                <a:lvl2pPr marL="742950" indent="-285750">
                  <a:defRPr sz="2400">
                    <a:solidFill>
                      <a:schemeClr val="tx1"/>
                    </a:solidFill>
                    <a:latin typeface="Arial" charset="0"/>
                  </a:defRPr>
                </a:lvl2pPr>
                <a:lvl3pPr marL="1143000" indent="-228600">
                  <a:defRPr sz="2400">
                    <a:solidFill>
                      <a:schemeClr val="tx1"/>
                    </a:solidFill>
                    <a:latin typeface="Arial" charset="0"/>
                  </a:defRPr>
                </a:lvl3pPr>
                <a:lvl4pPr marL="1600200" indent="-228600">
                  <a:defRPr sz="2400">
                    <a:solidFill>
                      <a:schemeClr val="tx1"/>
                    </a:solidFill>
                    <a:latin typeface="Arial" charset="0"/>
                  </a:defRPr>
                </a:lvl4pPr>
                <a:lvl5pPr marL="2057400" indent="-228600">
                  <a:defRPr sz="2400">
                    <a:solidFill>
                      <a:schemeClr val="tx1"/>
                    </a:solidFill>
                    <a:latin typeface="Arial" charset="0"/>
                  </a:defRPr>
                </a:lvl5pPr>
                <a:lvl6pPr marL="2514600" indent="-228600" algn="ctr" eaLnBrk="0" fontAlgn="base" hangingPunct="0">
                  <a:lnSpc>
                    <a:spcPct val="90000"/>
                  </a:lnSpc>
                  <a:spcBef>
                    <a:spcPct val="0"/>
                  </a:spcBef>
                  <a:spcAft>
                    <a:spcPct val="0"/>
                  </a:spcAft>
                  <a:defRPr sz="2400">
                    <a:solidFill>
                      <a:schemeClr val="tx1"/>
                    </a:solidFill>
                    <a:latin typeface="Arial" charset="0"/>
                  </a:defRPr>
                </a:lvl6pPr>
                <a:lvl7pPr marL="2971800" indent="-228600" algn="ctr" eaLnBrk="0" fontAlgn="base" hangingPunct="0">
                  <a:lnSpc>
                    <a:spcPct val="90000"/>
                  </a:lnSpc>
                  <a:spcBef>
                    <a:spcPct val="0"/>
                  </a:spcBef>
                  <a:spcAft>
                    <a:spcPct val="0"/>
                  </a:spcAft>
                  <a:defRPr sz="2400">
                    <a:solidFill>
                      <a:schemeClr val="tx1"/>
                    </a:solidFill>
                    <a:latin typeface="Arial" charset="0"/>
                  </a:defRPr>
                </a:lvl7pPr>
                <a:lvl8pPr marL="3429000" indent="-228600" algn="ctr" eaLnBrk="0" fontAlgn="base" hangingPunct="0">
                  <a:lnSpc>
                    <a:spcPct val="90000"/>
                  </a:lnSpc>
                  <a:spcBef>
                    <a:spcPct val="0"/>
                  </a:spcBef>
                  <a:spcAft>
                    <a:spcPct val="0"/>
                  </a:spcAft>
                  <a:defRPr sz="2400">
                    <a:solidFill>
                      <a:schemeClr val="tx1"/>
                    </a:solidFill>
                    <a:latin typeface="Arial" charset="0"/>
                  </a:defRPr>
                </a:lvl8pPr>
                <a:lvl9pPr marL="3886200" indent="-228600" algn="ctr" eaLnBrk="0" fontAlgn="base" hangingPunct="0">
                  <a:lnSpc>
                    <a:spcPct val="90000"/>
                  </a:lnSpc>
                  <a:spcBef>
                    <a:spcPct val="0"/>
                  </a:spcBef>
                  <a:spcAft>
                    <a:spcPct val="0"/>
                  </a:spcAft>
                  <a:defRPr sz="2400">
                    <a:solidFill>
                      <a:schemeClr val="tx1"/>
                    </a:solidFill>
                    <a:latin typeface="Arial" charset="0"/>
                  </a:defRPr>
                </a:lvl9pPr>
              </a:lstStyle>
              <a:p>
                <a:pPr>
                  <a:lnSpc>
                    <a:spcPct val="100000"/>
                  </a:lnSpc>
                </a:pPr>
                <a:endParaRPr lang="en-GB" altLang="ja-JP" sz="1200" b="1">
                  <a:ea typeface="ＭＳ Ｐゴシック" charset="-128"/>
                </a:endParaRPr>
              </a:p>
            </p:txBody>
          </p:sp>
          <p:sp>
            <p:nvSpPr>
              <p:cNvPr id="54" name="AutoShape 85"/>
              <p:cNvSpPr>
                <a:spLocks noChangeAspect="1" noChangeArrowheads="1"/>
              </p:cNvSpPr>
              <p:nvPr/>
            </p:nvSpPr>
            <p:spPr bwMode="auto">
              <a:xfrm>
                <a:off x="648" y="3414"/>
                <a:ext cx="690" cy="490"/>
              </a:xfrm>
              <a:prstGeom prst="chevron">
                <a:avLst>
                  <a:gd name="adj" fmla="val 35204"/>
                </a:avLst>
              </a:prstGeom>
              <a:solidFill>
                <a:srgbClr val="8E8E95"/>
              </a:solidFill>
              <a:ln>
                <a:noFill/>
              </a:ln>
              <a:extLst>
                <a:ext uri="{91240B29-F687-4F45-9708-019B960494DF}">
                  <a14:hiddenLine xmlns:a14="http://schemas.microsoft.com/office/drawing/2010/main" w="9525" algn="ctr">
                    <a:solidFill>
                      <a:srgbClr val="000000"/>
                    </a:solidFill>
                    <a:miter lim="800000"/>
                    <a:headEnd/>
                    <a:tailEnd/>
                  </a14:hiddenLine>
                </a:ext>
              </a:extLst>
            </p:spPr>
            <p:txBody>
              <a:bodyPr wrap="none" lIns="54769" tIns="27384" rIns="54769" bIns="27384" anchor="ctr"/>
              <a:lstStyle>
                <a:lvl1pPr>
                  <a:defRPr sz="2400">
                    <a:solidFill>
                      <a:schemeClr val="tx1"/>
                    </a:solidFill>
                    <a:latin typeface="Arial" charset="0"/>
                  </a:defRPr>
                </a:lvl1pPr>
                <a:lvl2pPr marL="742950" indent="-285750">
                  <a:defRPr sz="2400">
                    <a:solidFill>
                      <a:schemeClr val="tx1"/>
                    </a:solidFill>
                    <a:latin typeface="Arial" charset="0"/>
                  </a:defRPr>
                </a:lvl2pPr>
                <a:lvl3pPr marL="1143000" indent="-228600">
                  <a:defRPr sz="2400">
                    <a:solidFill>
                      <a:schemeClr val="tx1"/>
                    </a:solidFill>
                    <a:latin typeface="Arial" charset="0"/>
                  </a:defRPr>
                </a:lvl3pPr>
                <a:lvl4pPr marL="1600200" indent="-228600">
                  <a:defRPr sz="2400">
                    <a:solidFill>
                      <a:schemeClr val="tx1"/>
                    </a:solidFill>
                    <a:latin typeface="Arial" charset="0"/>
                  </a:defRPr>
                </a:lvl4pPr>
                <a:lvl5pPr marL="2057400" indent="-228600">
                  <a:defRPr sz="2400">
                    <a:solidFill>
                      <a:schemeClr val="tx1"/>
                    </a:solidFill>
                    <a:latin typeface="Arial" charset="0"/>
                  </a:defRPr>
                </a:lvl5pPr>
                <a:lvl6pPr marL="2514600" indent="-228600" algn="ctr" eaLnBrk="0" fontAlgn="base" hangingPunct="0">
                  <a:lnSpc>
                    <a:spcPct val="90000"/>
                  </a:lnSpc>
                  <a:spcBef>
                    <a:spcPct val="0"/>
                  </a:spcBef>
                  <a:spcAft>
                    <a:spcPct val="0"/>
                  </a:spcAft>
                  <a:defRPr sz="2400">
                    <a:solidFill>
                      <a:schemeClr val="tx1"/>
                    </a:solidFill>
                    <a:latin typeface="Arial" charset="0"/>
                  </a:defRPr>
                </a:lvl6pPr>
                <a:lvl7pPr marL="2971800" indent="-228600" algn="ctr" eaLnBrk="0" fontAlgn="base" hangingPunct="0">
                  <a:lnSpc>
                    <a:spcPct val="90000"/>
                  </a:lnSpc>
                  <a:spcBef>
                    <a:spcPct val="0"/>
                  </a:spcBef>
                  <a:spcAft>
                    <a:spcPct val="0"/>
                  </a:spcAft>
                  <a:defRPr sz="2400">
                    <a:solidFill>
                      <a:schemeClr val="tx1"/>
                    </a:solidFill>
                    <a:latin typeface="Arial" charset="0"/>
                  </a:defRPr>
                </a:lvl7pPr>
                <a:lvl8pPr marL="3429000" indent="-228600" algn="ctr" eaLnBrk="0" fontAlgn="base" hangingPunct="0">
                  <a:lnSpc>
                    <a:spcPct val="90000"/>
                  </a:lnSpc>
                  <a:spcBef>
                    <a:spcPct val="0"/>
                  </a:spcBef>
                  <a:spcAft>
                    <a:spcPct val="0"/>
                  </a:spcAft>
                  <a:defRPr sz="2400">
                    <a:solidFill>
                      <a:schemeClr val="tx1"/>
                    </a:solidFill>
                    <a:latin typeface="Arial" charset="0"/>
                  </a:defRPr>
                </a:lvl8pPr>
                <a:lvl9pPr marL="3886200" indent="-228600" algn="ctr" eaLnBrk="0" fontAlgn="base" hangingPunct="0">
                  <a:lnSpc>
                    <a:spcPct val="90000"/>
                  </a:lnSpc>
                  <a:spcBef>
                    <a:spcPct val="0"/>
                  </a:spcBef>
                  <a:spcAft>
                    <a:spcPct val="0"/>
                  </a:spcAft>
                  <a:defRPr sz="2400">
                    <a:solidFill>
                      <a:schemeClr val="tx1"/>
                    </a:solidFill>
                    <a:latin typeface="Arial" charset="0"/>
                  </a:defRPr>
                </a:lvl9pPr>
              </a:lstStyle>
              <a:p>
                <a:pPr>
                  <a:lnSpc>
                    <a:spcPct val="100000"/>
                  </a:lnSpc>
                </a:pPr>
                <a:endParaRPr lang="en-GB" altLang="ja-JP" sz="1200" b="1">
                  <a:ea typeface="ＭＳ Ｐゴシック" charset="-128"/>
                </a:endParaRPr>
              </a:p>
            </p:txBody>
          </p:sp>
          <p:sp>
            <p:nvSpPr>
              <p:cNvPr id="55" name="AutoShape 86"/>
              <p:cNvSpPr>
                <a:spLocks noChangeAspect="1" noChangeArrowheads="1"/>
              </p:cNvSpPr>
              <p:nvPr/>
            </p:nvSpPr>
            <p:spPr bwMode="auto">
              <a:xfrm>
                <a:off x="1191" y="3413"/>
                <a:ext cx="691" cy="491"/>
              </a:xfrm>
              <a:prstGeom prst="chevron">
                <a:avLst>
                  <a:gd name="adj" fmla="val 35183"/>
                </a:avLst>
              </a:prstGeom>
              <a:solidFill>
                <a:srgbClr val="B2B2B6"/>
              </a:solidFill>
              <a:ln>
                <a:noFill/>
              </a:ln>
              <a:extLst>
                <a:ext uri="{91240B29-F687-4F45-9708-019B960494DF}">
                  <a14:hiddenLine xmlns:a14="http://schemas.microsoft.com/office/drawing/2010/main" w="9525" algn="ctr">
                    <a:solidFill>
                      <a:srgbClr val="000000"/>
                    </a:solidFill>
                    <a:miter lim="800000"/>
                    <a:headEnd/>
                    <a:tailEnd/>
                  </a14:hiddenLine>
                </a:ext>
              </a:extLst>
            </p:spPr>
            <p:txBody>
              <a:bodyPr wrap="none" lIns="54769" tIns="27384" rIns="54769" bIns="27384" anchor="ctr"/>
              <a:lstStyle>
                <a:lvl1pPr>
                  <a:defRPr sz="2400">
                    <a:solidFill>
                      <a:schemeClr val="tx1"/>
                    </a:solidFill>
                    <a:latin typeface="Arial" charset="0"/>
                  </a:defRPr>
                </a:lvl1pPr>
                <a:lvl2pPr marL="742950" indent="-285750">
                  <a:defRPr sz="2400">
                    <a:solidFill>
                      <a:schemeClr val="tx1"/>
                    </a:solidFill>
                    <a:latin typeface="Arial" charset="0"/>
                  </a:defRPr>
                </a:lvl2pPr>
                <a:lvl3pPr marL="1143000" indent="-228600">
                  <a:defRPr sz="2400">
                    <a:solidFill>
                      <a:schemeClr val="tx1"/>
                    </a:solidFill>
                    <a:latin typeface="Arial" charset="0"/>
                  </a:defRPr>
                </a:lvl3pPr>
                <a:lvl4pPr marL="1600200" indent="-228600">
                  <a:defRPr sz="2400">
                    <a:solidFill>
                      <a:schemeClr val="tx1"/>
                    </a:solidFill>
                    <a:latin typeface="Arial" charset="0"/>
                  </a:defRPr>
                </a:lvl4pPr>
                <a:lvl5pPr marL="2057400" indent="-228600">
                  <a:defRPr sz="2400">
                    <a:solidFill>
                      <a:schemeClr val="tx1"/>
                    </a:solidFill>
                    <a:latin typeface="Arial" charset="0"/>
                  </a:defRPr>
                </a:lvl5pPr>
                <a:lvl6pPr marL="2514600" indent="-228600" algn="ctr" eaLnBrk="0" fontAlgn="base" hangingPunct="0">
                  <a:lnSpc>
                    <a:spcPct val="90000"/>
                  </a:lnSpc>
                  <a:spcBef>
                    <a:spcPct val="0"/>
                  </a:spcBef>
                  <a:spcAft>
                    <a:spcPct val="0"/>
                  </a:spcAft>
                  <a:defRPr sz="2400">
                    <a:solidFill>
                      <a:schemeClr val="tx1"/>
                    </a:solidFill>
                    <a:latin typeface="Arial" charset="0"/>
                  </a:defRPr>
                </a:lvl6pPr>
                <a:lvl7pPr marL="2971800" indent="-228600" algn="ctr" eaLnBrk="0" fontAlgn="base" hangingPunct="0">
                  <a:lnSpc>
                    <a:spcPct val="90000"/>
                  </a:lnSpc>
                  <a:spcBef>
                    <a:spcPct val="0"/>
                  </a:spcBef>
                  <a:spcAft>
                    <a:spcPct val="0"/>
                  </a:spcAft>
                  <a:defRPr sz="2400">
                    <a:solidFill>
                      <a:schemeClr val="tx1"/>
                    </a:solidFill>
                    <a:latin typeface="Arial" charset="0"/>
                  </a:defRPr>
                </a:lvl7pPr>
                <a:lvl8pPr marL="3429000" indent="-228600" algn="ctr" eaLnBrk="0" fontAlgn="base" hangingPunct="0">
                  <a:lnSpc>
                    <a:spcPct val="90000"/>
                  </a:lnSpc>
                  <a:spcBef>
                    <a:spcPct val="0"/>
                  </a:spcBef>
                  <a:spcAft>
                    <a:spcPct val="0"/>
                  </a:spcAft>
                  <a:defRPr sz="2400">
                    <a:solidFill>
                      <a:schemeClr val="tx1"/>
                    </a:solidFill>
                    <a:latin typeface="Arial" charset="0"/>
                  </a:defRPr>
                </a:lvl8pPr>
                <a:lvl9pPr marL="3886200" indent="-228600" algn="ctr" eaLnBrk="0" fontAlgn="base" hangingPunct="0">
                  <a:lnSpc>
                    <a:spcPct val="90000"/>
                  </a:lnSpc>
                  <a:spcBef>
                    <a:spcPct val="0"/>
                  </a:spcBef>
                  <a:spcAft>
                    <a:spcPct val="0"/>
                  </a:spcAft>
                  <a:defRPr sz="2400">
                    <a:solidFill>
                      <a:schemeClr val="tx1"/>
                    </a:solidFill>
                    <a:latin typeface="Arial" charset="0"/>
                  </a:defRPr>
                </a:lvl9pPr>
              </a:lstStyle>
              <a:p>
                <a:pPr>
                  <a:lnSpc>
                    <a:spcPct val="100000"/>
                  </a:lnSpc>
                </a:pPr>
                <a:endParaRPr lang="en-GB" altLang="ja-JP" sz="1200" b="1">
                  <a:ea typeface="ＭＳ Ｐゴシック" charset="-128"/>
                </a:endParaRPr>
              </a:p>
            </p:txBody>
          </p:sp>
          <p:sp>
            <p:nvSpPr>
              <p:cNvPr id="56" name="AutoShape 87"/>
              <p:cNvSpPr>
                <a:spLocks noChangeAspect="1" noChangeArrowheads="1"/>
              </p:cNvSpPr>
              <p:nvPr/>
            </p:nvSpPr>
            <p:spPr bwMode="auto">
              <a:xfrm>
                <a:off x="1734" y="3414"/>
                <a:ext cx="690" cy="490"/>
              </a:xfrm>
              <a:prstGeom prst="chevron">
                <a:avLst>
                  <a:gd name="adj" fmla="val 35204"/>
                </a:avLst>
              </a:prstGeom>
              <a:solidFill>
                <a:srgbClr val="C0C0C4"/>
              </a:solidFill>
              <a:ln>
                <a:noFill/>
              </a:ln>
              <a:extLst>
                <a:ext uri="{91240B29-F687-4F45-9708-019B960494DF}">
                  <a14:hiddenLine xmlns:a14="http://schemas.microsoft.com/office/drawing/2010/main" w="9525" algn="ctr">
                    <a:solidFill>
                      <a:srgbClr val="000000"/>
                    </a:solidFill>
                    <a:miter lim="800000"/>
                    <a:headEnd/>
                    <a:tailEnd/>
                  </a14:hiddenLine>
                </a:ext>
              </a:extLst>
            </p:spPr>
            <p:txBody>
              <a:bodyPr wrap="none" lIns="54769" tIns="27384" rIns="54769" bIns="27384" anchor="ctr"/>
              <a:lstStyle>
                <a:lvl1pPr>
                  <a:defRPr sz="2400">
                    <a:solidFill>
                      <a:schemeClr val="tx1"/>
                    </a:solidFill>
                    <a:latin typeface="Arial" charset="0"/>
                  </a:defRPr>
                </a:lvl1pPr>
                <a:lvl2pPr marL="742950" indent="-285750">
                  <a:defRPr sz="2400">
                    <a:solidFill>
                      <a:schemeClr val="tx1"/>
                    </a:solidFill>
                    <a:latin typeface="Arial" charset="0"/>
                  </a:defRPr>
                </a:lvl2pPr>
                <a:lvl3pPr marL="1143000" indent="-228600">
                  <a:defRPr sz="2400">
                    <a:solidFill>
                      <a:schemeClr val="tx1"/>
                    </a:solidFill>
                    <a:latin typeface="Arial" charset="0"/>
                  </a:defRPr>
                </a:lvl3pPr>
                <a:lvl4pPr marL="1600200" indent="-228600">
                  <a:defRPr sz="2400">
                    <a:solidFill>
                      <a:schemeClr val="tx1"/>
                    </a:solidFill>
                    <a:latin typeface="Arial" charset="0"/>
                  </a:defRPr>
                </a:lvl4pPr>
                <a:lvl5pPr marL="2057400" indent="-228600">
                  <a:defRPr sz="2400">
                    <a:solidFill>
                      <a:schemeClr val="tx1"/>
                    </a:solidFill>
                    <a:latin typeface="Arial" charset="0"/>
                  </a:defRPr>
                </a:lvl5pPr>
                <a:lvl6pPr marL="2514600" indent="-228600" algn="ctr" eaLnBrk="0" fontAlgn="base" hangingPunct="0">
                  <a:lnSpc>
                    <a:spcPct val="90000"/>
                  </a:lnSpc>
                  <a:spcBef>
                    <a:spcPct val="0"/>
                  </a:spcBef>
                  <a:spcAft>
                    <a:spcPct val="0"/>
                  </a:spcAft>
                  <a:defRPr sz="2400">
                    <a:solidFill>
                      <a:schemeClr val="tx1"/>
                    </a:solidFill>
                    <a:latin typeface="Arial" charset="0"/>
                  </a:defRPr>
                </a:lvl6pPr>
                <a:lvl7pPr marL="2971800" indent="-228600" algn="ctr" eaLnBrk="0" fontAlgn="base" hangingPunct="0">
                  <a:lnSpc>
                    <a:spcPct val="90000"/>
                  </a:lnSpc>
                  <a:spcBef>
                    <a:spcPct val="0"/>
                  </a:spcBef>
                  <a:spcAft>
                    <a:spcPct val="0"/>
                  </a:spcAft>
                  <a:defRPr sz="2400">
                    <a:solidFill>
                      <a:schemeClr val="tx1"/>
                    </a:solidFill>
                    <a:latin typeface="Arial" charset="0"/>
                  </a:defRPr>
                </a:lvl7pPr>
                <a:lvl8pPr marL="3429000" indent="-228600" algn="ctr" eaLnBrk="0" fontAlgn="base" hangingPunct="0">
                  <a:lnSpc>
                    <a:spcPct val="90000"/>
                  </a:lnSpc>
                  <a:spcBef>
                    <a:spcPct val="0"/>
                  </a:spcBef>
                  <a:spcAft>
                    <a:spcPct val="0"/>
                  </a:spcAft>
                  <a:defRPr sz="2400">
                    <a:solidFill>
                      <a:schemeClr val="tx1"/>
                    </a:solidFill>
                    <a:latin typeface="Arial" charset="0"/>
                  </a:defRPr>
                </a:lvl8pPr>
                <a:lvl9pPr marL="3886200" indent="-228600" algn="ctr" eaLnBrk="0" fontAlgn="base" hangingPunct="0">
                  <a:lnSpc>
                    <a:spcPct val="90000"/>
                  </a:lnSpc>
                  <a:spcBef>
                    <a:spcPct val="0"/>
                  </a:spcBef>
                  <a:spcAft>
                    <a:spcPct val="0"/>
                  </a:spcAft>
                  <a:defRPr sz="2400">
                    <a:solidFill>
                      <a:schemeClr val="tx1"/>
                    </a:solidFill>
                    <a:latin typeface="Arial" charset="0"/>
                  </a:defRPr>
                </a:lvl9pPr>
              </a:lstStyle>
              <a:p>
                <a:pPr>
                  <a:lnSpc>
                    <a:spcPct val="100000"/>
                  </a:lnSpc>
                </a:pPr>
                <a:endParaRPr lang="en-GB" altLang="ja-JP" sz="1200" b="1">
                  <a:ea typeface="ＭＳ Ｐゴシック" charset="-128"/>
                </a:endParaRPr>
              </a:p>
            </p:txBody>
          </p:sp>
        </p:grpSp>
      </p:grpSp>
      <p:grpSp>
        <p:nvGrpSpPr>
          <p:cNvPr id="4" name="グループ化 3"/>
          <p:cNvGrpSpPr/>
          <p:nvPr/>
        </p:nvGrpSpPr>
        <p:grpSpPr>
          <a:xfrm>
            <a:off x="3315085" y="4017322"/>
            <a:ext cx="1486119" cy="673310"/>
            <a:chOff x="5804340" y="5385022"/>
            <a:chExt cx="1981492" cy="1007701"/>
          </a:xfrm>
        </p:grpSpPr>
        <p:sp>
          <p:nvSpPr>
            <p:cNvPr id="65" name="AutoShape 55"/>
            <p:cNvSpPr>
              <a:spLocks noChangeAspect="1" noChangeArrowheads="1"/>
            </p:cNvSpPr>
            <p:nvPr/>
          </p:nvSpPr>
          <p:spPr bwMode="auto">
            <a:xfrm>
              <a:off x="6758475" y="5730495"/>
              <a:ext cx="321667" cy="388937"/>
            </a:xfrm>
            <a:prstGeom prst="chevron">
              <a:avLst>
                <a:gd name="adj" fmla="val 35255"/>
              </a:avLst>
            </a:prstGeom>
            <a:solidFill>
              <a:srgbClr val="015F85"/>
            </a:solidFill>
            <a:ln>
              <a:noFill/>
            </a:ln>
            <a:extLst>
              <a:ext uri="{91240B29-F687-4F45-9708-019B960494DF}">
                <a14:hiddenLine xmlns:a14="http://schemas.microsoft.com/office/drawing/2010/main" w="9525" algn="ctr">
                  <a:solidFill>
                    <a:srgbClr val="000000"/>
                  </a:solidFill>
                  <a:miter lim="800000"/>
                  <a:headEnd/>
                  <a:tailEnd/>
                </a14:hiddenLine>
              </a:ext>
            </a:extLst>
          </p:spPr>
          <p:txBody>
            <a:bodyPr wrap="none" lIns="54769" tIns="27384" rIns="54769" bIns="27384" anchor="ctr"/>
            <a:lstStyle>
              <a:lvl1pPr>
                <a:defRPr sz="2400">
                  <a:solidFill>
                    <a:schemeClr val="tx1"/>
                  </a:solidFill>
                  <a:latin typeface="Arial" charset="0"/>
                </a:defRPr>
              </a:lvl1pPr>
              <a:lvl2pPr marL="742950" indent="-285750">
                <a:defRPr sz="2400">
                  <a:solidFill>
                    <a:schemeClr val="tx1"/>
                  </a:solidFill>
                  <a:latin typeface="Arial" charset="0"/>
                </a:defRPr>
              </a:lvl2pPr>
              <a:lvl3pPr marL="1143000" indent="-228600">
                <a:defRPr sz="2400">
                  <a:solidFill>
                    <a:schemeClr val="tx1"/>
                  </a:solidFill>
                  <a:latin typeface="Arial" charset="0"/>
                </a:defRPr>
              </a:lvl3pPr>
              <a:lvl4pPr marL="1600200" indent="-228600">
                <a:defRPr sz="2400">
                  <a:solidFill>
                    <a:schemeClr val="tx1"/>
                  </a:solidFill>
                  <a:latin typeface="Arial" charset="0"/>
                </a:defRPr>
              </a:lvl4pPr>
              <a:lvl5pPr marL="2057400" indent="-228600">
                <a:defRPr sz="2400">
                  <a:solidFill>
                    <a:schemeClr val="tx1"/>
                  </a:solidFill>
                  <a:latin typeface="Arial" charset="0"/>
                </a:defRPr>
              </a:lvl5pPr>
              <a:lvl6pPr marL="2514600" indent="-228600" algn="ctr" eaLnBrk="0" fontAlgn="base" hangingPunct="0">
                <a:lnSpc>
                  <a:spcPct val="90000"/>
                </a:lnSpc>
                <a:spcBef>
                  <a:spcPct val="0"/>
                </a:spcBef>
                <a:spcAft>
                  <a:spcPct val="0"/>
                </a:spcAft>
                <a:defRPr sz="2400">
                  <a:solidFill>
                    <a:schemeClr val="tx1"/>
                  </a:solidFill>
                  <a:latin typeface="Arial" charset="0"/>
                </a:defRPr>
              </a:lvl6pPr>
              <a:lvl7pPr marL="2971800" indent="-228600" algn="ctr" eaLnBrk="0" fontAlgn="base" hangingPunct="0">
                <a:lnSpc>
                  <a:spcPct val="90000"/>
                </a:lnSpc>
                <a:spcBef>
                  <a:spcPct val="0"/>
                </a:spcBef>
                <a:spcAft>
                  <a:spcPct val="0"/>
                </a:spcAft>
                <a:defRPr sz="2400">
                  <a:solidFill>
                    <a:schemeClr val="tx1"/>
                  </a:solidFill>
                  <a:latin typeface="Arial" charset="0"/>
                </a:defRPr>
              </a:lvl7pPr>
              <a:lvl8pPr marL="3429000" indent="-228600" algn="ctr" eaLnBrk="0" fontAlgn="base" hangingPunct="0">
                <a:lnSpc>
                  <a:spcPct val="90000"/>
                </a:lnSpc>
                <a:spcBef>
                  <a:spcPct val="0"/>
                </a:spcBef>
                <a:spcAft>
                  <a:spcPct val="0"/>
                </a:spcAft>
                <a:defRPr sz="2400">
                  <a:solidFill>
                    <a:schemeClr val="tx1"/>
                  </a:solidFill>
                  <a:latin typeface="Arial" charset="0"/>
                </a:defRPr>
              </a:lvl8pPr>
              <a:lvl9pPr marL="3886200" indent="-228600" algn="ctr" eaLnBrk="0" fontAlgn="base" hangingPunct="0">
                <a:lnSpc>
                  <a:spcPct val="90000"/>
                </a:lnSpc>
                <a:spcBef>
                  <a:spcPct val="0"/>
                </a:spcBef>
                <a:spcAft>
                  <a:spcPct val="0"/>
                </a:spcAft>
                <a:defRPr sz="2400">
                  <a:solidFill>
                    <a:schemeClr val="tx1"/>
                  </a:solidFill>
                  <a:latin typeface="Arial" charset="0"/>
                </a:defRPr>
              </a:lvl9pPr>
            </a:lstStyle>
            <a:p>
              <a:pPr>
                <a:lnSpc>
                  <a:spcPct val="100000"/>
                </a:lnSpc>
              </a:pPr>
              <a:endParaRPr lang="en-GB" altLang="ja-JP" sz="1200" b="1">
                <a:ea typeface="ＭＳ Ｐゴシック" charset="-128"/>
              </a:endParaRPr>
            </a:p>
          </p:txBody>
        </p:sp>
        <p:sp>
          <p:nvSpPr>
            <p:cNvPr id="66" name="AutoShape 56"/>
            <p:cNvSpPr>
              <a:spLocks noChangeAspect="1" noChangeArrowheads="1"/>
            </p:cNvSpPr>
            <p:nvPr/>
          </p:nvSpPr>
          <p:spPr bwMode="auto">
            <a:xfrm>
              <a:off x="7103417" y="5809317"/>
              <a:ext cx="322132" cy="388937"/>
            </a:xfrm>
            <a:prstGeom prst="chevron">
              <a:avLst>
                <a:gd name="adj" fmla="val 35234"/>
              </a:avLst>
            </a:prstGeom>
            <a:solidFill>
              <a:srgbClr val="0183B7"/>
            </a:solidFill>
            <a:ln>
              <a:noFill/>
            </a:ln>
            <a:extLst>
              <a:ext uri="{91240B29-F687-4F45-9708-019B960494DF}">
                <a14:hiddenLine xmlns:a14="http://schemas.microsoft.com/office/drawing/2010/main" w="9525" algn="ctr">
                  <a:solidFill>
                    <a:srgbClr val="000000"/>
                  </a:solidFill>
                  <a:miter lim="800000"/>
                  <a:headEnd/>
                  <a:tailEnd/>
                </a14:hiddenLine>
              </a:ext>
            </a:extLst>
          </p:spPr>
          <p:txBody>
            <a:bodyPr wrap="none" lIns="54769" tIns="27384" rIns="54769" bIns="27384" anchor="ctr"/>
            <a:lstStyle>
              <a:lvl1pPr>
                <a:defRPr sz="2400">
                  <a:solidFill>
                    <a:schemeClr val="tx1"/>
                  </a:solidFill>
                  <a:latin typeface="Arial" charset="0"/>
                </a:defRPr>
              </a:lvl1pPr>
              <a:lvl2pPr marL="742950" indent="-285750">
                <a:defRPr sz="2400">
                  <a:solidFill>
                    <a:schemeClr val="tx1"/>
                  </a:solidFill>
                  <a:latin typeface="Arial" charset="0"/>
                </a:defRPr>
              </a:lvl2pPr>
              <a:lvl3pPr marL="1143000" indent="-228600">
                <a:defRPr sz="2400">
                  <a:solidFill>
                    <a:schemeClr val="tx1"/>
                  </a:solidFill>
                  <a:latin typeface="Arial" charset="0"/>
                </a:defRPr>
              </a:lvl3pPr>
              <a:lvl4pPr marL="1600200" indent="-228600">
                <a:defRPr sz="2400">
                  <a:solidFill>
                    <a:schemeClr val="tx1"/>
                  </a:solidFill>
                  <a:latin typeface="Arial" charset="0"/>
                </a:defRPr>
              </a:lvl4pPr>
              <a:lvl5pPr marL="2057400" indent="-228600">
                <a:defRPr sz="2400">
                  <a:solidFill>
                    <a:schemeClr val="tx1"/>
                  </a:solidFill>
                  <a:latin typeface="Arial" charset="0"/>
                </a:defRPr>
              </a:lvl5pPr>
              <a:lvl6pPr marL="2514600" indent="-228600" algn="ctr" eaLnBrk="0" fontAlgn="base" hangingPunct="0">
                <a:lnSpc>
                  <a:spcPct val="90000"/>
                </a:lnSpc>
                <a:spcBef>
                  <a:spcPct val="0"/>
                </a:spcBef>
                <a:spcAft>
                  <a:spcPct val="0"/>
                </a:spcAft>
                <a:defRPr sz="2400">
                  <a:solidFill>
                    <a:schemeClr val="tx1"/>
                  </a:solidFill>
                  <a:latin typeface="Arial" charset="0"/>
                </a:defRPr>
              </a:lvl6pPr>
              <a:lvl7pPr marL="2971800" indent="-228600" algn="ctr" eaLnBrk="0" fontAlgn="base" hangingPunct="0">
                <a:lnSpc>
                  <a:spcPct val="90000"/>
                </a:lnSpc>
                <a:spcBef>
                  <a:spcPct val="0"/>
                </a:spcBef>
                <a:spcAft>
                  <a:spcPct val="0"/>
                </a:spcAft>
                <a:defRPr sz="2400">
                  <a:solidFill>
                    <a:schemeClr val="tx1"/>
                  </a:solidFill>
                  <a:latin typeface="Arial" charset="0"/>
                </a:defRPr>
              </a:lvl7pPr>
              <a:lvl8pPr marL="3429000" indent="-228600" algn="ctr" eaLnBrk="0" fontAlgn="base" hangingPunct="0">
                <a:lnSpc>
                  <a:spcPct val="90000"/>
                </a:lnSpc>
                <a:spcBef>
                  <a:spcPct val="0"/>
                </a:spcBef>
                <a:spcAft>
                  <a:spcPct val="0"/>
                </a:spcAft>
                <a:defRPr sz="2400">
                  <a:solidFill>
                    <a:schemeClr val="tx1"/>
                  </a:solidFill>
                  <a:latin typeface="Arial" charset="0"/>
                </a:defRPr>
              </a:lvl8pPr>
              <a:lvl9pPr marL="3886200" indent="-228600" algn="ctr" eaLnBrk="0" fontAlgn="base" hangingPunct="0">
                <a:lnSpc>
                  <a:spcPct val="90000"/>
                </a:lnSpc>
                <a:spcBef>
                  <a:spcPct val="0"/>
                </a:spcBef>
                <a:spcAft>
                  <a:spcPct val="0"/>
                </a:spcAft>
                <a:defRPr sz="2400">
                  <a:solidFill>
                    <a:schemeClr val="tx1"/>
                  </a:solidFill>
                  <a:latin typeface="Arial" charset="0"/>
                </a:defRPr>
              </a:lvl9pPr>
            </a:lstStyle>
            <a:p>
              <a:pPr>
                <a:lnSpc>
                  <a:spcPct val="100000"/>
                </a:lnSpc>
              </a:pPr>
              <a:endParaRPr lang="en-GB" altLang="ja-JP" sz="1200" b="1">
                <a:ea typeface="ＭＳ Ｐゴシック" charset="-128"/>
              </a:endParaRPr>
            </a:p>
          </p:txBody>
        </p:sp>
        <p:sp>
          <p:nvSpPr>
            <p:cNvPr id="67" name="AutoShape 57"/>
            <p:cNvSpPr>
              <a:spLocks noChangeAspect="1" noChangeArrowheads="1"/>
            </p:cNvSpPr>
            <p:nvPr/>
          </p:nvSpPr>
          <p:spPr bwMode="auto">
            <a:xfrm>
              <a:off x="7464631" y="5902391"/>
              <a:ext cx="321201" cy="388937"/>
            </a:xfrm>
            <a:prstGeom prst="chevron">
              <a:avLst>
                <a:gd name="adj" fmla="val 35204"/>
              </a:avLst>
            </a:prstGeom>
            <a:solidFill>
              <a:srgbClr val="47B0D5"/>
            </a:solidFill>
            <a:ln>
              <a:noFill/>
            </a:ln>
            <a:extLst>
              <a:ext uri="{91240B29-F687-4F45-9708-019B960494DF}">
                <a14:hiddenLine xmlns:a14="http://schemas.microsoft.com/office/drawing/2010/main" w="9525" algn="ctr">
                  <a:solidFill>
                    <a:srgbClr val="000000"/>
                  </a:solidFill>
                  <a:miter lim="800000"/>
                  <a:headEnd/>
                  <a:tailEnd/>
                </a14:hiddenLine>
              </a:ext>
            </a:extLst>
          </p:spPr>
          <p:txBody>
            <a:bodyPr wrap="none" lIns="54769" tIns="27384" rIns="54769" bIns="27384" anchor="ctr"/>
            <a:lstStyle>
              <a:lvl1pPr>
                <a:defRPr sz="2400">
                  <a:solidFill>
                    <a:schemeClr val="tx1"/>
                  </a:solidFill>
                  <a:latin typeface="Arial" charset="0"/>
                </a:defRPr>
              </a:lvl1pPr>
              <a:lvl2pPr marL="742950" indent="-285750">
                <a:defRPr sz="2400">
                  <a:solidFill>
                    <a:schemeClr val="tx1"/>
                  </a:solidFill>
                  <a:latin typeface="Arial" charset="0"/>
                </a:defRPr>
              </a:lvl2pPr>
              <a:lvl3pPr marL="1143000" indent="-228600">
                <a:defRPr sz="2400">
                  <a:solidFill>
                    <a:schemeClr val="tx1"/>
                  </a:solidFill>
                  <a:latin typeface="Arial" charset="0"/>
                </a:defRPr>
              </a:lvl3pPr>
              <a:lvl4pPr marL="1600200" indent="-228600">
                <a:defRPr sz="2400">
                  <a:solidFill>
                    <a:schemeClr val="tx1"/>
                  </a:solidFill>
                  <a:latin typeface="Arial" charset="0"/>
                </a:defRPr>
              </a:lvl4pPr>
              <a:lvl5pPr marL="2057400" indent="-228600">
                <a:defRPr sz="2400">
                  <a:solidFill>
                    <a:schemeClr val="tx1"/>
                  </a:solidFill>
                  <a:latin typeface="Arial" charset="0"/>
                </a:defRPr>
              </a:lvl5pPr>
              <a:lvl6pPr marL="2514600" indent="-228600" algn="ctr" eaLnBrk="0" fontAlgn="base" hangingPunct="0">
                <a:lnSpc>
                  <a:spcPct val="90000"/>
                </a:lnSpc>
                <a:spcBef>
                  <a:spcPct val="0"/>
                </a:spcBef>
                <a:spcAft>
                  <a:spcPct val="0"/>
                </a:spcAft>
                <a:defRPr sz="2400">
                  <a:solidFill>
                    <a:schemeClr val="tx1"/>
                  </a:solidFill>
                  <a:latin typeface="Arial" charset="0"/>
                </a:defRPr>
              </a:lvl6pPr>
              <a:lvl7pPr marL="2971800" indent="-228600" algn="ctr" eaLnBrk="0" fontAlgn="base" hangingPunct="0">
                <a:lnSpc>
                  <a:spcPct val="90000"/>
                </a:lnSpc>
                <a:spcBef>
                  <a:spcPct val="0"/>
                </a:spcBef>
                <a:spcAft>
                  <a:spcPct val="0"/>
                </a:spcAft>
                <a:defRPr sz="2400">
                  <a:solidFill>
                    <a:schemeClr val="tx1"/>
                  </a:solidFill>
                  <a:latin typeface="Arial" charset="0"/>
                </a:defRPr>
              </a:lvl7pPr>
              <a:lvl8pPr marL="3429000" indent="-228600" algn="ctr" eaLnBrk="0" fontAlgn="base" hangingPunct="0">
                <a:lnSpc>
                  <a:spcPct val="90000"/>
                </a:lnSpc>
                <a:spcBef>
                  <a:spcPct val="0"/>
                </a:spcBef>
                <a:spcAft>
                  <a:spcPct val="0"/>
                </a:spcAft>
                <a:defRPr sz="2400">
                  <a:solidFill>
                    <a:schemeClr val="tx1"/>
                  </a:solidFill>
                  <a:latin typeface="Arial" charset="0"/>
                </a:defRPr>
              </a:lvl8pPr>
              <a:lvl9pPr marL="3886200" indent="-228600" algn="ctr" eaLnBrk="0" fontAlgn="base" hangingPunct="0">
                <a:lnSpc>
                  <a:spcPct val="90000"/>
                </a:lnSpc>
                <a:spcBef>
                  <a:spcPct val="0"/>
                </a:spcBef>
                <a:spcAft>
                  <a:spcPct val="0"/>
                </a:spcAft>
                <a:defRPr sz="2400">
                  <a:solidFill>
                    <a:schemeClr val="tx1"/>
                  </a:solidFill>
                  <a:latin typeface="Arial" charset="0"/>
                </a:defRPr>
              </a:lvl9pPr>
            </a:lstStyle>
            <a:p>
              <a:pPr>
                <a:lnSpc>
                  <a:spcPct val="100000"/>
                </a:lnSpc>
              </a:pPr>
              <a:endParaRPr lang="en-GB" altLang="ja-JP" sz="1200" b="1">
                <a:ea typeface="ＭＳ Ｐゴシック" charset="-128"/>
              </a:endParaRPr>
            </a:p>
          </p:txBody>
        </p:sp>
        <p:sp>
          <p:nvSpPr>
            <p:cNvPr id="68" name="AutoShape 85"/>
            <p:cNvSpPr>
              <a:spLocks noChangeAspect="1" noChangeArrowheads="1"/>
            </p:cNvSpPr>
            <p:nvPr/>
          </p:nvSpPr>
          <p:spPr bwMode="auto">
            <a:xfrm>
              <a:off x="5876255" y="5787404"/>
              <a:ext cx="321201" cy="388145"/>
            </a:xfrm>
            <a:prstGeom prst="chevron">
              <a:avLst>
                <a:gd name="adj" fmla="val 35204"/>
              </a:avLst>
            </a:prstGeom>
            <a:solidFill>
              <a:srgbClr val="8E8E95"/>
            </a:solidFill>
            <a:ln>
              <a:noFill/>
            </a:ln>
            <a:extLst>
              <a:ext uri="{91240B29-F687-4F45-9708-019B960494DF}">
                <a14:hiddenLine xmlns:a14="http://schemas.microsoft.com/office/drawing/2010/main" w="9525" algn="ctr">
                  <a:solidFill>
                    <a:srgbClr val="000000"/>
                  </a:solidFill>
                  <a:miter lim="800000"/>
                  <a:headEnd/>
                  <a:tailEnd/>
                </a14:hiddenLine>
              </a:ext>
            </a:extLst>
          </p:spPr>
          <p:txBody>
            <a:bodyPr wrap="none" lIns="54769" tIns="27384" rIns="54769" bIns="27384" anchor="ctr"/>
            <a:lstStyle>
              <a:lvl1pPr>
                <a:defRPr sz="2400">
                  <a:solidFill>
                    <a:schemeClr val="tx1"/>
                  </a:solidFill>
                  <a:latin typeface="Arial" charset="0"/>
                </a:defRPr>
              </a:lvl1pPr>
              <a:lvl2pPr marL="742950" indent="-285750">
                <a:defRPr sz="2400">
                  <a:solidFill>
                    <a:schemeClr val="tx1"/>
                  </a:solidFill>
                  <a:latin typeface="Arial" charset="0"/>
                </a:defRPr>
              </a:lvl2pPr>
              <a:lvl3pPr marL="1143000" indent="-228600">
                <a:defRPr sz="2400">
                  <a:solidFill>
                    <a:schemeClr val="tx1"/>
                  </a:solidFill>
                  <a:latin typeface="Arial" charset="0"/>
                </a:defRPr>
              </a:lvl3pPr>
              <a:lvl4pPr marL="1600200" indent="-228600">
                <a:defRPr sz="2400">
                  <a:solidFill>
                    <a:schemeClr val="tx1"/>
                  </a:solidFill>
                  <a:latin typeface="Arial" charset="0"/>
                </a:defRPr>
              </a:lvl4pPr>
              <a:lvl5pPr marL="2057400" indent="-228600">
                <a:defRPr sz="2400">
                  <a:solidFill>
                    <a:schemeClr val="tx1"/>
                  </a:solidFill>
                  <a:latin typeface="Arial" charset="0"/>
                </a:defRPr>
              </a:lvl5pPr>
              <a:lvl6pPr marL="2514600" indent="-228600" algn="ctr" eaLnBrk="0" fontAlgn="base" hangingPunct="0">
                <a:lnSpc>
                  <a:spcPct val="90000"/>
                </a:lnSpc>
                <a:spcBef>
                  <a:spcPct val="0"/>
                </a:spcBef>
                <a:spcAft>
                  <a:spcPct val="0"/>
                </a:spcAft>
                <a:defRPr sz="2400">
                  <a:solidFill>
                    <a:schemeClr val="tx1"/>
                  </a:solidFill>
                  <a:latin typeface="Arial" charset="0"/>
                </a:defRPr>
              </a:lvl6pPr>
              <a:lvl7pPr marL="2971800" indent="-228600" algn="ctr" eaLnBrk="0" fontAlgn="base" hangingPunct="0">
                <a:lnSpc>
                  <a:spcPct val="90000"/>
                </a:lnSpc>
                <a:spcBef>
                  <a:spcPct val="0"/>
                </a:spcBef>
                <a:spcAft>
                  <a:spcPct val="0"/>
                </a:spcAft>
                <a:defRPr sz="2400">
                  <a:solidFill>
                    <a:schemeClr val="tx1"/>
                  </a:solidFill>
                  <a:latin typeface="Arial" charset="0"/>
                </a:defRPr>
              </a:lvl7pPr>
              <a:lvl8pPr marL="3429000" indent="-228600" algn="ctr" eaLnBrk="0" fontAlgn="base" hangingPunct="0">
                <a:lnSpc>
                  <a:spcPct val="90000"/>
                </a:lnSpc>
                <a:spcBef>
                  <a:spcPct val="0"/>
                </a:spcBef>
                <a:spcAft>
                  <a:spcPct val="0"/>
                </a:spcAft>
                <a:defRPr sz="2400">
                  <a:solidFill>
                    <a:schemeClr val="tx1"/>
                  </a:solidFill>
                  <a:latin typeface="Arial" charset="0"/>
                </a:defRPr>
              </a:lvl8pPr>
              <a:lvl9pPr marL="3886200" indent="-228600" algn="ctr" eaLnBrk="0" fontAlgn="base" hangingPunct="0">
                <a:lnSpc>
                  <a:spcPct val="90000"/>
                </a:lnSpc>
                <a:spcBef>
                  <a:spcPct val="0"/>
                </a:spcBef>
                <a:spcAft>
                  <a:spcPct val="0"/>
                </a:spcAft>
                <a:defRPr sz="2400">
                  <a:solidFill>
                    <a:schemeClr val="tx1"/>
                  </a:solidFill>
                  <a:latin typeface="Arial" charset="0"/>
                </a:defRPr>
              </a:lvl9pPr>
            </a:lstStyle>
            <a:p>
              <a:pPr>
                <a:lnSpc>
                  <a:spcPct val="100000"/>
                </a:lnSpc>
              </a:pPr>
              <a:endParaRPr lang="en-GB" altLang="ja-JP" sz="1200" b="1">
                <a:ea typeface="ＭＳ Ｐゴシック" charset="-128"/>
              </a:endParaRPr>
            </a:p>
          </p:txBody>
        </p:sp>
        <p:sp>
          <p:nvSpPr>
            <p:cNvPr id="69" name="AutoShape 86"/>
            <p:cNvSpPr>
              <a:spLocks noChangeAspect="1" noChangeArrowheads="1"/>
            </p:cNvSpPr>
            <p:nvPr/>
          </p:nvSpPr>
          <p:spPr bwMode="auto">
            <a:xfrm>
              <a:off x="6212148" y="5902391"/>
              <a:ext cx="321667" cy="388937"/>
            </a:xfrm>
            <a:prstGeom prst="chevron">
              <a:avLst>
                <a:gd name="adj" fmla="val 35183"/>
              </a:avLst>
            </a:prstGeom>
            <a:solidFill>
              <a:srgbClr val="B2B2B6"/>
            </a:solidFill>
            <a:ln>
              <a:noFill/>
            </a:ln>
            <a:extLst>
              <a:ext uri="{91240B29-F687-4F45-9708-019B960494DF}">
                <a14:hiddenLine xmlns:a14="http://schemas.microsoft.com/office/drawing/2010/main" w="9525" algn="ctr">
                  <a:solidFill>
                    <a:srgbClr val="000000"/>
                  </a:solidFill>
                  <a:miter lim="800000"/>
                  <a:headEnd/>
                  <a:tailEnd/>
                </a14:hiddenLine>
              </a:ext>
            </a:extLst>
          </p:spPr>
          <p:txBody>
            <a:bodyPr wrap="none" lIns="54769" tIns="27384" rIns="54769" bIns="27384" anchor="ctr"/>
            <a:lstStyle>
              <a:lvl1pPr>
                <a:defRPr sz="2400">
                  <a:solidFill>
                    <a:schemeClr val="tx1"/>
                  </a:solidFill>
                  <a:latin typeface="Arial" charset="0"/>
                </a:defRPr>
              </a:lvl1pPr>
              <a:lvl2pPr marL="742950" indent="-285750">
                <a:defRPr sz="2400">
                  <a:solidFill>
                    <a:schemeClr val="tx1"/>
                  </a:solidFill>
                  <a:latin typeface="Arial" charset="0"/>
                </a:defRPr>
              </a:lvl2pPr>
              <a:lvl3pPr marL="1143000" indent="-228600">
                <a:defRPr sz="2400">
                  <a:solidFill>
                    <a:schemeClr val="tx1"/>
                  </a:solidFill>
                  <a:latin typeface="Arial" charset="0"/>
                </a:defRPr>
              </a:lvl3pPr>
              <a:lvl4pPr marL="1600200" indent="-228600">
                <a:defRPr sz="2400">
                  <a:solidFill>
                    <a:schemeClr val="tx1"/>
                  </a:solidFill>
                  <a:latin typeface="Arial" charset="0"/>
                </a:defRPr>
              </a:lvl4pPr>
              <a:lvl5pPr marL="2057400" indent="-228600">
                <a:defRPr sz="2400">
                  <a:solidFill>
                    <a:schemeClr val="tx1"/>
                  </a:solidFill>
                  <a:latin typeface="Arial" charset="0"/>
                </a:defRPr>
              </a:lvl5pPr>
              <a:lvl6pPr marL="2514600" indent="-228600" algn="ctr" eaLnBrk="0" fontAlgn="base" hangingPunct="0">
                <a:lnSpc>
                  <a:spcPct val="90000"/>
                </a:lnSpc>
                <a:spcBef>
                  <a:spcPct val="0"/>
                </a:spcBef>
                <a:spcAft>
                  <a:spcPct val="0"/>
                </a:spcAft>
                <a:defRPr sz="2400">
                  <a:solidFill>
                    <a:schemeClr val="tx1"/>
                  </a:solidFill>
                  <a:latin typeface="Arial" charset="0"/>
                </a:defRPr>
              </a:lvl6pPr>
              <a:lvl7pPr marL="2971800" indent="-228600" algn="ctr" eaLnBrk="0" fontAlgn="base" hangingPunct="0">
                <a:lnSpc>
                  <a:spcPct val="90000"/>
                </a:lnSpc>
                <a:spcBef>
                  <a:spcPct val="0"/>
                </a:spcBef>
                <a:spcAft>
                  <a:spcPct val="0"/>
                </a:spcAft>
                <a:defRPr sz="2400">
                  <a:solidFill>
                    <a:schemeClr val="tx1"/>
                  </a:solidFill>
                  <a:latin typeface="Arial" charset="0"/>
                </a:defRPr>
              </a:lvl7pPr>
              <a:lvl8pPr marL="3429000" indent="-228600" algn="ctr" eaLnBrk="0" fontAlgn="base" hangingPunct="0">
                <a:lnSpc>
                  <a:spcPct val="90000"/>
                </a:lnSpc>
                <a:spcBef>
                  <a:spcPct val="0"/>
                </a:spcBef>
                <a:spcAft>
                  <a:spcPct val="0"/>
                </a:spcAft>
                <a:defRPr sz="2400">
                  <a:solidFill>
                    <a:schemeClr val="tx1"/>
                  </a:solidFill>
                  <a:latin typeface="Arial" charset="0"/>
                </a:defRPr>
              </a:lvl8pPr>
              <a:lvl9pPr marL="3886200" indent="-228600" algn="ctr" eaLnBrk="0" fontAlgn="base" hangingPunct="0">
                <a:lnSpc>
                  <a:spcPct val="90000"/>
                </a:lnSpc>
                <a:spcBef>
                  <a:spcPct val="0"/>
                </a:spcBef>
                <a:spcAft>
                  <a:spcPct val="0"/>
                </a:spcAft>
                <a:defRPr sz="2400">
                  <a:solidFill>
                    <a:schemeClr val="tx1"/>
                  </a:solidFill>
                  <a:latin typeface="Arial" charset="0"/>
                </a:defRPr>
              </a:lvl9pPr>
            </a:lstStyle>
            <a:p>
              <a:pPr>
                <a:lnSpc>
                  <a:spcPct val="100000"/>
                </a:lnSpc>
              </a:pPr>
              <a:endParaRPr lang="en-GB" altLang="ja-JP" sz="1200" b="1">
                <a:ea typeface="ＭＳ Ｐゴシック" charset="-128"/>
              </a:endParaRPr>
            </a:p>
          </p:txBody>
        </p:sp>
        <p:sp>
          <p:nvSpPr>
            <p:cNvPr id="70" name="AutoShape 87"/>
            <p:cNvSpPr>
              <a:spLocks noChangeAspect="1" noChangeArrowheads="1"/>
            </p:cNvSpPr>
            <p:nvPr/>
          </p:nvSpPr>
          <p:spPr bwMode="auto">
            <a:xfrm>
              <a:off x="6506169" y="6003786"/>
              <a:ext cx="321201" cy="388937"/>
            </a:xfrm>
            <a:prstGeom prst="chevron">
              <a:avLst>
                <a:gd name="adj" fmla="val 35204"/>
              </a:avLst>
            </a:prstGeom>
            <a:solidFill>
              <a:srgbClr val="C0C0C4"/>
            </a:solidFill>
            <a:ln>
              <a:noFill/>
            </a:ln>
            <a:extLst>
              <a:ext uri="{91240B29-F687-4F45-9708-019B960494DF}">
                <a14:hiddenLine xmlns:a14="http://schemas.microsoft.com/office/drawing/2010/main" w="9525" algn="ctr">
                  <a:solidFill>
                    <a:srgbClr val="000000"/>
                  </a:solidFill>
                  <a:miter lim="800000"/>
                  <a:headEnd/>
                  <a:tailEnd/>
                </a14:hiddenLine>
              </a:ext>
            </a:extLst>
          </p:spPr>
          <p:txBody>
            <a:bodyPr wrap="none" lIns="54769" tIns="27384" rIns="54769" bIns="27384" anchor="ctr"/>
            <a:lstStyle>
              <a:lvl1pPr>
                <a:defRPr sz="2400">
                  <a:solidFill>
                    <a:schemeClr val="tx1"/>
                  </a:solidFill>
                  <a:latin typeface="Arial" charset="0"/>
                </a:defRPr>
              </a:lvl1pPr>
              <a:lvl2pPr marL="742950" indent="-285750">
                <a:defRPr sz="2400">
                  <a:solidFill>
                    <a:schemeClr val="tx1"/>
                  </a:solidFill>
                  <a:latin typeface="Arial" charset="0"/>
                </a:defRPr>
              </a:lvl2pPr>
              <a:lvl3pPr marL="1143000" indent="-228600">
                <a:defRPr sz="2400">
                  <a:solidFill>
                    <a:schemeClr val="tx1"/>
                  </a:solidFill>
                  <a:latin typeface="Arial" charset="0"/>
                </a:defRPr>
              </a:lvl3pPr>
              <a:lvl4pPr marL="1600200" indent="-228600">
                <a:defRPr sz="2400">
                  <a:solidFill>
                    <a:schemeClr val="tx1"/>
                  </a:solidFill>
                  <a:latin typeface="Arial" charset="0"/>
                </a:defRPr>
              </a:lvl4pPr>
              <a:lvl5pPr marL="2057400" indent="-228600">
                <a:defRPr sz="2400">
                  <a:solidFill>
                    <a:schemeClr val="tx1"/>
                  </a:solidFill>
                  <a:latin typeface="Arial" charset="0"/>
                </a:defRPr>
              </a:lvl5pPr>
              <a:lvl6pPr marL="2514600" indent="-228600" algn="ctr" eaLnBrk="0" fontAlgn="base" hangingPunct="0">
                <a:lnSpc>
                  <a:spcPct val="90000"/>
                </a:lnSpc>
                <a:spcBef>
                  <a:spcPct val="0"/>
                </a:spcBef>
                <a:spcAft>
                  <a:spcPct val="0"/>
                </a:spcAft>
                <a:defRPr sz="2400">
                  <a:solidFill>
                    <a:schemeClr val="tx1"/>
                  </a:solidFill>
                  <a:latin typeface="Arial" charset="0"/>
                </a:defRPr>
              </a:lvl6pPr>
              <a:lvl7pPr marL="2971800" indent="-228600" algn="ctr" eaLnBrk="0" fontAlgn="base" hangingPunct="0">
                <a:lnSpc>
                  <a:spcPct val="90000"/>
                </a:lnSpc>
                <a:spcBef>
                  <a:spcPct val="0"/>
                </a:spcBef>
                <a:spcAft>
                  <a:spcPct val="0"/>
                </a:spcAft>
                <a:defRPr sz="2400">
                  <a:solidFill>
                    <a:schemeClr val="tx1"/>
                  </a:solidFill>
                  <a:latin typeface="Arial" charset="0"/>
                </a:defRPr>
              </a:lvl7pPr>
              <a:lvl8pPr marL="3429000" indent="-228600" algn="ctr" eaLnBrk="0" fontAlgn="base" hangingPunct="0">
                <a:lnSpc>
                  <a:spcPct val="90000"/>
                </a:lnSpc>
                <a:spcBef>
                  <a:spcPct val="0"/>
                </a:spcBef>
                <a:spcAft>
                  <a:spcPct val="0"/>
                </a:spcAft>
                <a:defRPr sz="2400">
                  <a:solidFill>
                    <a:schemeClr val="tx1"/>
                  </a:solidFill>
                  <a:latin typeface="Arial" charset="0"/>
                </a:defRPr>
              </a:lvl8pPr>
              <a:lvl9pPr marL="3886200" indent="-228600" algn="ctr" eaLnBrk="0" fontAlgn="base" hangingPunct="0">
                <a:lnSpc>
                  <a:spcPct val="90000"/>
                </a:lnSpc>
                <a:spcBef>
                  <a:spcPct val="0"/>
                </a:spcBef>
                <a:spcAft>
                  <a:spcPct val="0"/>
                </a:spcAft>
                <a:defRPr sz="2400">
                  <a:solidFill>
                    <a:schemeClr val="tx1"/>
                  </a:solidFill>
                  <a:latin typeface="Arial" charset="0"/>
                </a:defRPr>
              </a:lvl9pPr>
            </a:lstStyle>
            <a:p>
              <a:pPr>
                <a:lnSpc>
                  <a:spcPct val="100000"/>
                </a:lnSpc>
              </a:pPr>
              <a:endParaRPr lang="en-GB" altLang="ja-JP" sz="1200" b="1">
                <a:ea typeface="ＭＳ Ｐゴシック" charset="-128"/>
              </a:endParaRPr>
            </a:p>
          </p:txBody>
        </p:sp>
        <p:sp>
          <p:nvSpPr>
            <p:cNvPr id="71" name="テキスト ボックス 70"/>
            <p:cNvSpPr txBox="1"/>
            <p:nvPr/>
          </p:nvSpPr>
          <p:spPr>
            <a:xfrm>
              <a:off x="5804340" y="5385022"/>
              <a:ext cx="1981491" cy="621850"/>
            </a:xfrm>
            <a:prstGeom prst="rect">
              <a:avLst/>
            </a:prstGeom>
            <a:noFill/>
          </p:spPr>
          <p:txBody>
            <a:bodyPr wrap="square" rtlCol="0">
              <a:spAutoFit/>
            </a:bodyPr>
            <a:lstStyle/>
            <a:p>
              <a:r>
                <a:rPr lang="en-US" altLang="ja-JP" sz="1050" dirty="0"/>
                <a:t>Unpack mix file for users</a:t>
              </a:r>
            </a:p>
          </p:txBody>
        </p:sp>
      </p:grpSp>
      <p:cxnSp>
        <p:nvCxnSpPr>
          <p:cNvPr id="78" name="直線矢印コネクタ 77"/>
          <p:cNvCxnSpPr/>
          <p:nvPr/>
        </p:nvCxnSpPr>
        <p:spPr>
          <a:xfrm flipV="1">
            <a:off x="3077580" y="3505574"/>
            <a:ext cx="475012" cy="356172"/>
          </a:xfrm>
          <a:prstGeom prst="straightConnector1">
            <a:avLst/>
          </a:prstGeom>
          <a:ln w="57150" cap="rnd">
            <a:solidFill>
              <a:srgbClr val="00B0F0"/>
            </a:solidFill>
            <a:prstDash val="sysDot"/>
            <a:headEnd type="none" w="med" len="med"/>
            <a:tailEnd type="arrow" w="med" len="med"/>
          </a:ln>
        </p:spPr>
        <p:style>
          <a:lnRef idx="1">
            <a:schemeClr val="accent1"/>
          </a:lnRef>
          <a:fillRef idx="0">
            <a:schemeClr val="accent1"/>
          </a:fillRef>
          <a:effectRef idx="0">
            <a:schemeClr val="accent1"/>
          </a:effectRef>
          <a:fontRef idx="minor">
            <a:schemeClr val="tx1"/>
          </a:fontRef>
        </p:style>
      </p:cxnSp>
      <p:cxnSp>
        <p:nvCxnSpPr>
          <p:cNvPr id="58" name="直線矢印コネクタ 57"/>
          <p:cNvCxnSpPr/>
          <p:nvPr/>
        </p:nvCxnSpPr>
        <p:spPr>
          <a:xfrm>
            <a:off x="3947680" y="3525837"/>
            <a:ext cx="0" cy="444005"/>
          </a:xfrm>
          <a:prstGeom prst="straightConnector1">
            <a:avLst/>
          </a:prstGeom>
          <a:ln w="57150" cap="rnd">
            <a:solidFill>
              <a:schemeClr val="accent6">
                <a:lumMod val="75000"/>
              </a:schemeClr>
            </a:solidFill>
            <a:prstDash val="sysDot"/>
            <a:headEnd type="none" w="med" len="med"/>
            <a:tailEnd type="arrow" w="med" len="med"/>
          </a:ln>
        </p:spPr>
        <p:style>
          <a:lnRef idx="1">
            <a:schemeClr val="accent1"/>
          </a:lnRef>
          <a:fillRef idx="0">
            <a:schemeClr val="accent1"/>
          </a:fillRef>
          <a:effectRef idx="0">
            <a:schemeClr val="accent1"/>
          </a:effectRef>
          <a:fontRef idx="minor">
            <a:schemeClr val="tx1"/>
          </a:fontRef>
        </p:style>
      </p:cxnSp>
      <p:sp>
        <p:nvSpPr>
          <p:cNvPr id="60" name="角丸四角形 59"/>
          <p:cNvSpPr/>
          <p:nvPr/>
        </p:nvSpPr>
        <p:spPr>
          <a:xfrm>
            <a:off x="1092072" y="4174624"/>
            <a:ext cx="1835127" cy="534052"/>
          </a:xfrm>
          <a:prstGeom prst="roundRec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US" altLang="ja-JP" sz="825" dirty="0">
                <a:solidFill>
                  <a:schemeClr val="tx1"/>
                </a:solidFill>
              </a:rPr>
              <a:t>RJTD00000001.b</a:t>
            </a:r>
          </a:p>
          <a:p>
            <a:r>
              <a:rPr lang="en-US" altLang="ja-JP" sz="825" dirty="0">
                <a:solidFill>
                  <a:schemeClr val="tx1"/>
                </a:solidFill>
              </a:rPr>
              <a:t>RJTD00000002.f</a:t>
            </a:r>
          </a:p>
          <a:p>
            <a:r>
              <a:rPr lang="en-US" altLang="ja-JP" sz="825" dirty="0">
                <a:solidFill>
                  <a:schemeClr val="tx1"/>
                </a:solidFill>
              </a:rPr>
              <a:t>Z__</a:t>
            </a:r>
            <a:r>
              <a:rPr lang="en-US" altLang="ja-JP" sz="825" dirty="0" err="1">
                <a:solidFill>
                  <a:schemeClr val="tx1"/>
                </a:solidFill>
              </a:rPr>
              <a:t>C_RJTD_yyyymmddMMDDSS.grib</a:t>
            </a:r>
            <a:endParaRPr lang="ja-JP" altLang="en-US" sz="825" dirty="0">
              <a:solidFill>
                <a:schemeClr val="tx1"/>
              </a:solidFill>
            </a:endParaRPr>
          </a:p>
        </p:txBody>
      </p:sp>
      <p:sp>
        <p:nvSpPr>
          <p:cNvPr id="99" name="正方形/長方形 98"/>
          <p:cNvSpPr/>
          <p:nvPr/>
        </p:nvSpPr>
        <p:spPr>
          <a:xfrm>
            <a:off x="445870" y="3943791"/>
            <a:ext cx="2890663" cy="253916"/>
          </a:xfrm>
          <a:prstGeom prst="rect">
            <a:avLst/>
          </a:prstGeom>
        </p:spPr>
        <p:txBody>
          <a:bodyPr wrap="square">
            <a:spAutoFit/>
          </a:bodyPr>
          <a:lstStyle/>
          <a:p>
            <a:pPr algn="ctr"/>
            <a:r>
              <a:rPr lang="en-US" altLang="ja-JP" sz="1050" dirty="0"/>
              <a:t>Mix file: X__RJTD_yyyymmddHHMMSS.tar.gz</a:t>
            </a:r>
            <a:endParaRPr lang="ja-JP" altLang="en-US" sz="1050" dirty="0"/>
          </a:p>
        </p:txBody>
      </p:sp>
      <p:sp>
        <p:nvSpPr>
          <p:cNvPr id="46" name="テキスト ボックス 45"/>
          <p:cNvSpPr txBox="1"/>
          <p:nvPr/>
        </p:nvSpPr>
        <p:spPr>
          <a:xfrm>
            <a:off x="4859272" y="3721369"/>
            <a:ext cx="1134131" cy="253916"/>
          </a:xfrm>
          <a:prstGeom prst="rect">
            <a:avLst/>
          </a:prstGeom>
          <a:noFill/>
        </p:spPr>
        <p:txBody>
          <a:bodyPr wrap="square" rtlCol="0">
            <a:spAutoFit/>
          </a:bodyPr>
          <a:lstStyle/>
          <a:p>
            <a:r>
              <a:rPr lang="en-US" altLang="ja-JP" sz="1050" dirty="0"/>
              <a:t>Original file</a:t>
            </a:r>
            <a:endParaRPr lang="ja-JP" altLang="en-US" sz="1050" dirty="0"/>
          </a:p>
        </p:txBody>
      </p:sp>
      <p:cxnSp>
        <p:nvCxnSpPr>
          <p:cNvPr id="61" name="直線矢印コネクタ 60"/>
          <p:cNvCxnSpPr>
            <a:endCxn id="46" idx="1"/>
          </p:cNvCxnSpPr>
          <p:nvPr/>
        </p:nvCxnSpPr>
        <p:spPr>
          <a:xfrm>
            <a:off x="4425445" y="3473208"/>
            <a:ext cx="433827" cy="375119"/>
          </a:xfrm>
          <a:prstGeom prst="straightConnector1">
            <a:avLst/>
          </a:prstGeom>
          <a:ln w="57150" cap="rnd">
            <a:solidFill>
              <a:srgbClr val="FF00FF"/>
            </a:solidFill>
            <a:prstDash val="sysDot"/>
            <a:headEnd type="none" w="med" len="med"/>
            <a:tailEnd type="arrow" w="med" len="med"/>
          </a:ln>
        </p:spPr>
        <p:style>
          <a:lnRef idx="1">
            <a:schemeClr val="accent1"/>
          </a:lnRef>
          <a:fillRef idx="0">
            <a:schemeClr val="accent1"/>
          </a:fillRef>
          <a:effectRef idx="0">
            <a:schemeClr val="accent1"/>
          </a:effectRef>
          <a:fontRef idx="minor">
            <a:schemeClr val="tx1"/>
          </a:fontRef>
        </p:style>
      </p:cxnSp>
      <p:sp>
        <p:nvSpPr>
          <p:cNvPr id="63" name="テキスト ボックス 62"/>
          <p:cNvSpPr txBox="1"/>
          <p:nvPr/>
        </p:nvSpPr>
        <p:spPr>
          <a:xfrm>
            <a:off x="1646879" y="4670629"/>
            <a:ext cx="755889" cy="253916"/>
          </a:xfrm>
          <a:prstGeom prst="rect">
            <a:avLst/>
          </a:prstGeom>
          <a:noFill/>
        </p:spPr>
        <p:txBody>
          <a:bodyPr wrap="square" rtlCol="0">
            <a:spAutoFit/>
          </a:bodyPr>
          <a:lstStyle/>
          <a:p>
            <a:r>
              <a:rPr lang="en-US" altLang="ja-JP" sz="1050" dirty="0"/>
              <a:t>GISC A</a:t>
            </a:r>
            <a:endParaRPr lang="ja-JP" altLang="en-US" sz="1050" dirty="0"/>
          </a:p>
        </p:txBody>
      </p:sp>
      <p:sp>
        <p:nvSpPr>
          <p:cNvPr id="64" name="テキスト ボックス 63"/>
          <p:cNvSpPr txBox="1"/>
          <p:nvPr/>
        </p:nvSpPr>
        <p:spPr>
          <a:xfrm>
            <a:off x="5514809" y="4646275"/>
            <a:ext cx="755889" cy="253916"/>
          </a:xfrm>
          <a:prstGeom prst="rect">
            <a:avLst/>
          </a:prstGeom>
          <a:noFill/>
        </p:spPr>
        <p:txBody>
          <a:bodyPr wrap="square" rtlCol="0">
            <a:spAutoFit/>
          </a:bodyPr>
          <a:lstStyle/>
          <a:p>
            <a:r>
              <a:rPr lang="en-US" altLang="ja-JP" sz="1050" dirty="0"/>
              <a:t>GISCB</a:t>
            </a:r>
            <a:endParaRPr lang="ja-JP" altLang="en-US" sz="1050" dirty="0"/>
          </a:p>
        </p:txBody>
      </p:sp>
      <p:sp>
        <p:nvSpPr>
          <p:cNvPr id="72" name="テキスト ボックス 71"/>
          <p:cNvSpPr txBox="1"/>
          <p:nvPr/>
        </p:nvSpPr>
        <p:spPr>
          <a:xfrm>
            <a:off x="3734791" y="4693288"/>
            <a:ext cx="677017" cy="253916"/>
          </a:xfrm>
          <a:prstGeom prst="rect">
            <a:avLst/>
          </a:prstGeom>
          <a:noFill/>
        </p:spPr>
        <p:txBody>
          <a:bodyPr wrap="square" rtlCol="0">
            <a:spAutoFit/>
          </a:bodyPr>
          <a:lstStyle/>
          <a:p>
            <a:r>
              <a:rPr lang="en-US" altLang="ja-JP" sz="1050" dirty="0"/>
              <a:t>Cloud</a:t>
            </a:r>
            <a:endParaRPr lang="ja-JP" altLang="en-US" sz="1050" dirty="0"/>
          </a:p>
        </p:txBody>
      </p:sp>
      <p:sp>
        <p:nvSpPr>
          <p:cNvPr id="73" name="角丸四角形 72"/>
          <p:cNvSpPr/>
          <p:nvPr/>
        </p:nvSpPr>
        <p:spPr>
          <a:xfrm>
            <a:off x="4995509" y="4111066"/>
            <a:ext cx="1794491" cy="534052"/>
          </a:xfrm>
          <a:prstGeom prst="roundRec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US" altLang="ja-JP" sz="825" dirty="0">
                <a:solidFill>
                  <a:schemeClr val="tx1"/>
                </a:solidFill>
              </a:rPr>
              <a:t>RJTD00000001.b</a:t>
            </a:r>
          </a:p>
          <a:p>
            <a:r>
              <a:rPr lang="en-US" altLang="ja-JP" sz="825" dirty="0">
                <a:solidFill>
                  <a:schemeClr val="tx1"/>
                </a:solidFill>
              </a:rPr>
              <a:t>RJTD00000002.f</a:t>
            </a:r>
          </a:p>
          <a:p>
            <a:r>
              <a:rPr lang="en-US" altLang="ja-JP" sz="825" dirty="0">
                <a:solidFill>
                  <a:schemeClr val="tx1"/>
                </a:solidFill>
              </a:rPr>
              <a:t>Z__</a:t>
            </a:r>
            <a:r>
              <a:rPr lang="en-US" altLang="ja-JP" sz="825" dirty="0" err="1">
                <a:solidFill>
                  <a:schemeClr val="tx1"/>
                </a:solidFill>
              </a:rPr>
              <a:t>C_RJTD_yyyymmddMMDDSS.grib</a:t>
            </a:r>
            <a:endParaRPr lang="ja-JP" altLang="en-US" sz="825" dirty="0">
              <a:solidFill>
                <a:schemeClr val="tx1"/>
              </a:solidFill>
            </a:endParaRPr>
          </a:p>
        </p:txBody>
      </p:sp>
      <p:sp>
        <p:nvSpPr>
          <p:cNvPr id="30" name="正方形/長方形 29"/>
          <p:cNvSpPr/>
          <p:nvPr/>
        </p:nvSpPr>
        <p:spPr>
          <a:xfrm>
            <a:off x="5004650" y="3887008"/>
            <a:ext cx="1901483" cy="230832"/>
          </a:xfrm>
          <a:prstGeom prst="rect">
            <a:avLst/>
          </a:prstGeom>
        </p:spPr>
        <p:txBody>
          <a:bodyPr wrap="none">
            <a:spAutoFit/>
          </a:bodyPr>
          <a:lstStyle/>
          <a:p>
            <a:r>
              <a:rPr lang="en-US" altLang="ja-JP" sz="900" dirty="0"/>
              <a:t>X__RJTD_yyyymmddHHMMSS.tar.gz</a:t>
            </a:r>
            <a:endParaRPr lang="ja-JP" altLang="en-US" sz="900" dirty="0"/>
          </a:p>
        </p:txBody>
      </p:sp>
      <p:sp>
        <p:nvSpPr>
          <p:cNvPr id="2" name="タイトル 1"/>
          <p:cNvSpPr>
            <a:spLocks noGrp="1"/>
          </p:cNvSpPr>
          <p:nvPr>
            <p:ph type="title"/>
          </p:nvPr>
        </p:nvSpPr>
        <p:spPr>
          <a:xfrm>
            <a:off x="80628" y="87474"/>
            <a:ext cx="6696744" cy="648072"/>
          </a:xfrm>
        </p:spPr>
        <p:txBody>
          <a:bodyPr>
            <a:normAutofit/>
          </a:bodyPr>
          <a:lstStyle/>
          <a:p>
            <a:r>
              <a:rPr lang="en-US" altLang="ja-JP" dirty="0" smtClean="0"/>
              <a:t>File format</a:t>
            </a:r>
            <a:endParaRPr lang="en-US" altLang="ja-JP" dirty="0"/>
          </a:p>
        </p:txBody>
      </p:sp>
      <p:sp>
        <p:nvSpPr>
          <p:cNvPr id="3" name="コンテンツ プレースホルダー 2"/>
          <p:cNvSpPr>
            <a:spLocks noGrp="1"/>
          </p:cNvSpPr>
          <p:nvPr>
            <p:ph idx="1"/>
          </p:nvPr>
        </p:nvSpPr>
        <p:spPr>
          <a:xfrm>
            <a:off x="350658" y="465516"/>
            <a:ext cx="6326460" cy="2376264"/>
          </a:xfrm>
        </p:spPr>
        <p:txBody>
          <a:bodyPr>
            <a:normAutofit fontScale="77500" lnSpcReduction="20000"/>
          </a:bodyPr>
          <a:lstStyle/>
          <a:p>
            <a:r>
              <a:rPr lang="en-US" altLang="ja-JP" sz="2100" b="1" dirty="0"/>
              <a:t>Initial stage:</a:t>
            </a:r>
          </a:p>
          <a:p>
            <a:pPr lvl="1"/>
            <a:r>
              <a:rPr lang="en-US" altLang="ja-JP" sz="1800" dirty="0"/>
              <a:t>WMO batched FTP file format</a:t>
            </a:r>
          </a:p>
          <a:p>
            <a:pPr lvl="2"/>
            <a:r>
              <a:rPr lang="en-US" altLang="ja-JP" sz="1500" dirty="0" err="1"/>
              <a:t>CCCCNNNNNNN.ext</a:t>
            </a:r>
            <a:r>
              <a:rPr lang="en-US" altLang="ja-JP" sz="1500" dirty="0"/>
              <a:t>  and GFNC (Att.II-15, Manual on the GTS)</a:t>
            </a:r>
          </a:p>
          <a:p>
            <a:pPr lvl="2"/>
            <a:r>
              <a:rPr lang="en-US" altLang="ja-JP" sz="1500" dirty="0"/>
              <a:t>Not unpacked in the Cloud (for transmission performance)</a:t>
            </a:r>
          </a:p>
          <a:p>
            <a:r>
              <a:rPr lang="en-US" altLang="ja-JP" sz="2100" b="1" dirty="0"/>
              <a:t>Evolution/Future stage:</a:t>
            </a:r>
          </a:p>
          <a:p>
            <a:pPr lvl="1"/>
            <a:r>
              <a:rPr lang="en-US" altLang="ja-JP" sz="1800" dirty="0"/>
              <a:t>GISC uploads “</a:t>
            </a:r>
            <a:r>
              <a:rPr lang="en-US" altLang="ja-JP" sz="1800" dirty="0" err="1"/>
              <a:t>pflag</a:t>
            </a:r>
            <a:r>
              <a:rPr lang="en-US" altLang="ja-JP" sz="1800" dirty="0"/>
              <a:t>=X” files</a:t>
            </a:r>
            <a:r>
              <a:rPr lang="ja-JP" altLang="en-US" sz="1800" dirty="0"/>
              <a:t> </a:t>
            </a:r>
            <a:r>
              <a:rPr lang="en-US" altLang="ja-JP" sz="1800" dirty="0"/>
              <a:t>(Mixed files)</a:t>
            </a:r>
          </a:p>
          <a:p>
            <a:pPr lvl="2"/>
            <a:r>
              <a:rPr lang="en-US" altLang="ja-JP" sz="1500" dirty="0"/>
              <a:t>See Attachment-II-15 of Manual on the GTS</a:t>
            </a:r>
          </a:p>
          <a:p>
            <a:pPr lvl="1"/>
            <a:r>
              <a:rPr lang="en-US" altLang="ja-JP" sz="1800" dirty="0"/>
              <a:t>Data format for end users to download</a:t>
            </a:r>
          </a:p>
          <a:p>
            <a:pPr lvl="2"/>
            <a:r>
              <a:rPr lang="en-US" altLang="ja-JP" sz="1500" dirty="0"/>
              <a:t>It will be required to unpack “</a:t>
            </a:r>
            <a:r>
              <a:rPr lang="en-US" altLang="ja-JP" sz="1500" dirty="0" err="1"/>
              <a:t>pflag</a:t>
            </a:r>
            <a:r>
              <a:rPr lang="en-US" altLang="ja-JP" sz="1500" dirty="0"/>
              <a:t>=X” files uploaded by GISCs so that DCPC/NCs or other users can download just data they need. (“</a:t>
            </a:r>
            <a:r>
              <a:rPr lang="en-US" altLang="ja-JP" sz="1500" dirty="0" err="1"/>
              <a:t>pflag</a:t>
            </a:r>
            <a:r>
              <a:rPr lang="en-US" altLang="ja-JP" sz="1500" dirty="0"/>
              <a:t>=X” file could contain even data they do NOT need.)</a:t>
            </a:r>
          </a:p>
        </p:txBody>
      </p:sp>
    </p:spTree>
    <p:extLst>
      <p:ext uri="{BB962C8B-B14F-4D97-AF65-F5344CB8AC3E}">
        <p14:creationId xmlns:p14="http://schemas.microsoft.com/office/powerpoint/2010/main" val="1843419312"/>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コンテンツ プレースホルダー 2"/>
          <p:cNvSpPr txBox="1">
            <a:spLocks/>
          </p:cNvSpPr>
          <p:nvPr/>
        </p:nvSpPr>
        <p:spPr>
          <a:xfrm>
            <a:off x="80629" y="701905"/>
            <a:ext cx="6777372" cy="4327883"/>
          </a:xfrm>
          <a:prstGeom prst="rect">
            <a:avLst/>
          </a:prstGeom>
        </p:spPr>
        <p:txBody>
          <a:bodyPr vert="horz" lIns="68580" tIns="34290" rIns="68580" bIns="34290" rtlCol="0">
            <a:normAutofit lnSpcReduction="10000"/>
          </a:bodyPr>
          <a:lstStyle>
            <a:lvl1pPr marL="342900" indent="-342900" algn="l" defTabSz="914400" rtl="0" eaLnBrk="1" latinLnBrk="0" hangingPunct="1">
              <a:spcBef>
                <a:spcPct val="20000"/>
              </a:spcBef>
              <a:buFont typeface="Arial" panose="020B0604020202020204" pitchFamily="34" charset="0"/>
              <a:buChar char="•"/>
              <a:defRPr kumimoji="1"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kumimoji="1"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kumimoji="1"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9pPr>
          </a:lstStyle>
          <a:p>
            <a:r>
              <a:rPr lang="en-US" altLang="ja-JP" sz="2625" dirty="0"/>
              <a:t>Initial stage</a:t>
            </a:r>
          </a:p>
          <a:p>
            <a:pPr lvl="1"/>
            <a:r>
              <a:rPr lang="en-US" altLang="ja-JP" sz="1800" dirty="0"/>
              <a:t>Data volume per 1 file is up to 200 Mbytes.</a:t>
            </a:r>
          </a:p>
          <a:p>
            <a:pPr lvl="2"/>
            <a:r>
              <a:rPr lang="en-US" altLang="ja-JP" sz="1500" dirty="0"/>
              <a:t>Each GISC should upload 1 data within 7.5 minutes, because, according to WIS Manual, Global data is required to be across all GISCs to within 15 minutes.</a:t>
            </a:r>
          </a:p>
          <a:p>
            <a:pPr lvl="2"/>
            <a:r>
              <a:rPr lang="en-US" altLang="ja-JP" sz="1500" dirty="0"/>
              <a:t>In case of 4 Mbps access line, a potential capacity of its circuit has max 225 Mega Bytes per 7.5 minutes.</a:t>
            </a:r>
          </a:p>
          <a:p>
            <a:pPr lvl="2"/>
            <a:r>
              <a:rPr lang="en-US" altLang="ja-JP" sz="1500" dirty="0"/>
              <a:t>For example</a:t>
            </a:r>
          </a:p>
          <a:p>
            <a:pPr lvl="3"/>
            <a:r>
              <a:rPr lang="en-US" altLang="ja-JP" sz="1200" dirty="0"/>
              <a:t>WMO Batched FTP: Bulletin: up to 50 MB per 1 file (500KB x 100 messages as binary) </a:t>
            </a:r>
          </a:p>
          <a:p>
            <a:pPr lvl="3"/>
            <a:r>
              <a:rPr lang="en-US" altLang="ja-JP" sz="1200" dirty="0"/>
              <a:t>WMO GFNC: up to 200 MB per 1 file</a:t>
            </a:r>
          </a:p>
          <a:p>
            <a:pPr lvl="3"/>
            <a:endParaRPr lang="en-US" altLang="ja-JP" sz="1200" dirty="0"/>
          </a:p>
          <a:p>
            <a:pPr lvl="3"/>
            <a:endParaRPr lang="en-US" altLang="ja-JP" sz="1200" dirty="0"/>
          </a:p>
          <a:p>
            <a:r>
              <a:rPr lang="en-US" altLang="ja-JP" sz="2400" dirty="0"/>
              <a:t>Evolution/Future stage</a:t>
            </a:r>
          </a:p>
          <a:p>
            <a:pPr lvl="1"/>
            <a:r>
              <a:rPr lang="en-US" altLang="ja-JP" sz="2100" dirty="0"/>
              <a:t>To be able to change specification according to the Manual on the WIS/GTS</a:t>
            </a:r>
          </a:p>
        </p:txBody>
      </p:sp>
      <p:sp>
        <p:nvSpPr>
          <p:cNvPr id="2" name="タイトル 1"/>
          <p:cNvSpPr>
            <a:spLocks noGrp="1"/>
          </p:cNvSpPr>
          <p:nvPr>
            <p:ph type="title"/>
          </p:nvPr>
        </p:nvSpPr>
        <p:spPr>
          <a:xfrm>
            <a:off x="80628" y="87474"/>
            <a:ext cx="6696744" cy="648072"/>
          </a:xfrm>
        </p:spPr>
        <p:txBody>
          <a:bodyPr>
            <a:normAutofit/>
          </a:bodyPr>
          <a:lstStyle/>
          <a:p>
            <a:r>
              <a:rPr lang="en-US" altLang="ja-JP" dirty="0" smtClean="0"/>
              <a:t>Transmission of </a:t>
            </a:r>
            <a:r>
              <a:rPr lang="en-US" altLang="ja-JP" dirty="0"/>
              <a:t>data</a:t>
            </a:r>
          </a:p>
        </p:txBody>
      </p:sp>
      <p:grpSp>
        <p:nvGrpSpPr>
          <p:cNvPr id="22" name="グループ化 21"/>
          <p:cNvGrpSpPr/>
          <p:nvPr/>
        </p:nvGrpSpPr>
        <p:grpSpPr>
          <a:xfrm>
            <a:off x="3579523" y="3148280"/>
            <a:ext cx="3132348" cy="968625"/>
            <a:chOff x="4624410" y="5363343"/>
            <a:chExt cx="4176464" cy="1291500"/>
          </a:xfrm>
        </p:grpSpPr>
        <p:sp>
          <p:nvSpPr>
            <p:cNvPr id="4" name="角丸四角形 3"/>
            <p:cNvSpPr/>
            <p:nvPr/>
          </p:nvSpPr>
          <p:spPr>
            <a:xfrm>
              <a:off x="4624410" y="5855352"/>
              <a:ext cx="807169" cy="423015"/>
            </a:xfrm>
            <a:prstGeom prst="roundRect">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en-US" altLang="ja-JP" sz="1050" dirty="0">
                  <a:solidFill>
                    <a:schemeClr val="tx1"/>
                  </a:solidFill>
                </a:rPr>
                <a:t>GISC-A</a:t>
              </a:r>
              <a:endParaRPr kumimoji="1" lang="ja-JP" altLang="en-US" sz="1050" dirty="0">
                <a:solidFill>
                  <a:schemeClr val="tx1"/>
                </a:solidFill>
              </a:endParaRPr>
            </a:p>
          </p:txBody>
        </p:sp>
        <p:cxnSp>
          <p:nvCxnSpPr>
            <p:cNvPr id="5" name="カギ線コネクタ 4"/>
            <p:cNvCxnSpPr/>
            <p:nvPr/>
          </p:nvCxnSpPr>
          <p:spPr>
            <a:xfrm flipV="1">
              <a:off x="5431579" y="6075595"/>
              <a:ext cx="718129" cy="905"/>
            </a:xfrm>
            <a:prstGeom prst="bentConnector3">
              <a:avLst>
                <a:gd name="adj1" fmla="val 50000"/>
              </a:avLst>
            </a:prstGeom>
            <a:ln w="50800" cap="rnd">
              <a:solidFill>
                <a:srgbClr val="00B0F0"/>
              </a:solidFill>
              <a:prstDash val="sysDot"/>
              <a:tailEnd type="arrow"/>
            </a:ln>
          </p:spPr>
          <p:style>
            <a:lnRef idx="1">
              <a:schemeClr val="accent1"/>
            </a:lnRef>
            <a:fillRef idx="0">
              <a:schemeClr val="accent1"/>
            </a:fillRef>
            <a:effectRef idx="0">
              <a:schemeClr val="accent1"/>
            </a:effectRef>
            <a:fontRef idx="minor">
              <a:schemeClr val="tx1"/>
            </a:fontRef>
          </p:style>
        </p:cxnSp>
        <p:sp>
          <p:nvSpPr>
            <p:cNvPr id="6" name="角丸四角形 5"/>
            <p:cNvSpPr/>
            <p:nvPr/>
          </p:nvSpPr>
          <p:spPr>
            <a:xfrm>
              <a:off x="7986740" y="5855352"/>
              <a:ext cx="814134" cy="42301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en-US" altLang="ja-JP" sz="1050" dirty="0"/>
                <a:t>GISC-B</a:t>
              </a:r>
              <a:endParaRPr kumimoji="1" lang="ja-JP" altLang="en-US" sz="1050" dirty="0"/>
            </a:p>
          </p:txBody>
        </p:sp>
        <p:cxnSp>
          <p:nvCxnSpPr>
            <p:cNvPr id="7" name="カギ線コネクタ 6"/>
            <p:cNvCxnSpPr/>
            <p:nvPr/>
          </p:nvCxnSpPr>
          <p:spPr>
            <a:xfrm>
              <a:off x="7361824" y="6075595"/>
              <a:ext cx="624916" cy="905"/>
            </a:xfrm>
            <a:prstGeom prst="bentConnector3">
              <a:avLst>
                <a:gd name="adj1" fmla="val 50000"/>
              </a:avLst>
            </a:prstGeom>
            <a:ln w="50800" cap="rnd">
              <a:solidFill>
                <a:srgbClr val="FF00FF"/>
              </a:solidFill>
              <a:prstDash val="sysDot"/>
              <a:tailEnd type="arrow"/>
            </a:ln>
          </p:spPr>
          <p:style>
            <a:lnRef idx="1">
              <a:schemeClr val="accent1"/>
            </a:lnRef>
            <a:fillRef idx="0">
              <a:schemeClr val="accent1"/>
            </a:fillRef>
            <a:effectRef idx="0">
              <a:schemeClr val="accent1"/>
            </a:effectRef>
            <a:fontRef idx="minor">
              <a:schemeClr val="tx1"/>
            </a:fontRef>
          </p:style>
        </p:cxnSp>
        <p:pic>
          <p:nvPicPr>
            <p:cNvPr id="8" name="Picture 4" descr="http://macprovid.vo.llnwd.net/o43/hub/media/1092/8492/logo-skydrive.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149708" y="5363343"/>
              <a:ext cx="1212116" cy="1190702"/>
            </a:xfrm>
            <a:prstGeom prst="rect">
              <a:avLst/>
            </a:prstGeom>
            <a:noFill/>
            <a:ln>
              <a:noFill/>
            </a:ln>
            <a:extLst>
              <a:ext uri="{909E8E84-426E-40DD-AFC4-6F175D3DCCD1}">
                <a14:hiddenFill xmlns:a14="http://schemas.microsoft.com/office/drawing/2010/main">
                  <a:solidFill>
                    <a:srgbClr val="FFFFFF"/>
                  </a:solidFill>
                </a14:hiddenFill>
              </a:ext>
            </a:extLst>
          </p:spPr>
        </p:pic>
        <p:sp>
          <p:nvSpPr>
            <p:cNvPr id="9" name="テキスト ボックス 8"/>
            <p:cNvSpPr txBox="1"/>
            <p:nvPr/>
          </p:nvSpPr>
          <p:spPr>
            <a:xfrm>
              <a:off x="5373919" y="5778542"/>
              <a:ext cx="1007852" cy="338555"/>
            </a:xfrm>
            <a:prstGeom prst="rect">
              <a:avLst/>
            </a:prstGeom>
            <a:noFill/>
          </p:spPr>
          <p:txBody>
            <a:bodyPr wrap="square" rtlCol="0">
              <a:spAutoFit/>
            </a:bodyPr>
            <a:lstStyle/>
            <a:p>
              <a:r>
                <a:rPr kumimoji="1" lang="en-US" altLang="ja-JP" sz="1050" dirty="0"/>
                <a:t>7.5 </a:t>
              </a:r>
              <a:r>
                <a:rPr lang="en-US" altLang="ja-JP" sz="1050" dirty="0"/>
                <a:t>min</a:t>
              </a:r>
              <a:endParaRPr lang="ja-JP" altLang="en-US" sz="1050" dirty="0"/>
            </a:p>
          </p:txBody>
        </p:sp>
        <p:sp>
          <p:nvSpPr>
            <p:cNvPr id="10" name="テキスト ボックス 9"/>
            <p:cNvSpPr txBox="1"/>
            <p:nvPr/>
          </p:nvSpPr>
          <p:spPr>
            <a:xfrm>
              <a:off x="7170357" y="5781014"/>
              <a:ext cx="1007852" cy="338555"/>
            </a:xfrm>
            <a:prstGeom prst="rect">
              <a:avLst/>
            </a:prstGeom>
            <a:noFill/>
          </p:spPr>
          <p:txBody>
            <a:bodyPr wrap="square" rtlCol="0">
              <a:spAutoFit/>
            </a:bodyPr>
            <a:lstStyle/>
            <a:p>
              <a:r>
                <a:rPr kumimoji="1" lang="en-US" altLang="ja-JP" sz="1050" dirty="0"/>
                <a:t>7.5 </a:t>
              </a:r>
              <a:r>
                <a:rPr lang="en-US" altLang="ja-JP" sz="1050" dirty="0"/>
                <a:t>min</a:t>
              </a:r>
              <a:endParaRPr lang="ja-JP" altLang="en-US" sz="1050" dirty="0"/>
            </a:p>
          </p:txBody>
        </p:sp>
        <p:sp>
          <p:nvSpPr>
            <p:cNvPr id="11" name="テキスト ボックス 10"/>
            <p:cNvSpPr txBox="1"/>
            <p:nvPr/>
          </p:nvSpPr>
          <p:spPr>
            <a:xfrm>
              <a:off x="6149709" y="6316288"/>
              <a:ext cx="1422443" cy="338555"/>
            </a:xfrm>
            <a:prstGeom prst="rect">
              <a:avLst/>
            </a:prstGeom>
            <a:noFill/>
          </p:spPr>
          <p:txBody>
            <a:bodyPr wrap="square" rtlCol="0">
              <a:spAutoFit/>
            </a:bodyPr>
            <a:lstStyle/>
            <a:p>
              <a:r>
                <a:rPr lang="en-US" altLang="ja-JP" sz="1050" dirty="0"/>
                <a:t>Within 15 min</a:t>
              </a:r>
              <a:endParaRPr lang="ja-JP" altLang="en-US" sz="1050" dirty="0"/>
            </a:p>
          </p:txBody>
        </p:sp>
        <p:cxnSp>
          <p:nvCxnSpPr>
            <p:cNvPr id="12" name="カギ線コネクタ 11"/>
            <p:cNvCxnSpPr/>
            <p:nvPr/>
          </p:nvCxnSpPr>
          <p:spPr>
            <a:xfrm flipV="1">
              <a:off x="5220072" y="6316288"/>
              <a:ext cx="3024336" cy="1"/>
            </a:xfrm>
            <a:prstGeom prst="bentConnector3">
              <a:avLst>
                <a:gd name="adj1" fmla="val 50000"/>
              </a:avLst>
            </a:prstGeom>
            <a:ln w="50800" cap="rnd">
              <a:solidFill>
                <a:schemeClr val="accent2">
                  <a:lumMod val="75000"/>
                </a:schemeClr>
              </a:solidFill>
              <a:prstDash val="solid"/>
              <a:headEnd type="arrow" w="med" len="med"/>
              <a:tailEnd type="arrow" w="med" len="med"/>
            </a:ln>
          </p:spPr>
          <p:style>
            <a:lnRef idx="1">
              <a:schemeClr val="accent1"/>
            </a:lnRef>
            <a:fillRef idx="0">
              <a:schemeClr val="accent1"/>
            </a:fillRef>
            <a:effectRef idx="0">
              <a:schemeClr val="accent1"/>
            </a:effectRef>
            <a:fontRef idx="minor">
              <a:schemeClr val="tx1"/>
            </a:fontRef>
          </p:style>
        </p:cxnSp>
        <p:sp>
          <p:nvSpPr>
            <p:cNvPr id="21" name="テキスト ボックス 20"/>
            <p:cNvSpPr txBox="1"/>
            <p:nvPr/>
          </p:nvSpPr>
          <p:spPr>
            <a:xfrm>
              <a:off x="6588225" y="5929535"/>
              <a:ext cx="902689" cy="338555"/>
            </a:xfrm>
            <a:prstGeom prst="rect">
              <a:avLst/>
            </a:prstGeom>
            <a:noFill/>
          </p:spPr>
          <p:txBody>
            <a:bodyPr wrap="square" rtlCol="0">
              <a:spAutoFit/>
            </a:bodyPr>
            <a:lstStyle/>
            <a:p>
              <a:r>
                <a:rPr lang="en-US" altLang="ja-JP" sz="1050" b="1" dirty="0">
                  <a:solidFill>
                    <a:schemeClr val="bg1"/>
                  </a:solidFill>
                </a:rPr>
                <a:t>Cloud</a:t>
              </a:r>
              <a:endParaRPr lang="ja-JP" altLang="en-US" sz="1050" b="1" dirty="0">
                <a:solidFill>
                  <a:schemeClr val="bg1"/>
                </a:solidFill>
              </a:endParaRPr>
            </a:p>
          </p:txBody>
        </p:sp>
      </p:grpSp>
    </p:spTree>
    <p:extLst>
      <p:ext uri="{BB962C8B-B14F-4D97-AF65-F5344CB8AC3E}">
        <p14:creationId xmlns:p14="http://schemas.microsoft.com/office/powerpoint/2010/main" val="1977568882"/>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a:xfrm>
            <a:off x="80628" y="141480"/>
            <a:ext cx="6696744" cy="756084"/>
          </a:xfrm>
        </p:spPr>
        <p:txBody>
          <a:bodyPr>
            <a:normAutofit/>
          </a:bodyPr>
          <a:lstStyle/>
          <a:p>
            <a:r>
              <a:rPr lang="en-US" altLang="ja-JP" dirty="0" smtClean="0"/>
              <a:t>Storage</a:t>
            </a:r>
            <a:endParaRPr lang="en-US" altLang="ja-JP" dirty="0"/>
          </a:p>
        </p:txBody>
      </p:sp>
      <p:sp>
        <p:nvSpPr>
          <p:cNvPr id="3" name="コンテンツ プレースホルダー 2"/>
          <p:cNvSpPr>
            <a:spLocks noGrp="1"/>
          </p:cNvSpPr>
          <p:nvPr>
            <p:ph idx="1"/>
          </p:nvPr>
        </p:nvSpPr>
        <p:spPr>
          <a:xfrm>
            <a:off x="188640" y="951570"/>
            <a:ext cx="6588732" cy="3996444"/>
          </a:xfrm>
        </p:spPr>
        <p:txBody>
          <a:bodyPr>
            <a:noAutofit/>
          </a:bodyPr>
          <a:lstStyle/>
          <a:p>
            <a:r>
              <a:rPr lang="en-US" altLang="ja-JP" sz="2100" dirty="0"/>
              <a:t>Initial stage: 200 GB</a:t>
            </a:r>
          </a:p>
          <a:p>
            <a:pPr marL="342900" lvl="1" indent="0">
              <a:buNone/>
            </a:pPr>
            <a:r>
              <a:rPr lang="en-US" altLang="ja-JP" sz="1500" dirty="0"/>
              <a:t>Based on assumptions that:</a:t>
            </a:r>
          </a:p>
          <a:p>
            <a:pPr lvl="1"/>
            <a:r>
              <a:rPr lang="en-US" altLang="ja-JP" sz="1500" dirty="0"/>
              <a:t>Cache time is 24 hours at least</a:t>
            </a:r>
          </a:p>
          <a:p>
            <a:pPr lvl="2"/>
            <a:r>
              <a:rPr lang="en-US" altLang="ja-JP" sz="1200" dirty="0"/>
              <a:t>24h would be reasonable as done in pilot so far according to Tech-Spec-3.</a:t>
            </a:r>
          </a:p>
          <a:p>
            <a:pPr lvl="1"/>
            <a:r>
              <a:rPr lang="en-US" altLang="ja-JP" sz="1500" dirty="0"/>
              <a:t>Data volume for 1 day “GlobalExchange” is 10 GB at each GISC.</a:t>
            </a:r>
          </a:p>
          <a:p>
            <a:pPr lvl="2"/>
            <a:r>
              <a:rPr lang="en-US" altLang="ja-JP" sz="1200" dirty="0"/>
              <a:t>2 GB data/products x 4 times + other data = 10 GB x 15 GISCs x 1 day = Approx. 150 GB</a:t>
            </a:r>
            <a:br>
              <a:rPr lang="en-US" altLang="ja-JP" sz="1200" dirty="0"/>
            </a:br>
            <a:r>
              <a:rPr lang="en-US" altLang="ja-JP" sz="1200" dirty="0">
                <a:sym typeface="Wingdings" panose="05000000000000000000" pitchFamily="2" charset="2"/>
              </a:rPr>
              <a:t> </a:t>
            </a:r>
            <a:r>
              <a:rPr lang="en-US" altLang="ja-JP" sz="1200" dirty="0"/>
              <a:t>200 GB is required as operation.</a:t>
            </a:r>
          </a:p>
          <a:p>
            <a:pPr lvl="1"/>
            <a:r>
              <a:rPr lang="en-US" altLang="ja-JP" sz="1500" dirty="0"/>
              <a:t>For transmission performance, cloud should handle uploaded files as it is. (Cloud does not unpack WMO batched FTP file.)</a:t>
            </a:r>
          </a:p>
          <a:p>
            <a:r>
              <a:rPr lang="en-US" altLang="ja-JP" sz="2100" dirty="0"/>
              <a:t>Evolution stage: ???? GB</a:t>
            </a:r>
          </a:p>
          <a:p>
            <a:pPr lvl="1"/>
            <a:r>
              <a:rPr lang="en-US" altLang="ja-JP" sz="1500" dirty="0"/>
              <a:t>Cache time can be changed to 48h/1w/more… whenever in the future</a:t>
            </a:r>
            <a:r>
              <a:rPr lang="ja-JP" altLang="en-US" sz="1500" dirty="0"/>
              <a:t> </a:t>
            </a:r>
            <a:r>
              <a:rPr lang="en-US" altLang="ja-JP" sz="1500" dirty="0"/>
              <a:t>as per emerging requirements. (This is related to cloud’s storage capacity, which has cost implications.)</a:t>
            </a:r>
          </a:p>
          <a:p>
            <a:pPr lvl="1"/>
            <a:r>
              <a:rPr lang="en-US" altLang="ja-JP" sz="1500" dirty="0"/>
              <a:t>Cloud needs directories (space) for DCPC/NC to upload/download data.</a:t>
            </a:r>
          </a:p>
        </p:txBody>
      </p:sp>
      <p:sp>
        <p:nvSpPr>
          <p:cNvPr id="5" name="フローチャート : 磁気ディスク 4"/>
          <p:cNvSpPr/>
          <p:nvPr/>
        </p:nvSpPr>
        <p:spPr>
          <a:xfrm>
            <a:off x="5103186" y="1122795"/>
            <a:ext cx="1134126" cy="702078"/>
          </a:xfrm>
          <a:prstGeom prst="flowChartMagneticDisk">
            <a:avLst/>
          </a:prstGeom>
        </p:spPr>
        <p:style>
          <a:lnRef idx="1">
            <a:schemeClr val="accent1"/>
          </a:lnRef>
          <a:fillRef idx="2">
            <a:schemeClr val="accent1"/>
          </a:fillRef>
          <a:effectRef idx="1">
            <a:schemeClr val="accent1"/>
          </a:effectRef>
          <a:fontRef idx="minor">
            <a:schemeClr val="dk1"/>
          </a:fontRef>
        </p:style>
        <p:txBody>
          <a:bodyPr rtlCol="0" anchor="ctr"/>
          <a:lstStyle/>
          <a:p>
            <a:pPr algn="ctr"/>
            <a:r>
              <a:rPr kumimoji="1" lang="en-US" altLang="ja-JP" sz="1350" dirty="0"/>
              <a:t>200 GB</a:t>
            </a:r>
          </a:p>
          <a:p>
            <a:pPr algn="ctr"/>
            <a:r>
              <a:rPr lang="en-US" altLang="ja-JP" sz="1350" dirty="0"/>
              <a:t>(Initial)</a:t>
            </a:r>
            <a:endParaRPr kumimoji="1" lang="ja-JP" altLang="en-US" sz="1350" dirty="0"/>
          </a:p>
        </p:txBody>
      </p:sp>
      <p:sp>
        <p:nvSpPr>
          <p:cNvPr id="4" name="フローチャート : 磁気ディスク 3"/>
          <p:cNvSpPr/>
          <p:nvPr/>
        </p:nvSpPr>
        <p:spPr>
          <a:xfrm>
            <a:off x="5103186" y="583695"/>
            <a:ext cx="1134126" cy="702078"/>
          </a:xfrm>
          <a:prstGeom prst="flowChartMagneticDisk">
            <a:avLst/>
          </a:prstGeom>
        </p:spPr>
        <p:style>
          <a:lnRef idx="1">
            <a:schemeClr val="accent2"/>
          </a:lnRef>
          <a:fillRef idx="2">
            <a:schemeClr val="accent2"/>
          </a:fillRef>
          <a:effectRef idx="1">
            <a:schemeClr val="accent2"/>
          </a:effectRef>
          <a:fontRef idx="minor">
            <a:schemeClr val="dk1"/>
          </a:fontRef>
        </p:style>
        <p:txBody>
          <a:bodyPr rtlCol="0" anchor="ctr"/>
          <a:lstStyle/>
          <a:p>
            <a:pPr algn="ctr"/>
            <a:r>
              <a:rPr lang="en-US" altLang="ja-JP" sz="1350" dirty="0"/>
              <a:t>XX T</a:t>
            </a:r>
            <a:r>
              <a:rPr kumimoji="1" lang="en-US" altLang="ja-JP" sz="1350" dirty="0"/>
              <a:t>B</a:t>
            </a:r>
          </a:p>
          <a:p>
            <a:pPr algn="ctr"/>
            <a:r>
              <a:rPr lang="en-US" altLang="ja-JP" sz="1350" dirty="0"/>
              <a:t>(Future)</a:t>
            </a:r>
            <a:endParaRPr kumimoji="1" lang="ja-JP" altLang="en-US" sz="1350" dirty="0"/>
          </a:p>
        </p:txBody>
      </p:sp>
    </p:spTree>
    <p:extLst>
      <p:ext uri="{BB962C8B-B14F-4D97-AF65-F5344CB8AC3E}">
        <p14:creationId xmlns:p14="http://schemas.microsoft.com/office/powerpoint/2010/main" val="1372315326"/>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a:xfrm>
            <a:off x="80628" y="205978"/>
            <a:ext cx="6696744" cy="853604"/>
          </a:xfrm>
        </p:spPr>
        <p:txBody>
          <a:bodyPr>
            <a:noAutofit/>
          </a:bodyPr>
          <a:lstStyle/>
          <a:p>
            <a:r>
              <a:rPr lang="en-US" altLang="ja-JP" dirty="0" smtClean="0"/>
              <a:t>Security</a:t>
            </a:r>
            <a:endParaRPr lang="en-US" altLang="ja-JP" dirty="0"/>
          </a:p>
        </p:txBody>
      </p:sp>
      <p:pic>
        <p:nvPicPr>
          <p:cNvPr id="4" name="Picture 7" descr="C:\Users\ecoffey\AppData\Local\Temp\Rar$DRa0.295\30029_Device_firewall_critical_64.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41853" y="3551285"/>
            <a:ext cx="709311" cy="709311"/>
          </a:xfrm>
          <a:prstGeom prst="rect">
            <a:avLst/>
          </a:prstGeom>
          <a:noFill/>
          <a:extLst>
            <a:ext uri="{909E8E84-426E-40DD-AFC4-6F175D3DCCD1}">
              <a14:hiddenFill xmlns:a14="http://schemas.microsoft.com/office/drawing/2010/main">
                <a:solidFill>
                  <a:srgbClr val="FFFFFF"/>
                </a:solidFill>
              </a14:hiddenFill>
            </a:ext>
          </a:extLst>
        </p:spPr>
      </p:pic>
      <p:grpSp>
        <p:nvGrpSpPr>
          <p:cNvPr id="8" name="グループ化 7"/>
          <p:cNvGrpSpPr/>
          <p:nvPr/>
        </p:nvGrpSpPr>
        <p:grpSpPr>
          <a:xfrm>
            <a:off x="4125268" y="3551284"/>
            <a:ext cx="1018881" cy="893027"/>
            <a:chOff x="6237828" y="5157192"/>
            <a:chExt cx="1358508" cy="1190702"/>
          </a:xfrm>
        </p:grpSpPr>
        <p:pic>
          <p:nvPicPr>
            <p:cNvPr id="6" name="Picture 4" descr="http://macprovid.vo.llnwd.net/o43/hub/media/1092/8492/logo-skydrive.pn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237828" y="5157192"/>
              <a:ext cx="1212116" cy="1190702"/>
            </a:xfrm>
            <a:prstGeom prst="rect">
              <a:avLst/>
            </a:prstGeom>
            <a:noFill/>
            <a:ln>
              <a:noFill/>
            </a:ln>
            <a:extLst>
              <a:ext uri="{909E8E84-426E-40DD-AFC4-6F175D3DCCD1}">
                <a14:hiddenFill xmlns:a14="http://schemas.microsoft.com/office/drawing/2010/main">
                  <a:solidFill>
                    <a:srgbClr val="FFFFFF"/>
                  </a:solidFill>
                </a14:hiddenFill>
              </a:ext>
            </a:extLst>
          </p:spPr>
        </p:pic>
        <p:sp>
          <p:nvSpPr>
            <p:cNvPr id="7" name="テキスト ボックス 6"/>
            <p:cNvSpPr txBox="1"/>
            <p:nvPr/>
          </p:nvSpPr>
          <p:spPr>
            <a:xfrm>
              <a:off x="6693647" y="5795164"/>
              <a:ext cx="902689" cy="338554"/>
            </a:xfrm>
            <a:prstGeom prst="rect">
              <a:avLst/>
            </a:prstGeom>
            <a:noFill/>
          </p:spPr>
          <p:txBody>
            <a:bodyPr wrap="square" rtlCol="0">
              <a:spAutoFit/>
            </a:bodyPr>
            <a:lstStyle/>
            <a:p>
              <a:r>
                <a:rPr lang="en-US" altLang="ja-JP" sz="1050" b="1" dirty="0">
                  <a:solidFill>
                    <a:schemeClr val="bg1"/>
                  </a:solidFill>
                </a:rPr>
                <a:t>Cloud</a:t>
              </a:r>
              <a:endParaRPr lang="ja-JP" altLang="en-US" sz="1050" b="1" dirty="0">
                <a:solidFill>
                  <a:schemeClr val="bg1"/>
                </a:solidFill>
              </a:endParaRPr>
            </a:p>
          </p:txBody>
        </p:sp>
      </p:grpSp>
      <p:grpSp>
        <p:nvGrpSpPr>
          <p:cNvPr id="19" name="グループ化 18"/>
          <p:cNvGrpSpPr/>
          <p:nvPr/>
        </p:nvGrpSpPr>
        <p:grpSpPr>
          <a:xfrm>
            <a:off x="1875157" y="3516334"/>
            <a:ext cx="551297" cy="551297"/>
            <a:chOff x="6771355" y="1319446"/>
            <a:chExt cx="735062" cy="735062"/>
          </a:xfrm>
        </p:grpSpPr>
        <p:pic>
          <p:nvPicPr>
            <p:cNvPr id="20" name="Picture 4" descr="C:\Documents and Settings\JMA1E5B\My Documents\My Pictures\Microsoft クリップ オーガナイザ\j0438066.png"/>
            <p:cNvPicPr>
              <a:picLocks noChangeAspect="1" noChangeArrowheads="1"/>
            </p:cNvPicPr>
            <p:nvPr/>
          </p:nvPicPr>
          <p:blipFill>
            <a:blip r:embed="rId5" cstate="print"/>
            <a:srcRect/>
            <a:stretch>
              <a:fillRect/>
            </a:stretch>
          </p:blipFill>
          <p:spPr bwMode="auto">
            <a:xfrm>
              <a:off x="6771355" y="1319446"/>
              <a:ext cx="735062" cy="735062"/>
            </a:xfrm>
            <a:prstGeom prst="rect">
              <a:avLst/>
            </a:prstGeom>
            <a:noFill/>
          </p:spPr>
        </p:pic>
        <p:sp>
          <p:nvSpPr>
            <p:cNvPr id="21" name="テキスト ボックス 20"/>
            <p:cNvSpPr txBox="1"/>
            <p:nvPr/>
          </p:nvSpPr>
          <p:spPr>
            <a:xfrm>
              <a:off x="6850999" y="1533088"/>
              <a:ext cx="583921" cy="338554"/>
            </a:xfrm>
            <a:prstGeom prst="rect">
              <a:avLst/>
            </a:prstGeom>
            <a:noFill/>
          </p:spPr>
          <p:txBody>
            <a:bodyPr wrap="none" rtlCol="0">
              <a:spAutoFit/>
            </a:bodyPr>
            <a:lstStyle/>
            <a:p>
              <a:pPr algn="ctr"/>
              <a:r>
                <a:rPr kumimoji="1" lang="en-US" altLang="ja-JP" sz="1050" dirty="0">
                  <a:effectLst>
                    <a:outerShdw blurRad="38100" dist="38100" dir="2700000" algn="tl">
                      <a:srgbClr val="000000">
                        <a:alpha val="43137"/>
                      </a:srgbClr>
                    </a:outerShdw>
                  </a:effectLst>
                </a:rPr>
                <a:t>GISC</a:t>
              </a:r>
            </a:p>
          </p:txBody>
        </p:sp>
      </p:grpSp>
      <p:grpSp>
        <p:nvGrpSpPr>
          <p:cNvPr id="32" name="グループ化 31"/>
          <p:cNvGrpSpPr/>
          <p:nvPr/>
        </p:nvGrpSpPr>
        <p:grpSpPr>
          <a:xfrm>
            <a:off x="1909569" y="4140870"/>
            <a:ext cx="1482142" cy="776081"/>
            <a:chOff x="3626072" y="5393712"/>
            <a:chExt cx="1976189" cy="1034774"/>
          </a:xfrm>
        </p:grpSpPr>
        <p:grpSp>
          <p:nvGrpSpPr>
            <p:cNvPr id="10" name="Group 658"/>
            <p:cNvGrpSpPr>
              <a:grpSpLocks/>
            </p:cNvGrpSpPr>
            <p:nvPr/>
          </p:nvGrpSpPr>
          <p:grpSpPr bwMode="auto">
            <a:xfrm flipH="1">
              <a:off x="3626072" y="5699823"/>
              <a:ext cx="642937" cy="728663"/>
              <a:chOff x="3118" y="3765"/>
              <a:chExt cx="405" cy="459"/>
            </a:xfrm>
          </p:grpSpPr>
          <p:sp>
            <p:nvSpPr>
              <p:cNvPr id="11" name="AutoShape 650"/>
              <p:cNvSpPr>
                <a:spLocks noChangeArrowheads="1"/>
              </p:cNvSpPr>
              <p:nvPr/>
            </p:nvSpPr>
            <p:spPr bwMode="auto">
              <a:xfrm rot="16200000">
                <a:off x="3253" y="3966"/>
                <a:ext cx="269" cy="248"/>
              </a:xfrm>
              <a:prstGeom prst="flowChartDelay">
                <a:avLst/>
              </a:prstGeom>
              <a:solidFill>
                <a:schemeClr val="tx2"/>
              </a:solidFill>
              <a:ln w="9525">
                <a:solidFill>
                  <a:srgbClr val="FFFF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ja-JP" altLang="en-US" sz="1350"/>
              </a:p>
            </p:txBody>
          </p:sp>
          <p:sp>
            <p:nvSpPr>
              <p:cNvPr id="12" name="Oval 652"/>
              <p:cNvSpPr>
                <a:spLocks noChangeArrowheads="1"/>
              </p:cNvSpPr>
              <p:nvPr/>
            </p:nvSpPr>
            <p:spPr bwMode="auto">
              <a:xfrm>
                <a:off x="3230" y="3765"/>
                <a:ext cx="293" cy="279"/>
              </a:xfrm>
              <a:prstGeom prst="ellipse">
                <a:avLst/>
              </a:prstGeom>
              <a:solidFill>
                <a:schemeClr val="tx2"/>
              </a:solidFill>
              <a:ln w="9525">
                <a:solidFill>
                  <a:srgbClr val="FFFF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ja-JP" altLang="en-US" sz="1350"/>
              </a:p>
            </p:txBody>
          </p:sp>
          <p:sp>
            <p:nvSpPr>
              <p:cNvPr id="13" name="AutoShape 653"/>
              <p:cNvSpPr>
                <a:spLocks noChangeArrowheads="1"/>
              </p:cNvSpPr>
              <p:nvPr/>
            </p:nvSpPr>
            <p:spPr bwMode="auto">
              <a:xfrm rot="15178575">
                <a:off x="3418" y="3839"/>
                <a:ext cx="63" cy="107"/>
              </a:xfrm>
              <a:prstGeom prst="moon">
                <a:avLst>
                  <a:gd name="adj" fmla="val 50000"/>
                </a:avLst>
              </a:prstGeom>
              <a:solidFill>
                <a:srgbClr val="CC0000"/>
              </a:solidFill>
              <a:ln w="9525">
                <a:solidFill>
                  <a:srgbClr val="CC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ja-JP" altLang="en-US" sz="1350"/>
              </a:p>
            </p:txBody>
          </p:sp>
          <p:sp>
            <p:nvSpPr>
              <p:cNvPr id="14" name="AutoShape 654"/>
              <p:cNvSpPr>
                <a:spLocks noChangeArrowheads="1"/>
              </p:cNvSpPr>
              <p:nvPr/>
            </p:nvSpPr>
            <p:spPr bwMode="auto">
              <a:xfrm rot="-4309178">
                <a:off x="3275" y="3841"/>
                <a:ext cx="60" cy="105"/>
              </a:xfrm>
              <a:prstGeom prst="moon">
                <a:avLst>
                  <a:gd name="adj" fmla="val 50000"/>
                </a:avLst>
              </a:prstGeom>
              <a:solidFill>
                <a:srgbClr val="CC0000"/>
              </a:solidFill>
              <a:ln w="9525">
                <a:solidFill>
                  <a:srgbClr val="CC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ja-JP" altLang="en-US" sz="1350"/>
              </a:p>
            </p:txBody>
          </p:sp>
          <p:sp>
            <p:nvSpPr>
              <p:cNvPr id="15" name="AutoShape 655"/>
              <p:cNvSpPr>
                <a:spLocks noChangeArrowheads="1"/>
              </p:cNvSpPr>
              <p:nvPr/>
            </p:nvSpPr>
            <p:spPr bwMode="auto">
              <a:xfrm rot="5299823" flipV="1">
                <a:off x="3345" y="3898"/>
                <a:ext cx="41" cy="136"/>
              </a:xfrm>
              <a:prstGeom prst="moon">
                <a:avLst>
                  <a:gd name="adj" fmla="val 50000"/>
                </a:avLst>
              </a:prstGeom>
              <a:solidFill>
                <a:schemeClr val="accent2"/>
              </a:solidFill>
              <a:ln w="9525">
                <a:solidFill>
                  <a:schemeClr val="accent2"/>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ja-JP" altLang="en-US" sz="1350"/>
              </a:p>
            </p:txBody>
          </p:sp>
          <p:sp>
            <p:nvSpPr>
              <p:cNvPr id="16" name="AutoShape 656"/>
              <p:cNvSpPr>
                <a:spLocks noChangeArrowheads="1"/>
              </p:cNvSpPr>
              <p:nvPr/>
            </p:nvSpPr>
            <p:spPr bwMode="auto">
              <a:xfrm rot="1035418">
                <a:off x="3185" y="4077"/>
                <a:ext cx="179" cy="90"/>
              </a:xfrm>
              <a:prstGeom prst="flowChartDelay">
                <a:avLst/>
              </a:prstGeom>
              <a:solidFill>
                <a:schemeClr val="tx2"/>
              </a:solidFill>
              <a:ln w="9525">
                <a:solidFill>
                  <a:srgbClr val="FFFF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ja-JP" altLang="en-US" sz="1350"/>
              </a:p>
            </p:txBody>
          </p:sp>
          <p:sp>
            <p:nvSpPr>
              <p:cNvPr id="17" name="Oval 657"/>
              <p:cNvSpPr>
                <a:spLocks noChangeArrowheads="1"/>
              </p:cNvSpPr>
              <p:nvPr/>
            </p:nvSpPr>
            <p:spPr bwMode="auto">
              <a:xfrm>
                <a:off x="3118" y="4045"/>
                <a:ext cx="112" cy="99"/>
              </a:xfrm>
              <a:prstGeom prst="ellipse">
                <a:avLst/>
              </a:prstGeom>
              <a:solidFill>
                <a:schemeClr val="tx2"/>
              </a:solidFill>
              <a:ln w="9525">
                <a:solidFill>
                  <a:srgbClr val="FFFF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ja-JP" altLang="en-US" sz="1350"/>
              </a:p>
            </p:txBody>
          </p:sp>
        </p:grpSp>
        <p:cxnSp>
          <p:nvCxnSpPr>
            <p:cNvPr id="25" name="直線矢印コネクタ 24"/>
            <p:cNvCxnSpPr/>
            <p:nvPr/>
          </p:nvCxnSpPr>
          <p:spPr>
            <a:xfrm flipV="1">
              <a:off x="4221251" y="5471029"/>
              <a:ext cx="1209862" cy="383402"/>
            </a:xfrm>
            <a:prstGeom prst="straightConnector1">
              <a:avLst/>
            </a:prstGeom>
            <a:ln w="22225">
              <a:solidFill>
                <a:srgbClr val="FF0000"/>
              </a:solidFill>
              <a:headEnd type="none" w="med" len="med"/>
              <a:tailEnd type="arrow" w="med" len="med"/>
            </a:ln>
          </p:spPr>
          <p:style>
            <a:lnRef idx="1">
              <a:schemeClr val="accent1"/>
            </a:lnRef>
            <a:fillRef idx="0">
              <a:schemeClr val="accent1"/>
            </a:fillRef>
            <a:effectRef idx="0">
              <a:schemeClr val="accent1"/>
            </a:effectRef>
            <a:fontRef idx="minor">
              <a:schemeClr val="tx1"/>
            </a:fontRef>
          </p:style>
        </p:cxnSp>
        <p:cxnSp>
          <p:nvCxnSpPr>
            <p:cNvPr id="26" name="直線矢印コネクタ 25"/>
            <p:cNvCxnSpPr/>
            <p:nvPr/>
          </p:nvCxnSpPr>
          <p:spPr>
            <a:xfrm flipV="1">
              <a:off x="4257784" y="5537877"/>
              <a:ext cx="1209862" cy="383402"/>
            </a:xfrm>
            <a:prstGeom prst="straightConnector1">
              <a:avLst/>
            </a:prstGeom>
            <a:ln w="22225">
              <a:solidFill>
                <a:srgbClr val="FF0000"/>
              </a:solidFill>
              <a:headEnd type="none" w="med" len="med"/>
              <a:tailEnd type="arrow" w="med" len="med"/>
            </a:ln>
          </p:spPr>
          <p:style>
            <a:lnRef idx="1">
              <a:schemeClr val="accent1"/>
            </a:lnRef>
            <a:fillRef idx="0">
              <a:schemeClr val="accent1"/>
            </a:fillRef>
            <a:effectRef idx="0">
              <a:schemeClr val="accent1"/>
            </a:effectRef>
            <a:fontRef idx="minor">
              <a:schemeClr val="tx1"/>
            </a:fontRef>
          </p:style>
        </p:cxnSp>
        <p:cxnSp>
          <p:nvCxnSpPr>
            <p:cNvPr id="27" name="直線矢印コネクタ 26"/>
            <p:cNvCxnSpPr/>
            <p:nvPr/>
          </p:nvCxnSpPr>
          <p:spPr>
            <a:xfrm flipV="1">
              <a:off x="4298242" y="5635077"/>
              <a:ext cx="1209862" cy="383402"/>
            </a:xfrm>
            <a:prstGeom prst="straightConnector1">
              <a:avLst/>
            </a:prstGeom>
            <a:ln w="22225">
              <a:solidFill>
                <a:srgbClr val="FF0000"/>
              </a:solidFill>
              <a:headEnd type="none" w="med" len="med"/>
              <a:tailEnd type="arrow" w="med" len="med"/>
            </a:ln>
          </p:spPr>
          <p:style>
            <a:lnRef idx="1">
              <a:schemeClr val="accent1"/>
            </a:lnRef>
            <a:fillRef idx="0">
              <a:schemeClr val="accent1"/>
            </a:fillRef>
            <a:effectRef idx="0">
              <a:schemeClr val="accent1"/>
            </a:effectRef>
            <a:fontRef idx="minor">
              <a:schemeClr val="tx1"/>
            </a:fontRef>
          </p:style>
        </p:cxnSp>
        <p:cxnSp>
          <p:nvCxnSpPr>
            <p:cNvPr id="28" name="直線矢印コネクタ 27"/>
            <p:cNvCxnSpPr/>
            <p:nvPr/>
          </p:nvCxnSpPr>
          <p:spPr>
            <a:xfrm flipV="1">
              <a:off x="4154238" y="5393712"/>
              <a:ext cx="1209862" cy="383402"/>
            </a:xfrm>
            <a:prstGeom prst="straightConnector1">
              <a:avLst/>
            </a:prstGeom>
            <a:ln w="22225">
              <a:solidFill>
                <a:srgbClr val="FF0000"/>
              </a:solidFill>
              <a:headEnd type="none" w="med" len="med"/>
              <a:tailEnd type="arrow" w="med" len="med"/>
            </a:ln>
          </p:spPr>
          <p:style>
            <a:lnRef idx="1">
              <a:schemeClr val="accent1"/>
            </a:lnRef>
            <a:fillRef idx="0">
              <a:schemeClr val="accent1"/>
            </a:fillRef>
            <a:effectRef idx="0">
              <a:schemeClr val="accent1"/>
            </a:effectRef>
            <a:fontRef idx="minor">
              <a:schemeClr val="tx1"/>
            </a:fontRef>
          </p:style>
        </p:cxnSp>
        <p:cxnSp>
          <p:nvCxnSpPr>
            <p:cNvPr id="29" name="直線矢印コネクタ 28"/>
            <p:cNvCxnSpPr/>
            <p:nvPr/>
          </p:nvCxnSpPr>
          <p:spPr>
            <a:xfrm flipV="1">
              <a:off x="4392399" y="5728847"/>
              <a:ext cx="1209862" cy="383402"/>
            </a:xfrm>
            <a:prstGeom prst="straightConnector1">
              <a:avLst/>
            </a:prstGeom>
            <a:ln w="22225">
              <a:solidFill>
                <a:srgbClr val="FF0000"/>
              </a:solidFill>
              <a:headEnd type="none" w="med" len="med"/>
              <a:tailEnd type="arrow" w="med" len="med"/>
            </a:ln>
          </p:spPr>
          <p:style>
            <a:lnRef idx="1">
              <a:schemeClr val="accent1"/>
            </a:lnRef>
            <a:fillRef idx="0">
              <a:schemeClr val="accent1"/>
            </a:fillRef>
            <a:effectRef idx="0">
              <a:schemeClr val="accent1"/>
            </a:effectRef>
            <a:fontRef idx="minor">
              <a:schemeClr val="tx1"/>
            </a:fontRef>
          </p:style>
        </p:cxnSp>
      </p:grpSp>
      <p:cxnSp>
        <p:nvCxnSpPr>
          <p:cNvPr id="31" name="直線矢印コネクタ 30"/>
          <p:cNvCxnSpPr/>
          <p:nvPr/>
        </p:nvCxnSpPr>
        <p:spPr>
          <a:xfrm flipV="1">
            <a:off x="2612831" y="3791982"/>
            <a:ext cx="1674186" cy="1"/>
          </a:xfrm>
          <a:prstGeom prst="straightConnector1">
            <a:avLst/>
          </a:prstGeom>
          <a:ln>
            <a:headEnd type="arrow" w="lg" len="lg"/>
            <a:tailEnd type="arrow"/>
          </a:ln>
        </p:spPr>
        <p:style>
          <a:lnRef idx="2">
            <a:schemeClr val="accent1"/>
          </a:lnRef>
          <a:fillRef idx="0">
            <a:schemeClr val="accent1"/>
          </a:fillRef>
          <a:effectRef idx="1">
            <a:schemeClr val="accent1"/>
          </a:effectRef>
          <a:fontRef idx="minor">
            <a:schemeClr val="tx1"/>
          </a:fontRef>
        </p:style>
      </p:cxnSp>
      <p:sp>
        <p:nvSpPr>
          <p:cNvPr id="38" name="テキスト ボックス 37"/>
          <p:cNvSpPr txBox="1"/>
          <p:nvPr/>
        </p:nvSpPr>
        <p:spPr>
          <a:xfrm>
            <a:off x="3321094" y="3320451"/>
            <a:ext cx="1093160" cy="415498"/>
          </a:xfrm>
          <a:prstGeom prst="rect">
            <a:avLst/>
          </a:prstGeom>
          <a:noFill/>
        </p:spPr>
        <p:txBody>
          <a:bodyPr wrap="square" rtlCol="0">
            <a:spAutoFit/>
          </a:bodyPr>
          <a:lstStyle/>
          <a:p>
            <a:r>
              <a:rPr kumimoji="1" lang="en-US" altLang="ja-JP" sz="1050" dirty="0"/>
              <a:t>IP &amp; port filtering</a:t>
            </a:r>
            <a:endParaRPr lang="ja-JP" altLang="en-US" sz="1050" dirty="0"/>
          </a:p>
        </p:txBody>
      </p:sp>
      <p:sp>
        <p:nvSpPr>
          <p:cNvPr id="39" name="テキスト ボックス 38"/>
          <p:cNvSpPr txBox="1"/>
          <p:nvPr/>
        </p:nvSpPr>
        <p:spPr>
          <a:xfrm>
            <a:off x="2838921" y="4590868"/>
            <a:ext cx="2271055" cy="253916"/>
          </a:xfrm>
          <a:prstGeom prst="rect">
            <a:avLst/>
          </a:prstGeom>
          <a:noFill/>
        </p:spPr>
        <p:txBody>
          <a:bodyPr wrap="square" rtlCol="0">
            <a:spAutoFit/>
          </a:bodyPr>
          <a:lstStyle/>
          <a:p>
            <a:r>
              <a:rPr kumimoji="1" lang="en-US" altLang="ja-JP" sz="1050" dirty="0"/>
              <a:t>To block the unauthorized access</a:t>
            </a:r>
            <a:endParaRPr lang="ja-JP" altLang="en-US" sz="1050" dirty="0"/>
          </a:p>
        </p:txBody>
      </p:sp>
      <p:graphicFrame>
        <p:nvGraphicFramePr>
          <p:cNvPr id="5" name="表 4"/>
          <p:cNvGraphicFramePr>
            <a:graphicFrameLocks noGrp="1"/>
          </p:cNvGraphicFramePr>
          <p:nvPr>
            <p:extLst>
              <p:ext uri="{D42A27DB-BD31-4B8C-83A1-F6EECF244321}">
                <p14:modId xmlns:p14="http://schemas.microsoft.com/office/powerpoint/2010/main" val="1271202939"/>
              </p:ext>
            </p:extLst>
          </p:nvPr>
        </p:nvGraphicFramePr>
        <p:xfrm>
          <a:off x="228496" y="1113589"/>
          <a:ext cx="6426714" cy="1908920"/>
        </p:xfrm>
        <a:graphic>
          <a:graphicData uri="http://schemas.openxmlformats.org/drawingml/2006/table">
            <a:tbl>
              <a:tblPr firstRow="1" bandRow="1">
                <a:tableStyleId>{5C22544A-7EE6-4342-B048-85BDC9FD1C3A}</a:tableStyleId>
              </a:tblPr>
              <a:tblGrid>
                <a:gridCol w="2106234"/>
                <a:gridCol w="2430270"/>
                <a:gridCol w="1890210"/>
              </a:tblGrid>
              <a:tr h="428770">
                <a:tc>
                  <a:txBody>
                    <a:bodyPr/>
                    <a:lstStyle/>
                    <a:p>
                      <a:endParaRPr kumimoji="1" lang="ja-JP" altLang="en-US" sz="1200" dirty="0"/>
                    </a:p>
                  </a:txBody>
                  <a:tcPr marL="68580" marR="68580" marT="34290" marB="34290"/>
                </a:tc>
                <a:tc>
                  <a:txBody>
                    <a:bodyPr/>
                    <a:lstStyle/>
                    <a:p>
                      <a:r>
                        <a:rPr kumimoji="1" lang="en-US" altLang="ja-JP" sz="1200" dirty="0" smtClean="0"/>
                        <a:t>Initial stage</a:t>
                      </a:r>
                      <a:endParaRPr kumimoji="1" lang="ja-JP" altLang="en-US" sz="1200" dirty="0"/>
                    </a:p>
                  </a:txBody>
                  <a:tcPr marL="68580" marR="68580" marT="34290" marB="34290"/>
                </a:tc>
                <a:tc>
                  <a:txBody>
                    <a:bodyPr/>
                    <a:lstStyle/>
                    <a:p>
                      <a:r>
                        <a:rPr kumimoji="1" lang="en-US" altLang="ja-JP" sz="1200" dirty="0" smtClean="0"/>
                        <a:t>Evolution/Future</a:t>
                      </a:r>
                      <a:r>
                        <a:rPr kumimoji="1" lang="en-US" altLang="ja-JP" sz="1200" baseline="0" dirty="0" smtClean="0"/>
                        <a:t> stage</a:t>
                      </a:r>
                    </a:p>
                  </a:txBody>
                  <a:tcPr marL="68580" marR="68580" marT="34290" marB="34290"/>
                </a:tc>
              </a:tr>
              <a:tr h="422909">
                <a:tc>
                  <a:txBody>
                    <a:bodyPr/>
                    <a:lstStyle/>
                    <a:p>
                      <a:r>
                        <a:rPr kumimoji="1" lang="en-US" altLang="ja-JP" sz="1200" dirty="0" smtClean="0"/>
                        <a:t>IDS/IPS</a:t>
                      </a:r>
                      <a:endParaRPr kumimoji="1" lang="ja-JP" altLang="en-US" sz="1200" dirty="0"/>
                    </a:p>
                  </a:txBody>
                  <a:tcPr marL="68580" marR="68580" marT="34290" marB="34290"/>
                </a:tc>
                <a:tc>
                  <a:txBody>
                    <a:bodyPr/>
                    <a:lstStyle/>
                    <a:p>
                      <a:r>
                        <a:rPr kumimoji="1" lang="en-US" altLang="ja-JP" sz="1200" dirty="0" smtClean="0"/>
                        <a:t>None</a:t>
                      </a:r>
                      <a:endParaRPr kumimoji="1" lang="ja-JP" altLang="en-US" sz="1200" dirty="0"/>
                    </a:p>
                  </a:txBody>
                  <a:tcPr marL="68580" marR="68580" marT="34290" marB="34290"/>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1" lang="en-US" altLang="ja-JP" sz="1200" dirty="0" smtClean="0"/>
                        <a:t>Using any security</a:t>
                      </a:r>
                      <a:r>
                        <a:rPr kumimoji="1" lang="en-US" altLang="ja-JP" sz="1200" baseline="0" dirty="0" smtClean="0"/>
                        <a:t> service, but it depends on budget.</a:t>
                      </a:r>
                      <a:endParaRPr kumimoji="1" lang="ja-JP" altLang="en-US" sz="1200" dirty="0" smtClean="0"/>
                    </a:p>
                  </a:txBody>
                  <a:tcPr marL="68580" marR="68580" marT="34290" marB="34290"/>
                </a:tc>
              </a:tr>
              <a:tr h="1057241">
                <a:tc>
                  <a:txBody>
                    <a:bodyPr/>
                    <a:lstStyle/>
                    <a:p>
                      <a:r>
                        <a:rPr kumimoji="1" lang="en-US" altLang="ja-JP" sz="1200" dirty="0" smtClean="0"/>
                        <a:t>IP</a:t>
                      </a:r>
                      <a:r>
                        <a:rPr kumimoji="1" lang="en-US" altLang="ja-JP" sz="1200" baseline="0" dirty="0" smtClean="0"/>
                        <a:t> &amp; port filtering as firewall</a:t>
                      </a:r>
                      <a:endParaRPr kumimoji="1" lang="ja-JP" altLang="en-US" sz="1200" dirty="0"/>
                    </a:p>
                  </a:txBody>
                  <a:tcPr marL="68580" marR="68580" marT="34290" marB="34290"/>
                </a:tc>
                <a:tc>
                  <a:txBody>
                    <a:bodyPr/>
                    <a:lstStyle/>
                    <a:p>
                      <a:r>
                        <a:rPr kumimoji="1" lang="en-US" altLang="ja-JP" sz="1200" dirty="0" smtClean="0"/>
                        <a:t>Cloud needs to register each GISC’s IP address and just open port of protocol (FTP, SFTP, HTTPS) for exchanging data in order to prevent unauthorized access.</a:t>
                      </a:r>
                      <a:endParaRPr kumimoji="1" lang="ja-JP" altLang="en-US" sz="1200" dirty="0"/>
                    </a:p>
                  </a:txBody>
                  <a:tcPr marL="68580" marR="68580" marT="34290" marB="34290"/>
                </a:tc>
                <a:tc vMerge="1">
                  <a:txBody>
                    <a:bodyPr/>
                    <a:lstStyle/>
                    <a:p>
                      <a:endParaRPr kumimoji="1" lang="ja-JP" altLang="en-US" dirty="0"/>
                    </a:p>
                  </a:txBody>
                  <a:tcPr/>
                </a:tc>
              </a:tr>
            </a:tbl>
          </a:graphicData>
        </a:graphic>
      </p:graphicFrame>
      <p:pic>
        <p:nvPicPr>
          <p:cNvPr id="1028" name="Picture 4" descr="C:\Users\JMA140A\AppData\Local\Microsoft\Windows\Temporary Internet Files\Content.IE5\6Y09D2R8\gi01b201404290600[1].png"/>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3385617" y="3931711"/>
            <a:ext cx="312946" cy="546233"/>
          </a:xfrm>
          <a:prstGeom prst="rect">
            <a:avLst/>
          </a:prstGeom>
          <a:noFill/>
          <a:extLst>
            <a:ext uri="{909E8E84-426E-40DD-AFC4-6F175D3DCCD1}">
              <a14:hiddenFill xmlns:a14="http://schemas.microsoft.com/office/drawing/2010/main">
                <a:solidFill>
                  <a:srgbClr val="FFFFFF"/>
                </a:solidFill>
              </a14:hiddenFill>
            </a:ext>
          </a:extLst>
        </p:spPr>
      </p:pic>
      <p:sp>
        <p:nvSpPr>
          <p:cNvPr id="30" name="テキスト ボックス 29"/>
          <p:cNvSpPr txBox="1"/>
          <p:nvPr/>
        </p:nvSpPr>
        <p:spPr>
          <a:xfrm>
            <a:off x="2563995" y="3551285"/>
            <a:ext cx="1093160" cy="415498"/>
          </a:xfrm>
          <a:prstGeom prst="rect">
            <a:avLst/>
          </a:prstGeom>
          <a:noFill/>
        </p:spPr>
        <p:txBody>
          <a:bodyPr wrap="square" rtlCol="0">
            <a:spAutoFit/>
          </a:bodyPr>
          <a:lstStyle/>
          <a:p>
            <a:r>
              <a:rPr kumimoji="1" lang="en-US" altLang="ja-JP" sz="1050" dirty="0"/>
              <a:t>FTP, SFTP, HTTPS</a:t>
            </a:r>
            <a:endParaRPr lang="ja-JP" altLang="en-US" sz="1050" dirty="0"/>
          </a:p>
        </p:txBody>
      </p:sp>
    </p:spTree>
    <p:extLst>
      <p:ext uri="{BB962C8B-B14F-4D97-AF65-F5344CB8AC3E}">
        <p14:creationId xmlns:p14="http://schemas.microsoft.com/office/powerpoint/2010/main" val="1325014840"/>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a:xfrm>
            <a:off x="134634" y="205979"/>
            <a:ext cx="6588732" cy="857250"/>
          </a:xfrm>
        </p:spPr>
        <p:txBody>
          <a:bodyPr>
            <a:normAutofit/>
          </a:bodyPr>
          <a:lstStyle/>
          <a:p>
            <a:r>
              <a:rPr lang="en-US" altLang="ja-JP" dirty="0"/>
              <a:t>Robustness, Contingency </a:t>
            </a:r>
            <a:r>
              <a:rPr lang="en-US" altLang="ja-JP" dirty="0" smtClean="0"/>
              <a:t>plan</a:t>
            </a:r>
            <a:endParaRPr kumimoji="1" lang="ja-JP" altLang="en-US" dirty="0"/>
          </a:p>
        </p:txBody>
      </p:sp>
      <p:sp>
        <p:nvSpPr>
          <p:cNvPr id="3" name="コンテンツ プレースホルダー 2"/>
          <p:cNvSpPr>
            <a:spLocks noGrp="1"/>
          </p:cNvSpPr>
          <p:nvPr>
            <p:ph idx="1"/>
          </p:nvPr>
        </p:nvSpPr>
        <p:spPr>
          <a:xfrm>
            <a:off x="342900" y="1200150"/>
            <a:ext cx="6172200" cy="3693858"/>
          </a:xfrm>
        </p:spPr>
        <p:txBody>
          <a:bodyPr>
            <a:normAutofit/>
          </a:bodyPr>
          <a:lstStyle/>
          <a:p>
            <a:r>
              <a:rPr lang="en-US" altLang="ja-JP" sz="2100" dirty="0"/>
              <a:t>Evolution/Final stage</a:t>
            </a:r>
          </a:p>
          <a:p>
            <a:pPr lvl="1"/>
            <a:r>
              <a:rPr lang="en-US" altLang="ja-JP" sz="1800" dirty="0"/>
              <a:t>Backup (backup cloud(s), GISC backup etc.)</a:t>
            </a:r>
          </a:p>
        </p:txBody>
      </p:sp>
      <p:grpSp>
        <p:nvGrpSpPr>
          <p:cNvPr id="4" name="グループ化 3"/>
          <p:cNvGrpSpPr/>
          <p:nvPr/>
        </p:nvGrpSpPr>
        <p:grpSpPr>
          <a:xfrm>
            <a:off x="1317752" y="2136964"/>
            <a:ext cx="1018881" cy="893027"/>
            <a:chOff x="6237828" y="5157192"/>
            <a:chExt cx="1358508" cy="1190702"/>
          </a:xfrm>
        </p:grpSpPr>
        <p:pic>
          <p:nvPicPr>
            <p:cNvPr id="5" name="Picture 4" descr="http://macprovid.vo.llnwd.net/o43/hub/media/1092/8492/logo-skydrive.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237828" y="5157192"/>
              <a:ext cx="1212116" cy="1190702"/>
            </a:xfrm>
            <a:prstGeom prst="rect">
              <a:avLst/>
            </a:prstGeom>
            <a:noFill/>
            <a:ln>
              <a:noFill/>
            </a:ln>
            <a:extLst>
              <a:ext uri="{909E8E84-426E-40DD-AFC4-6F175D3DCCD1}">
                <a14:hiddenFill xmlns:a14="http://schemas.microsoft.com/office/drawing/2010/main">
                  <a:solidFill>
                    <a:srgbClr val="FFFFFF"/>
                  </a:solidFill>
                </a14:hiddenFill>
              </a:ext>
            </a:extLst>
          </p:spPr>
        </p:pic>
        <p:sp>
          <p:nvSpPr>
            <p:cNvPr id="6" name="テキスト ボックス 5"/>
            <p:cNvSpPr txBox="1"/>
            <p:nvPr/>
          </p:nvSpPr>
          <p:spPr>
            <a:xfrm>
              <a:off x="6693647" y="5795164"/>
              <a:ext cx="902689" cy="338554"/>
            </a:xfrm>
            <a:prstGeom prst="rect">
              <a:avLst/>
            </a:prstGeom>
            <a:noFill/>
          </p:spPr>
          <p:txBody>
            <a:bodyPr wrap="square" rtlCol="0">
              <a:spAutoFit/>
            </a:bodyPr>
            <a:lstStyle/>
            <a:p>
              <a:r>
                <a:rPr lang="en-US" altLang="ja-JP" sz="1050" b="1" dirty="0">
                  <a:solidFill>
                    <a:schemeClr val="bg1"/>
                  </a:solidFill>
                </a:rPr>
                <a:t>Cloud</a:t>
              </a:r>
              <a:endParaRPr lang="ja-JP" altLang="en-US" sz="1050" b="1" dirty="0">
                <a:solidFill>
                  <a:schemeClr val="bg1"/>
                </a:solidFill>
              </a:endParaRPr>
            </a:p>
          </p:txBody>
        </p:sp>
      </p:grpSp>
      <p:grpSp>
        <p:nvGrpSpPr>
          <p:cNvPr id="27" name="グループ化 26"/>
          <p:cNvGrpSpPr/>
          <p:nvPr/>
        </p:nvGrpSpPr>
        <p:grpSpPr>
          <a:xfrm>
            <a:off x="353768" y="3588049"/>
            <a:ext cx="1018881" cy="893027"/>
            <a:chOff x="6237828" y="5157192"/>
            <a:chExt cx="1358508" cy="1190702"/>
          </a:xfrm>
        </p:grpSpPr>
        <p:pic>
          <p:nvPicPr>
            <p:cNvPr id="28" name="Picture 4" descr="http://macprovid.vo.llnwd.net/o43/hub/media/1092/8492/logo-skydrive.png"/>
            <p:cNvPicPr>
              <a:picLocks noChangeAspect="1" noChangeArrowheads="1"/>
            </p:cNvPicPr>
            <p:nvPr/>
          </p:nvPicPr>
          <p:blipFill>
            <a:blip r:embed="rId4" cstate="print">
              <a:extLst>
                <a:ext uri="{BEBA8EAE-BF5A-486C-A8C5-ECC9F3942E4B}">
                  <a14:imgProps xmlns:a14="http://schemas.microsoft.com/office/drawing/2010/main">
                    <a14:imgLayer r:embed="rId5">
                      <a14:imgEffect>
                        <a14:colorTemperature colorTemp="1500"/>
                      </a14:imgEffect>
                      <a14:imgEffect>
                        <a14:saturation sat="0"/>
                      </a14:imgEffect>
                    </a14:imgLayer>
                  </a14:imgProps>
                </a:ext>
                <a:ext uri="{28A0092B-C50C-407E-A947-70E740481C1C}">
                  <a14:useLocalDpi xmlns:a14="http://schemas.microsoft.com/office/drawing/2010/main" val="0"/>
                </a:ext>
              </a:extLst>
            </a:blip>
            <a:srcRect/>
            <a:stretch>
              <a:fillRect/>
            </a:stretch>
          </p:blipFill>
          <p:spPr bwMode="auto">
            <a:xfrm>
              <a:off x="6237828" y="5157192"/>
              <a:ext cx="1212116" cy="1190702"/>
            </a:xfrm>
            <a:prstGeom prst="rect">
              <a:avLst/>
            </a:prstGeom>
            <a:solidFill>
              <a:srgbClr val="FFFFFF"/>
            </a:solidFill>
            <a:ln>
              <a:noFill/>
            </a:ln>
            <a:extLst/>
          </p:spPr>
        </p:pic>
        <p:sp>
          <p:nvSpPr>
            <p:cNvPr id="29" name="テキスト ボックス 28"/>
            <p:cNvSpPr txBox="1"/>
            <p:nvPr/>
          </p:nvSpPr>
          <p:spPr>
            <a:xfrm>
              <a:off x="6693647" y="5795164"/>
              <a:ext cx="902689" cy="338554"/>
            </a:xfrm>
            <a:prstGeom prst="rect">
              <a:avLst/>
            </a:prstGeom>
            <a:noFill/>
          </p:spPr>
          <p:txBody>
            <a:bodyPr wrap="square" rtlCol="0">
              <a:spAutoFit/>
            </a:bodyPr>
            <a:lstStyle/>
            <a:p>
              <a:r>
                <a:rPr lang="en-US" altLang="ja-JP" sz="1050" b="1" dirty="0">
                  <a:solidFill>
                    <a:schemeClr val="bg1"/>
                  </a:solidFill>
                </a:rPr>
                <a:t>Cloud</a:t>
              </a:r>
              <a:endParaRPr lang="ja-JP" altLang="en-US" sz="1050" b="1" dirty="0">
                <a:solidFill>
                  <a:schemeClr val="bg1"/>
                </a:solidFill>
              </a:endParaRPr>
            </a:p>
          </p:txBody>
        </p:sp>
      </p:grpSp>
      <p:grpSp>
        <p:nvGrpSpPr>
          <p:cNvPr id="30" name="グループ化 29"/>
          <p:cNvGrpSpPr/>
          <p:nvPr/>
        </p:nvGrpSpPr>
        <p:grpSpPr>
          <a:xfrm>
            <a:off x="2252636" y="3551041"/>
            <a:ext cx="1018881" cy="893027"/>
            <a:chOff x="6237828" y="5157192"/>
            <a:chExt cx="1358508" cy="1190702"/>
          </a:xfrm>
        </p:grpSpPr>
        <p:pic>
          <p:nvPicPr>
            <p:cNvPr id="31" name="Picture 4" descr="http://macprovid.vo.llnwd.net/o43/hub/media/1092/8492/logo-skydrive.png"/>
            <p:cNvPicPr>
              <a:picLocks noChangeAspect="1" noChangeArrowheads="1"/>
            </p:cNvPicPr>
            <p:nvPr/>
          </p:nvPicPr>
          <p:blipFill>
            <a:blip r:embed="rId4" cstate="print">
              <a:extLst>
                <a:ext uri="{BEBA8EAE-BF5A-486C-A8C5-ECC9F3942E4B}">
                  <a14:imgProps xmlns:a14="http://schemas.microsoft.com/office/drawing/2010/main">
                    <a14:imgLayer r:embed="rId5">
                      <a14:imgEffect>
                        <a14:colorTemperature colorTemp="1500"/>
                      </a14:imgEffect>
                      <a14:imgEffect>
                        <a14:saturation sat="0"/>
                      </a14:imgEffect>
                    </a14:imgLayer>
                  </a14:imgProps>
                </a:ext>
                <a:ext uri="{28A0092B-C50C-407E-A947-70E740481C1C}">
                  <a14:useLocalDpi xmlns:a14="http://schemas.microsoft.com/office/drawing/2010/main" val="0"/>
                </a:ext>
              </a:extLst>
            </a:blip>
            <a:srcRect/>
            <a:stretch>
              <a:fillRect/>
            </a:stretch>
          </p:blipFill>
          <p:spPr bwMode="auto">
            <a:xfrm>
              <a:off x="6237828" y="5157192"/>
              <a:ext cx="1212116" cy="1190702"/>
            </a:xfrm>
            <a:prstGeom prst="rect">
              <a:avLst/>
            </a:prstGeom>
            <a:solidFill>
              <a:srgbClr val="FFFFFF"/>
            </a:solidFill>
            <a:ln>
              <a:noFill/>
            </a:ln>
            <a:extLst/>
          </p:spPr>
        </p:pic>
        <p:sp>
          <p:nvSpPr>
            <p:cNvPr id="32" name="テキスト ボックス 31"/>
            <p:cNvSpPr txBox="1"/>
            <p:nvPr/>
          </p:nvSpPr>
          <p:spPr>
            <a:xfrm>
              <a:off x="6693647" y="5795164"/>
              <a:ext cx="902689" cy="338554"/>
            </a:xfrm>
            <a:prstGeom prst="rect">
              <a:avLst/>
            </a:prstGeom>
            <a:noFill/>
          </p:spPr>
          <p:txBody>
            <a:bodyPr wrap="square" rtlCol="0">
              <a:spAutoFit/>
            </a:bodyPr>
            <a:lstStyle/>
            <a:p>
              <a:r>
                <a:rPr lang="en-US" altLang="ja-JP" sz="1050" b="1" dirty="0">
                  <a:solidFill>
                    <a:schemeClr val="bg1"/>
                  </a:solidFill>
                </a:rPr>
                <a:t>Cloud</a:t>
              </a:r>
              <a:endParaRPr lang="ja-JP" altLang="en-US" sz="1050" b="1" dirty="0">
                <a:solidFill>
                  <a:schemeClr val="bg1"/>
                </a:solidFill>
              </a:endParaRPr>
            </a:p>
          </p:txBody>
        </p:sp>
      </p:grpSp>
      <p:pic>
        <p:nvPicPr>
          <p:cNvPr id="41" name="図 40"/>
          <p:cNvPicPr>
            <a:picLocks noChangeAspect="1"/>
          </p:cNvPicPr>
          <p:nvPr/>
        </p:nvPicPr>
        <p:blipFill>
          <a:blip r:embed="rId6" cstate="print">
            <a:duotone>
              <a:schemeClr val="accent1">
                <a:shade val="45000"/>
                <a:satMod val="135000"/>
              </a:schemeClr>
              <a:prstClr val="white"/>
            </a:duotone>
            <a:extLst>
              <a:ext uri="{28A0092B-C50C-407E-A947-70E740481C1C}">
                <a14:useLocalDpi xmlns:a14="http://schemas.microsoft.com/office/drawing/2010/main" val="0"/>
              </a:ext>
            </a:extLst>
          </a:blip>
          <a:stretch>
            <a:fillRect/>
          </a:stretch>
        </p:blipFill>
        <p:spPr>
          <a:xfrm>
            <a:off x="1306168" y="3101533"/>
            <a:ext cx="920672" cy="899018"/>
          </a:xfrm>
          <a:prstGeom prst="rect">
            <a:avLst/>
          </a:prstGeom>
        </p:spPr>
      </p:pic>
      <p:sp>
        <p:nvSpPr>
          <p:cNvPr id="44" name="テキスト ボックス 43"/>
          <p:cNvSpPr txBox="1"/>
          <p:nvPr/>
        </p:nvSpPr>
        <p:spPr>
          <a:xfrm>
            <a:off x="506966" y="4281082"/>
            <a:ext cx="755889" cy="253916"/>
          </a:xfrm>
          <a:prstGeom prst="rect">
            <a:avLst/>
          </a:prstGeom>
          <a:noFill/>
        </p:spPr>
        <p:txBody>
          <a:bodyPr wrap="square" rtlCol="0">
            <a:spAutoFit/>
          </a:bodyPr>
          <a:lstStyle/>
          <a:p>
            <a:r>
              <a:rPr lang="en-US" altLang="ja-JP" sz="1050" dirty="0"/>
              <a:t>Backup1</a:t>
            </a:r>
            <a:endParaRPr lang="ja-JP" altLang="en-US" sz="1050" dirty="0"/>
          </a:p>
        </p:txBody>
      </p:sp>
      <p:sp>
        <p:nvSpPr>
          <p:cNvPr id="45" name="テキスト ボックス 44"/>
          <p:cNvSpPr txBox="1"/>
          <p:nvPr/>
        </p:nvSpPr>
        <p:spPr>
          <a:xfrm>
            <a:off x="2382676" y="4258994"/>
            <a:ext cx="755889" cy="253916"/>
          </a:xfrm>
          <a:prstGeom prst="rect">
            <a:avLst/>
          </a:prstGeom>
          <a:noFill/>
        </p:spPr>
        <p:txBody>
          <a:bodyPr wrap="square" rtlCol="0">
            <a:spAutoFit/>
          </a:bodyPr>
          <a:lstStyle/>
          <a:p>
            <a:r>
              <a:rPr lang="en-US" altLang="ja-JP" sz="1050" dirty="0"/>
              <a:t>Backup2</a:t>
            </a:r>
            <a:endParaRPr lang="ja-JP" altLang="en-US" sz="1050" dirty="0"/>
          </a:p>
        </p:txBody>
      </p:sp>
      <p:sp>
        <p:nvSpPr>
          <p:cNvPr id="46" name="テキスト ボックス 45"/>
          <p:cNvSpPr txBox="1"/>
          <p:nvPr/>
        </p:nvSpPr>
        <p:spPr>
          <a:xfrm>
            <a:off x="1416106" y="2799157"/>
            <a:ext cx="1079222" cy="253916"/>
          </a:xfrm>
          <a:prstGeom prst="rect">
            <a:avLst/>
          </a:prstGeom>
          <a:noFill/>
        </p:spPr>
        <p:txBody>
          <a:bodyPr wrap="square" rtlCol="0">
            <a:spAutoFit/>
          </a:bodyPr>
          <a:lstStyle/>
          <a:p>
            <a:r>
              <a:rPr lang="en-US" altLang="ja-JP" sz="1050" dirty="0"/>
              <a:t>Main Cloud</a:t>
            </a:r>
            <a:endParaRPr lang="ja-JP" altLang="en-US" sz="1050" dirty="0"/>
          </a:p>
        </p:txBody>
      </p:sp>
      <p:grpSp>
        <p:nvGrpSpPr>
          <p:cNvPr id="47" name="グループ化 46"/>
          <p:cNvGrpSpPr/>
          <p:nvPr/>
        </p:nvGrpSpPr>
        <p:grpSpPr>
          <a:xfrm>
            <a:off x="4828955" y="2307829"/>
            <a:ext cx="551297" cy="575730"/>
            <a:chOff x="6771355" y="1319446"/>
            <a:chExt cx="735062" cy="767639"/>
          </a:xfrm>
        </p:grpSpPr>
        <p:pic>
          <p:nvPicPr>
            <p:cNvPr id="48" name="Picture 4" descr="C:\Documents and Settings\JMA1E5B\My Documents\My Pictures\Microsoft クリップ オーガナイザ\j0438066.png"/>
            <p:cNvPicPr>
              <a:picLocks noChangeAspect="1" noChangeArrowheads="1"/>
            </p:cNvPicPr>
            <p:nvPr/>
          </p:nvPicPr>
          <p:blipFill>
            <a:blip r:embed="rId7" cstate="print"/>
            <a:srcRect/>
            <a:stretch>
              <a:fillRect/>
            </a:stretch>
          </p:blipFill>
          <p:spPr bwMode="auto">
            <a:xfrm>
              <a:off x="6771355" y="1319446"/>
              <a:ext cx="735062" cy="735062"/>
            </a:xfrm>
            <a:prstGeom prst="rect">
              <a:avLst/>
            </a:prstGeom>
            <a:noFill/>
          </p:spPr>
        </p:pic>
        <p:sp>
          <p:nvSpPr>
            <p:cNvPr id="49" name="テキスト ボックス 48"/>
            <p:cNvSpPr txBox="1"/>
            <p:nvPr/>
          </p:nvSpPr>
          <p:spPr>
            <a:xfrm>
              <a:off x="6850998" y="1533088"/>
              <a:ext cx="583921" cy="553997"/>
            </a:xfrm>
            <a:prstGeom prst="rect">
              <a:avLst/>
            </a:prstGeom>
            <a:noFill/>
          </p:spPr>
          <p:txBody>
            <a:bodyPr wrap="none" rtlCol="0">
              <a:spAutoFit/>
            </a:bodyPr>
            <a:lstStyle/>
            <a:p>
              <a:pPr algn="ctr"/>
              <a:r>
                <a:rPr kumimoji="1" lang="en-US" altLang="ja-JP" sz="1050" dirty="0">
                  <a:effectLst>
                    <a:outerShdw blurRad="38100" dist="38100" dir="2700000" algn="tl">
                      <a:srgbClr val="000000">
                        <a:alpha val="43137"/>
                      </a:srgbClr>
                    </a:outerShdw>
                  </a:effectLst>
                </a:rPr>
                <a:t>GISC</a:t>
              </a:r>
            </a:p>
            <a:p>
              <a:pPr algn="ctr"/>
              <a:r>
                <a:rPr lang="en-US" altLang="ja-JP" sz="1050" dirty="0">
                  <a:effectLst>
                    <a:outerShdw blurRad="38100" dist="38100" dir="2700000" algn="tl">
                      <a:srgbClr val="000000">
                        <a:alpha val="43137"/>
                      </a:srgbClr>
                    </a:outerShdw>
                  </a:effectLst>
                </a:rPr>
                <a:t>1</a:t>
              </a:r>
              <a:endParaRPr kumimoji="1" lang="en-US" altLang="ja-JP" sz="1050" dirty="0">
                <a:effectLst>
                  <a:outerShdw blurRad="38100" dist="38100" dir="2700000" algn="tl">
                    <a:srgbClr val="000000">
                      <a:alpha val="43137"/>
                    </a:srgbClr>
                  </a:outerShdw>
                </a:effectLst>
              </a:endParaRPr>
            </a:p>
          </p:txBody>
        </p:sp>
      </p:grpSp>
      <p:grpSp>
        <p:nvGrpSpPr>
          <p:cNvPr id="54" name="グループ化 53"/>
          <p:cNvGrpSpPr/>
          <p:nvPr/>
        </p:nvGrpSpPr>
        <p:grpSpPr>
          <a:xfrm>
            <a:off x="5893845" y="3698947"/>
            <a:ext cx="551297" cy="575730"/>
            <a:chOff x="6771355" y="1319446"/>
            <a:chExt cx="735062" cy="767639"/>
          </a:xfrm>
        </p:grpSpPr>
        <p:pic>
          <p:nvPicPr>
            <p:cNvPr id="55" name="Picture 4" descr="C:\Documents and Settings\JMA1E5B\My Documents\My Pictures\Microsoft クリップ オーガナイザ\j0438066.png"/>
            <p:cNvPicPr>
              <a:picLocks noChangeAspect="1" noChangeArrowheads="1"/>
            </p:cNvPicPr>
            <p:nvPr/>
          </p:nvPicPr>
          <p:blipFill>
            <a:blip r:embed="rId7" cstate="print"/>
            <a:srcRect/>
            <a:stretch>
              <a:fillRect/>
            </a:stretch>
          </p:blipFill>
          <p:spPr bwMode="auto">
            <a:xfrm>
              <a:off x="6771355" y="1319446"/>
              <a:ext cx="735062" cy="735062"/>
            </a:xfrm>
            <a:prstGeom prst="rect">
              <a:avLst/>
            </a:prstGeom>
            <a:noFill/>
          </p:spPr>
        </p:pic>
        <p:sp>
          <p:nvSpPr>
            <p:cNvPr id="56" name="テキスト ボックス 55"/>
            <p:cNvSpPr txBox="1"/>
            <p:nvPr/>
          </p:nvSpPr>
          <p:spPr>
            <a:xfrm>
              <a:off x="6850998" y="1533088"/>
              <a:ext cx="583921" cy="553997"/>
            </a:xfrm>
            <a:prstGeom prst="rect">
              <a:avLst/>
            </a:prstGeom>
            <a:noFill/>
          </p:spPr>
          <p:txBody>
            <a:bodyPr wrap="none" rtlCol="0">
              <a:spAutoFit/>
            </a:bodyPr>
            <a:lstStyle/>
            <a:p>
              <a:pPr algn="ctr"/>
              <a:r>
                <a:rPr kumimoji="1" lang="en-US" altLang="ja-JP" sz="1050" dirty="0">
                  <a:effectLst>
                    <a:outerShdw blurRad="38100" dist="38100" dir="2700000" algn="tl">
                      <a:srgbClr val="000000">
                        <a:alpha val="43137"/>
                      </a:srgbClr>
                    </a:outerShdw>
                  </a:effectLst>
                </a:rPr>
                <a:t>GISC</a:t>
              </a:r>
            </a:p>
            <a:p>
              <a:pPr algn="ctr"/>
              <a:r>
                <a:rPr lang="en-US" altLang="ja-JP" sz="1050" dirty="0">
                  <a:effectLst>
                    <a:outerShdw blurRad="38100" dist="38100" dir="2700000" algn="tl">
                      <a:srgbClr val="000000">
                        <a:alpha val="43137"/>
                      </a:srgbClr>
                    </a:outerShdw>
                  </a:effectLst>
                </a:rPr>
                <a:t>3</a:t>
              </a:r>
              <a:endParaRPr kumimoji="1" lang="en-US" altLang="ja-JP" sz="1050" dirty="0">
                <a:effectLst>
                  <a:outerShdw blurRad="38100" dist="38100" dir="2700000" algn="tl">
                    <a:srgbClr val="000000">
                      <a:alpha val="43137"/>
                    </a:srgbClr>
                  </a:outerShdw>
                </a:effectLst>
              </a:endParaRPr>
            </a:p>
          </p:txBody>
        </p:sp>
      </p:grpSp>
      <p:grpSp>
        <p:nvGrpSpPr>
          <p:cNvPr id="57" name="グループ化 56"/>
          <p:cNvGrpSpPr/>
          <p:nvPr/>
        </p:nvGrpSpPr>
        <p:grpSpPr>
          <a:xfrm>
            <a:off x="3905235" y="3717282"/>
            <a:ext cx="551297" cy="575730"/>
            <a:chOff x="6771355" y="1319446"/>
            <a:chExt cx="735062" cy="767639"/>
          </a:xfrm>
        </p:grpSpPr>
        <p:pic>
          <p:nvPicPr>
            <p:cNvPr id="58" name="Picture 4" descr="C:\Documents and Settings\JMA1E5B\My Documents\My Pictures\Microsoft クリップ オーガナイザ\j0438066.png"/>
            <p:cNvPicPr>
              <a:picLocks noChangeAspect="1" noChangeArrowheads="1"/>
            </p:cNvPicPr>
            <p:nvPr/>
          </p:nvPicPr>
          <p:blipFill>
            <a:blip r:embed="rId7" cstate="print"/>
            <a:srcRect/>
            <a:stretch>
              <a:fillRect/>
            </a:stretch>
          </p:blipFill>
          <p:spPr bwMode="auto">
            <a:xfrm>
              <a:off x="6771355" y="1319446"/>
              <a:ext cx="735062" cy="735062"/>
            </a:xfrm>
            <a:prstGeom prst="rect">
              <a:avLst/>
            </a:prstGeom>
            <a:noFill/>
          </p:spPr>
        </p:pic>
        <p:sp>
          <p:nvSpPr>
            <p:cNvPr id="59" name="テキスト ボックス 58"/>
            <p:cNvSpPr txBox="1"/>
            <p:nvPr/>
          </p:nvSpPr>
          <p:spPr>
            <a:xfrm>
              <a:off x="6850998" y="1533088"/>
              <a:ext cx="583921" cy="553997"/>
            </a:xfrm>
            <a:prstGeom prst="rect">
              <a:avLst/>
            </a:prstGeom>
            <a:noFill/>
          </p:spPr>
          <p:txBody>
            <a:bodyPr wrap="none" rtlCol="0">
              <a:spAutoFit/>
            </a:bodyPr>
            <a:lstStyle/>
            <a:p>
              <a:pPr algn="ctr"/>
              <a:r>
                <a:rPr kumimoji="1" lang="en-US" altLang="ja-JP" sz="1050" dirty="0">
                  <a:effectLst>
                    <a:outerShdw blurRad="38100" dist="38100" dir="2700000" algn="tl">
                      <a:srgbClr val="000000">
                        <a:alpha val="43137"/>
                      </a:srgbClr>
                    </a:outerShdw>
                  </a:effectLst>
                </a:rPr>
                <a:t>GISC</a:t>
              </a:r>
            </a:p>
            <a:p>
              <a:pPr algn="ctr"/>
              <a:r>
                <a:rPr lang="en-US" altLang="ja-JP" sz="1050" dirty="0">
                  <a:effectLst>
                    <a:outerShdw blurRad="38100" dist="38100" dir="2700000" algn="tl">
                      <a:srgbClr val="000000">
                        <a:alpha val="43137"/>
                      </a:srgbClr>
                    </a:outerShdw>
                  </a:effectLst>
                </a:rPr>
                <a:t>2</a:t>
              </a:r>
              <a:endParaRPr kumimoji="1" lang="en-US" altLang="ja-JP" sz="1050" dirty="0">
                <a:effectLst>
                  <a:outerShdw blurRad="38100" dist="38100" dir="2700000" algn="tl">
                    <a:srgbClr val="000000">
                      <a:alpha val="43137"/>
                    </a:srgbClr>
                  </a:outerShdw>
                </a:effectLst>
              </a:endParaRPr>
            </a:p>
          </p:txBody>
        </p:sp>
      </p:grpSp>
      <p:sp>
        <p:nvSpPr>
          <p:cNvPr id="69" name="AutoShape 45"/>
          <p:cNvSpPr>
            <a:spLocks noChangeArrowheads="1"/>
          </p:cNvSpPr>
          <p:nvPr/>
        </p:nvSpPr>
        <p:spPr bwMode="auto">
          <a:xfrm>
            <a:off x="2345957" y="2343640"/>
            <a:ext cx="2322522" cy="248840"/>
          </a:xfrm>
          <a:prstGeom prst="rightArrow">
            <a:avLst>
              <a:gd name="adj1" fmla="val 57898"/>
              <a:gd name="adj2" fmla="val 70816"/>
            </a:avLst>
          </a:prstGeom>
          <a:solidFill>
            <a:schemeClr val="tx2"/>
          </a:solidFill>
          <a:ln>
            <a:noFill/>
          </a:ln>
          <a:extLst>
            <a:ext uri="{91240B29-F687-4F45-9708-019B960494DF}">
              <a14:hiddenLine xmlns:a14="http://schemas.microsoft.com/office/drawing/2010/main" w="9525" algn="ctr">
                <a:solidFill>
                  <a:srgbClr val="000000"/>
                </a:solidFill>
                <a:miter lim="800000"/>
                <a:headEnd/>
                <a:tailEnd/>
              </a14:hiddenLine>
            </a:ext>
          </a:extLst>
        </p:spPr>
        <p:txBody>
          <a:bodyPr wrap="none" lIns="61593" tIns="30796" rIns="61593" bIns="30796" anchor="ctr"/>
          <a:lstStyle>
            <a:lvl1pPr>
              <a:defRPr sz="2400">
                <a:solidFill>
                  <a:schemeClr val="tx1"/>
                </a:solidFill>
                <a:latin typeface="Arial" charset="0"/>
              </a:defRPr>
            </a:lvl1pPr>
            <a:lvl2pPr marL="742950" indent="-285750">
              <a:defRPr sz="2400">
                <a:solidFill>
                  <a:schemeClr val="tx1"/>
                </a:solidFill>
                <a:latin typeface="Arial" charset="0"/>
              </a:defRPr>
            </a:lvl2pPr>
            <a:lvl3pPr marL="1143000" indent="-228600">
              <a:defRPr sz="2400">
                <a:solidFill>
                  <a:schemeClr val="tx1"/>
                </a:solidFill>
                <a:latin typeface="Arial" charset="0"/>
              </a:defRPr>
            </a:lvl3pPr>
            <a:lvl4pPr marL="1600200" indent="-228600">
              <a:defRPr sz="2400">
                <a:solidFill>
                  <a:schemeClr val="tx1"/>
                </a:solidFill>
                <a:latin typeface="Arial" charset="0"/>
              </a:defRPr>
            </a:lvl4pPr>
            <a:lvl5pPr marL="2057400" indent="-228600">
              <a:defRPr sz="2400">
                <a:solidFill>
                  <a:schemeClr val="tx1"/>
                </a:solidFill>
                <a:latin typeface="Arial" charset="0"/>
              </a:defRPr>
            </a:lvl5pPr>
            <a:lvl6pPr marL="2514600" indent="-228600" algn="ctr" eaLnBrk="0" fontAlgn="base" hangingPunct="0">
              <a:lnSpc>
                <a:spcPct val="90000"/>
              </a:lnSpc>
              <a:spcBef>
                <a:spcPct val="0"/>
              </a:spcBef>
              <a:spcAft>
                <a:spcPct val="0"/>
              </a:spcAft>
              <a:defRPr sz="2400">
                <a:solidFill>
                  <a:schemeClr val="tx1"/>
                </a:solidFill>
                <a:latin typeface="Arial" charset="0"/>
              </a:defRPr>
            </a:lvl6pPr>
            <a:lvl7pPr marL="2971800" indent="-228600" algn="ctr" eaLnBrk="0" fontAlgn="base" hangingPunct="0">
              <a:lnSpc>
                <a:spcPct val="90000"/>
              </a:lnSpc>
              <a:spcBef>
                <a:spcPct val="0"/>
              </a:spcBef>
              <a:spcAft>
                <a:spcPct val="0"/>
              </a:spcAft>
              <a:defRPr sz="2400">
                <a:solidFill>
                  <a:schemeClr val="tx1"/>
                </a:solidFill>
                <a:latin typeface="Arial" charset="0"/>
              </a:defRPr>
            </a:lvl7pPr>
            <a:lvl8pPr marL="3429000" indent="-228600" algn="ctr" eaLnBrk="0" fontAlgn="base" hangingPunct="0">
              <a:lnSpc>
                <a:spcPct val="90000"/>
              </a:lnSpc>
              <a:spcBef>
                <a:spcPct val="0"/>
              </a:spcBef>
              <a:spcAft>
                <a:spcPct val="0"/>
              </a:spcAft>
              <a:defRPr sz="2400">
                <a:solidFill>
                  <a:schemeClr val="tx1"/>
                </a:solidFill>
                <a:latin typeface="Arial" charset="0"/>
              </a:defRPr>
            </a:lvl8pPr>
            <a:lvl9pPr marL="3886200" indent="-228600" algn="ctr" eaLnBrk="0" fontAlgn="base" hangingPunct="0">
              <a:lnSpc>
                <a:spcPct val="90000"/>
              </a:lnSpc>
              <a:spcBef>
                <a:spcPct val="0"/>
              </a:spcBef>
              <a:spcAft>
                <a:spcPct val="0"/>
              </a:spcAft>
              <a:defRPr sz="2400">
                <a:solidFill>
                  <a:schemeClr val="tx1"/>
                </a:solidFill>
                <a:latin typeface="Arial" charset="0"/>
              </a:defRPr>
            </a:lvl9pPr>
          </a:lstStyle>
          <a:p>
            <a:endParaRPr lang="ja-JP" altLang="ja-JP" sz="1800">
              <a:ea typeface="ＭＳ Ｐゴシック" charset="-128"/>
            </a:endParaRPr>
          </a:p>
        </p:txBody>
      </p:sp>
      <p:sp>
        <p:nvSpPr>
          <p:cNvPr id="70" name="AutoShape 45"/>
          <p:cNvSpPr>
            <a:spLocks noChangeArrowheads="1"/>
          </p:cNvSpPr>
          <p:nvPr/>
        </p:nvSpPr>
        <p:spPr bwMode="auto">
          <a:xfrm rot="10800000">
            <a:off x="2297773" y="2597435"/>
            <a:ext cx="2322522" cy="248840"/>
          </a:xfrm>
          <a:prstGeom prst="rightArrow">
            <a:avLst>
              <a:gd name="adj1" fmla="val 57898"/>
              <a:gd name="adj2" fmla="val 70816"/>
            </a:avLst>
          </a:prstGeom>
          <a:solidFill>
            <a:schemeClr val="tx2"/>
          </a:solidFill>
          <a:ln>
            <a:noFill/>
          </a:ln>
          <a:extLst>
            <a:ext uri="{91240B29-F687-4F45-9708-019B960494DF}">
              <a14:hiddenLine xmlns:a14="http://schemas.microsoft.com/office/drawing/2010/main" w="9525" algn="ctr">
                <a:solidFill>
                  <a:srgbClr val="000000"/>
                </a:solidFill>
                <a:miter lim="800000"/>
                <a:headEnd/>
                <a:tailEnd/>
              </a14:hiddenLine>
            </a:ext>
          </a:extLst>
        </p:spPr>
        <p:txBody>
          <a:bodyPr wrap="none" lIns="61593" tIns="30796" rIns="61593" bIns="30796" anchor="ctr"/>
          <a:lstStyle>
            <a:lvl1pPr>
              <a:defRPr sz="2400">
                <a:solidFill>
                  <a:schemeClr val="tx1"/>
                </a:solidFill>
                <a:latin typeface="Arial" charset="0"/>
              </a:defRPr>
            </a:lvl1pPr>
            <a:lvl2pPr marL="742950" indent="-285750">
              <a:defRPr sz="2400">
                <a:solidFill>
                  <a:schemeClr val="tx1"/>
                </a:solidFill>
                <a:latin typeface="Arial" charset="0"/>
              </a:defRPr>
            </a:lvl2pPr>
            <a:lvl3pPr marL="1143000" indent="-228600">
              <a:defRPr sz="2400">
                <a:solidFill>
                  <a:schemeClr val="tx1"/>
                </a:solidFill>
                <a:latin typeface="Arial" charset="0"/>
              </a:defRPr>
            </a:lvl3pPr>
            <a:lvl4pPr marL="1600200" indent="-228600">
              <a:defRPr sz="2400">
                <a:solidFill>
                  <a:schemeClr val="tx1"/>
                </a:solidFill>
                <a:latin typeface="Arial" charset="0"/>
              </a:defRPr>
            </a:lvl4pPr>
            <a:lvl5pPr marL="2057400" indent="-228600">
              <a:defRPr sz="2400">
                <a:solidFill>
                  <a:schemeClr val="tx1"/>
                </a:solidFill>
                <a:latin typeface="Arial" charset="0"/>
              </a:defRPr>
            </a:lvl5pPr>
            <a:lvl6pPr marL="2514600" indent="-228600" algn="ctr" eaLnBrk="0" fontAlgn="base" hangingPunct="0">
              <a:lnSpc>
                <a:spcPct val="90000"/>
              </a:lnSpc>
              <a:spcBef>
                <a:spcPct val="0"/>
              </a:spcBef>
              <a:spcAft>
                <a:spcPct val="0"/>
              </a:spcAft>
              <a:defRPr sz="2400">
                <a:solidFill>
                  <a:schemeClr val="tx1"/>
                </a:solidFill>
                <a:latin typeface="Arial" charset="0"/>
              </a:defRPr>
            </a:lvl6pPr>
            <a:lvl7pPr marL="2971800" indent="-228600" algn="ctr" eaLnBrk="0" fontAlgn="base" hangingPunct="0">
              <a:lnSpc>
                <a:spcPct val="90000"/>
              </a:lnSpc>
              <a:spcBef>
                <a:spcPct val="0"/>
              </a:spcBef>
              <a:spcAft>
                <a:spcPct val="0"/>
              </a:spcAft>
              <a:defRPr sz="2400">
                <a:solidFill>
                  <a:schemeClr val="tx1"/>
                </a:solidFill>
                <a:latin typeface="Arial" charset="0"/>
              </a:defRPr>
            </a:lvl7pPr>
            <a:lvl8pPr marL="3429000" indent="-228600" algn="ctr" eaLnBrk="0" fontAlgn="base" hangingPunct="0">
              <a:lnSpc>
                <a:spcPct val="90000"/>
              </a:lnSpc>
              <a:spcBef>
                <a:spcPct val="0"/>
              </a:spcBef>
              <a:spcAft>
                <a:spcPct val="0"/>
              </a:spcAft>
              <a:defRPr sz="2400">
                <a:solidFill>
                  <a:schemeClr val="tx1"/>
                </a:solidFill>
                <a:latin typeface="Arial" charset="0"/>
              </a:defRPr>
            </a:lvl8pPr>
            <a:lvl9pPr marL="3886200" indent="-228600" algn="ctr" eaLnBrk="0" fontAlgn="base" hangingPunct="0">
              <a:lnSpc>
                <a:spcPct val="90000"/>
              </a:lnSpc>
              <a:spcBef>
                <a:spcPct val="0"/>
              </a:spcBef>
              <a:spcAft>
                <a:spcPct val="0"/>
              </a:spcAft>
              <a:defRPr sz="2400">
                <a:solidFill>
                  <a:schemeClr val="tx1"/>
                </a:solidFill>
                <a:latin typeface="Arial" charset="0"/>
              </a:defRPr>
            </a:lvl9pPr>
          </a:lstStyle>
          <a:p>
            <a:endParaRPr lang="ja-JP" altLang="ja-JP" sz="1800">
              <a:ea typeface="ＭＳ Ｐゴシック" charset="-128"/>
            </a:endParaRPr>
          </a:p>
        </p:txBody>
      </p:sp>
      <p:sp>
        <p:nvSpPr>
          <p:cNvPr id="72" name="テキスト ボックス 71"/>
          <p:cNvSpPr txBox="1"/>
          <p:nvPr/>
        </p:nvSpPr>
        <p:spPr>
          <a:xfrm>
            <a:off x="4709982" y="4454883"/>
            <a:ext cx="1340540" cy="300082"/>
          </a:xfrm>
          <a:prstGeom prst="rect">
            <a:avLst/>
          </a:prstGeom>
          <a:noFill/>
        </p:spPr>
        <p:txBody>
          <a:bodyPr wrap="square" rtlCol="0">
            <a:spAutoFit/>
          </a:bodyPr>
          <a:lstStyle/>
          <a:p>
            <a:r>
              <a:rPr lang="en-US" altLang="ja-JP" sz="1350" dirty="0"/>
              <a:t>GISC Backup</a:t>
            </a:r>
            <a:endParaRPr lang="ja-JP" altLang="en-US" sz="1350" dirty="0"/>
          </a:p>
        </p:txBody>
      </p:sp>
      <p:sp>
        <p:nvSpPr>
          <p:cNvPr id="7" name="乗算記号 6"/>
          <p:cNvSpPr/>
          <p:nvPr/>
        </p:nvSpPr>
        <p:spPr>
          <a:xfrm>
            <a:off x="2226839" y="2824027"/>
            <a:ext cx="486054" cy="486054"/>
          </a:xfrm>
          <a:prstGeom prst="mathMultiply">
            <a:avLst/>
          </a:prstGeom>
          <a:solidFill>
            <a:srgbClr val="FFFF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sz="1350"/>
          </a:p>
        </p:txBody>
      </p:sp>
      <p:grpSp>
        <p:nvGrpSpPr>
          <p:cNvPr id="8" name="グループ化 7"/>
          <p:cNvGrpSpPr/>
          <p:nvPr/>
        </p:nvGrpSpPr>
        <p:grpSpPr>
          <a:xfrm rot="1907777">
            <a:off x="2573844" y="3376526"/>
            <a:ext cx="1423044" cy="285488"/>
            <a:chOff x="3203848" y="4437112"/>
            <a:chExt cx="2143827" cy="380650"/>
          </a:xfrm>
          <a:solidFill>
            <a:schemeClr val="accent2"/>
          </a:solidFill>
        </p:grpSpPr>
        <p:sp>
          <p:nvSpPr>
            <p:cNvPr id="33" name="AutoShape 45"/>
            <p:cNvSpPr>
              <a:spLocks noChangeArrowheads="1"/>
            </p:cNvSpPr>
            <p:nvPr/>
          </p:nvSpPr>
          <p:spPr bwMode="auto">
            <a:xfrm>
              <a:off x="3467816" y="4449919"/>
              <a:ext cx="1879859" cy="367843"/>
            </a:xfrm>
            <a:prstGeom prst="rightArrow">
              <a:avLst>
                <a:gd name="adj1" fmla="val 28047"/>
                <a:gd name="adj2" fmla="val 70816"/>
              </a:avLst>
            </a:prstGeom>
            <a:grpFill/>
            <a:ln>
              <a:noFill/>
            </a:ln>
            <a:extLst>
              <a:ext uri="{91240B29-F687-4F45-9708-019B960494DF}">
                <a14:hiddenLine xmlns:a14="http://schemas.microsoft.com/office/drawing/2010/main" w="9525" algn="ctr">
                  <a:solidFill>
                    <a:srgbClr val="000000"/>
                  </a:solidFill>
                  <a:miter lim="800000"/>
                  <a:headEnd/>
                  <a:tailEnd/>
                </a14:hiddenLine>
              </a:ext>
            </a:extLst>
          </p:spPr>
          <p:txBody>
            <a:bodyPr wrap="none" lIns="61593" tIns="30796" rIns="61593" bIns="30796" anchor="ctr"/>
            <a:lstStyle>
              <a:lvl1pPr>
                <a:defRPr sz="2400">
                  <a:solidFill>
                    <a:schemeClr val="tx1"/>
                  </a:solidFill>
                  <a:latin typeface="Arial" charset="0"/>
                </a:defRPr>
              </a:lvl1pPr>
              <a:lvl2pPr marL="742950" indent="-285750">
                <a:defRPr sz="2400">
                  <a:solidFill>
                    <a:schemeClr val="tx1"/>
                  </a:solidFill>
                  <a:latin typeface="Arial" charset="0"/>
                </a:defRPr>
              </a:lvl2pPr>
              <a:lvl3pPr marL="1143000" indent="-228600">
                <a:defRPr sz="2400">
                  <a:solidFill>
                    <a:schemeClr val="tx1"/>
                  </a:solidFill>
                  <a:latin typeface="Arial" charset="0"/>
                </a:defRPr>
              </a:lvl3pPr>
              <a:lvl4pPr marL="1600200" indent="-228600">
                <a:defRPr sz="2400">
                  <a:solidFill>
                    <a:schemeClr val="tx1"/>
                  </a:solidFill>
                  <a:latin typeface="Arial" charset="0"/>
                </a:defRPr>
              </a:lvl4pPr>
              <a:lvl5pPr marL="2057400" indent="-228600">
                <a:defRPr sz="2400">
                  <a:solidFill>
                    <a:schemeClr val="tx1"/>
                  </a:solidFill>
                  <a:latin typeface="Arial" charset="0"/>
                </a:defRPr>
              </a:lvl5pPr>
              <a:lvl6pPr marL="2514600" indent="-228600" algn="ctr" eaLnBrk="0" fontAlgn="base" hangingPunct="0">
                <a:lnSpc>
                  <a:spcPct val="90000"/>
                </a:lnSpc>
                <a:spcBef>
                  <a:spcPct val="0"/>
                </a:spcBef>
                <a:spcAft>
                  <a:spcPct val="0"/>
                </a:spcAft>
                <a:defRPr sz="2400">
                  <a:solidFill>
                    <a:schemeClr val="tx1"/>
                  </a:solidFill>
                  <a:latin typeface="Arial" charset="0"/>
                </a:defRPr>
              </a:lvl6pPr>
              <a:lvl7pPr marL="2971800" indent="-228600" algn="ctr" eaLnBrk="0" fontAlgn="base" hangingPunct="0">
                <a:lnSpc>
                  <a:spcPct val="90000"/>
                </a:lnSpc>
                <a:spcBef>
                  <a:spcPct val="0"/>
                </a:spcBef>
                <a:spcAft>
                  <a:spcPct val="0"/>
                </a:spcAft>
                <a:defRPr sz="2400">
                  <a:solidFill>
                    <a:schemeClr val="tx1"/>
                  </a:solidFill>
                  <a:latin typeface="Arial" charset="0"/>
                </a:defRPr>
              </a:lvl7pPr>
              <a:lvl8pPr marL="3429000" indent="-228600" algn="ctr" eaLnBrk="0" fontAlgn="base" hangingPunct="0">
                <a:lnSpc>
                  <a:spcPct val="90000"/>
                </a:lnSpc>
                <a:spcBef>
                  <a:spcPct val="0"/>
                </a:spcBef>
                <a:spcAft>
                  <a:spcPct val="0"/>
                </a:spcAft>
                <a:defRPr sz="2400">
                  <a:solidFill>
                    <a:schemeClr val="tx1"/>
                  </a:solidFill>
                  <a:latin typeface="Arial" charset="0"/>
                </a:defRPr>
              </a:lvl8pPr>
              <a:lvl9pPr marL="3886200" indent="-228600" algn="ctr" eaLnBrk="0" fontAlgn="base" hangingPunct="0">
                <a:lnSpc>
                  <a:spcPct val="90000"/>
                </a:lnSpc>
                <a:spcBef>
                  <a:spcPct val="0"/>
                </a:spcBef>
                <a:spcAft>
                  <a:spcPct val="0"/>
                </a:spcAft>
                <a:defRPr sz="2400">
                  <a:solidFill>
                    <a:schemeClr val="tx1"/>
                  </a:solidFill>
                  <a:latin typeface="Arial" charset="0"/>
                </a:defRPr>
              </a:lvl9pPr>
            </a:lstStyle>
            <a:p>
              <a:endParaRPr lang="ja-JP" altLang="ja-JP" sz="1800">
                <a:ea typeface="ＭＳ Ｐゴシック" charset="-128"/>
              </a:endParaRPr>
            </a:p>
          </p:txBody>
        </p:sp>
        <p:sp>
          <p:nvSpPr>
            <p:cNvPr id="34" name="AutoShape 45"/>
            <p:cNvSpPr>
              <a:spLocks noChangeArrowheads="1"/>
            </p:cNvSpPr>
            <p:nvPr/>
          </p:nvSpPr>
          <p:spPr bwMode="auto">
            <a:xfrm flipH="1">
              <a:off x="3203848" y="4437112"/>
              <a:ext cx="1879859" cy="367843"/>
            </a:xfrm>
            <a:prstGeom prst="rightArrow">
              <a:avLst>
                <a:gd name="adj1" fmla="val 28047"/>
                <a:gd name="adj2" fmla="val 70816"/>
              </a:avLst>
            </a:prstGeom>
            <a:grpFill/>
            <a:ln>
              <a:noFill/>
            </a:ln>
            <a:extLst>
              <a:ext uri="{91240B29-F687-4F45-9708-019B960494DF}">
                <a14:hiddenLine xmlns:a14="http://schemas.microsoft.com/office/drawing/2010/main" w="9525" algn="ctr">
                  <a:solidFill>
                    <a:srgbClr val="000000"/>
                  </a:solidFill>
                  <a:miter lim="800000"/>
                  <a:headEnd/>
                  <a:tailEnd/>
                </a14:hiddenLine>
              </a:ext>
            </a:extLst>
          </p:spPr>
          <p:txBody>
            <a:bodyPr wrap="none" lIns="61593" tIns="30796" rIns="61593" bIns="30796" anchor="ctr"/>
            <a:lstStyle>
              <a:lvl1pPr>
                <a:defRPr sz="2400">
                  <a:solidFill>
                    <a:schemeClr val="tx1"/>
                  </a:solidFill>
                  <a:latin typeface="Arial" charset="0"/>
                </a:defRPr>
              </a:lvl1pPr>
              <a:lvl2pPr marL="742950" indent="-285750">
                <a:defRPr sz="2400">
                  <a:solidFill>
                    <a:schemeClr val="tx1"/>
                  </a:solidFill>
                  <a:latin typeface="Arial" charset="0"/>
                </a:defRPr>
              </a:lvl2pPr>
              <a:lvl3pPr marL="1143000" indent="-228600">
                <a:defRPr sz="2400">
                  <a:solidFill>
                    <a:schemeClr val="tx1"/>
                  </a:solidFill>
                  <a:latin typeface="Arial" charset="0"/>
                </a:defRPr>
              </a:lvl3pPr>
              <a:lvl4pPr marL="1600200" indent="-228600">
                <a:defRPr sz="2400">
                  <a:solidFill>
                    <a:schemeClr val="tx1"/>
                  </a:solidFill>
                  <a:latin typeface="Arial" charset="0"/>
                </a:defRPr>
              </a:lvl4pPr>
              <a:lvl5pPr marL="2057400" indent="-228600">
                <a:defRPr sz="2400">
                  <a:solidFill>
                    <a:schemeClr val="tx1"/>
                  </a:solidFill>
                  <a:latin typeface="Arial" charset="0"/>
                </a:defRPr>
              </a:lvl5pPr>
              <a:lvl6pPr marL="2514600" indent="-228600" algn="ctr" eaLnBrk="0" fontAlgn="base" hangingPunct="0">
                <a:lnSpc>
                  <a:spcPct val="90000"/>
                </a:lnSpc>
                <a:spcBef>
                  <a:spcPct val="0"/>
                </a:spcBef>
                <a:spcAft>
                  <a:spcPct val="0"/>
                </a:spcAft>
                <a:defRPr sz="2400">
                  <a:solidFill>
                    <a:schemeClr val="tx1"/>
                  </a:solidFill>
                  <a:latin typeface="Arial" charset="0"/>
                </a:defRPr>
              </a:lvl6pPr>
              <a:lvl7pPr marL="2971800" indent="-228600" algn="ctr" eaLnBrk="0" fontAlgn="base" hangingPunct="0">
                <a:lnSpc>
                  <a:spcPct val="90000"/>
                </a:lnSpc>
                <a:spcBef>
                  <a:spcPct val="0"/>
                </a:spcBef>
                <a:spcAft>
                  <a:spcPct val="0"/>
                </a:spcAft>
                <a:defRPr sz="2400">
                  <a:solidFill>
                    <a:schemeClr val="tx1"/>
                  </a:solidFill>
                  <a:latin typeface="Arial" charset="0"/>
                </a:defRPr>
              </a:lvl7pPr>
              <a:lvl8pPr marL="3429000" indent="-228600" algn="ctr" eaLnBrk="0" fontAlgn="base" hangingPunct="0">
                <a:lnSpc>
                  <a:spcPct val="90000"/>
                </a:lnSpc>
                <a:spcBef>
                  <a:spcPct val="0"/>
                </a:spcBef>
                <a:spcAft>
                  <a:spcPct val="0"/>
                </a:spcAft>
                <a:defRPr sz="2400">
                  <a:solidFill>
                    <a:schemeClr val="tx1"/>
                  </a:solidFill>
                  <a:latin typeface="Arial" charset="0"/>
                </a:defRPr>
              </a:lvl8pPr>
              <a:lvl9pPr marL="3886200" indent="-228600" algn="ctr" eaLnBrk="0" fontAlgn="base" hangingPunct="0">
                <a:lnSpc>
                  <a:spcPct val="90000"/>
                </a:lnSpc>
                <a:spcBef>
                  <a:spcPct val="0"/>
                </a:spcBef>
                <a:spcAft>
                  <a:spcPct val="0"/>
                </a:spcAft>
                <a:defRPr sz="2400">
                  <a:solidFill>
                    <a:schemeClr val="tx1"/>
                  </a:solidFill>
                  <a:latin typeface="Arial" charset="0"/>
                </a:defRPr>
              </a:lvl9pPr>
            </a:lstStyle>
            <a:p>
              <a:endParaRPr lang="ja-JP" altLang="ja-JP" sz="1800">
                <a:ea typeface="ＭＳ Ｐゴシック" charset="-128"/>
              </a:endParaRPr>
            </a:p>
          </p:txBody>
        </p:sp>
      </p:grpSp>
      <p:pic>
        <p:nvPicPr>
          <p:cNvPr id="60" name="図 59"/>
          <p:cNvPicPr>
            <a:picLocks noChangeAspect="1"/>
          </p:cNvPicPr>
          <p:nvPr/>
        </p:nvPicPr>
        <p:blipFill>
          <a:blip r:embed="rId6" cstate="print">
            <a:duotone>
              <a:schemeClr val="accent3">
                <a:shade val="45000"/>
                <a:satMod val="135000"/>
              </a:schemeClr>
              <a:prstClr val="white"/>
            </a:duotone>
            <a:extLst>
              <a:ext uri="{28A0092B-C50C-407E-A947-70E740481C1C}">
                <a14:useLocalDpi xmlns:a14="http://schemas.microsoft.com/office/drawing/2010/main" val="0"/>
              </a:ext>
            </a:extLst>
          </a:blip>
          <a:stretch>
            <a:fillRect/>
          </a:stretch>
        </p:blipFill>
        <p:spPr>
          <a:xfrm>
            <a:off x="4709983" y="3101533"/>
            <a:ext cx="920672" cy="899018"/>
          </a:xfrm>
          <a:prstGeom prst="rect">
            <a:avLst/>
          </a:prstGeom>
        </p:spPr>
      </p:pic>
    </p:spTree>
    <p:extLst>
      <p:ext uri="{BB962C8B-B14F-4D97-AF65-F5344CB8AC3E}">
        <p14:creationId xmlns:p14="http://schemas.microsoft.com/office/powerpoint/2010/main" val="666732073"/>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Annex b </a:t>
            </a:r>
            <a:r>
              <a:rPr lang="mr-IN" dirty="0" smtClean="0"/>
              <a:t>–</a:t>
            </a:r>
            <a:r>
              <a:rPr lang="en-US" dirty="0" smtClean="0"/>
              <a:t> financial analysis details</a:t>
            </a:r>
            <a:endParaRPr lang="en-US" dirty="0"/>
          </a:p>
        </p:txBody>
      </p:sp>
      <p:sp>
        <p:nvSpPr>
          <p:cNvPr id="3" name="Text Placeholder 2"/>
          <p:cNvSpPr>
            <a:spLocks noGrp="1"/>
          </p:cNvSpPr>
          <p:nvPr>
            <p:ph type="body" idx="1"/>
          </p:nvPr>
        </p:nvSpPr>
        <p:spPr/>
        <p:txBody>
          <a:bodyPr/>
          <a:lstStyle/>
          <a:p>
            <a:endParaRPr lang="en-US"/>
          </a:p>
        </p:txBody>
      </p:sp>
    </p:spTree>
    <p:extLst>
      <p:ext uri="{BB962C8B-B14F-4D97-AF65-F5344CB8AC3E}">
        <p14:creationId xmlns:p14="http://schemas.microsoft.com/office/powerpoint/2010/main" val="272558228"/>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Shape 236"/>
        <p:cNvGrpSpPr/>
        <p:nvPr/>
      </p:nvGrpSpPr>
      <p:grpSpPr>
        <a:xfrm>
          <a:off x="0" y="0"/>
          <a:ext cx="0" cy="0"/>
          <a:chOff x="0" y="0"/>
          <a:chExt cx="0" cy="0"/>
        </a:xfrm>
      </p:grpSpPr>
      <p:sp>
        <p:nvSpPr>
          <p:cNvPr id="237" name="Shape 237"/>
          <p:cNvSpPr txBox="1">
            <a:spLocks noGrp="1"/>
          </p:cNvSpPr>
          <p:nvPr>
            <p:ph type="title"/>
          </p:nvPr>
        </p:nvSpPr>
        <p:spPr>
          <a:prstGeom prst="rect">
            <a:avLst/>
          </a:prstGeom>
        </p:spPr>
        <p:txBody>
          <a:bodyPr vert="horz" wrap="square" lIns="68569" tIns="68569" rIns="68569" bIns="68569" rtlCol="0" anchor="ctr" anchorCtr="0">
            <a:noAutofit/>
          </a:bodyPr>
          <a:lstStyle/>
          <a:p>
            <a:r>
              <a:rPr lang="en" dirty="0"/>
              <a:t>Definition of Service Level Agreement (SLA)</a:t>
            </a:r>
          </a:p>
        </p:txBody>
      </p:sp>
      <p:sp>
        <p:nvSpPr>
          <p:cNvPr id="238" name="Shape 238"/>
          <p:cNvSpPr txBox="1">
            <a:spLocks noGrp="1"/>
          </p:cNvSpPr>
          <p:nvPr>
            <p:ph type="body" idx="1"/>
          </p:nvPr>
        </p:nvSpPr>
        <p:spPr>
          <a:prstGeom prst="rect">
            <a:avLst/>
          </a:prstGeom>
        </p:spPr>
        <p:txBody>
          <a:bodyPr vert="horz" wrap="square" lIns="68569" tIns="68569" rIns="68569" bIns="68569" rtlCol="0" anchor="t" anchorCtr="0">
            <a:noAutofit/>
          </a:bodyPr>
          <a:lstStyle/>
          <a:p>
            <a:pPr marL="342892" indent="-266693">
              <a:buChar char="-"/>
            </a:pPr>
            <a:r>
              <a:rPr lang="en" sz="1500" dirty="0"/>
              <a:t>Cloud: depends on cloud provider</a:t>
            </a:r>
          </a:p>
          <a:p>
            <a:pPr marL="342892" indent="-266693">
              <a:buChar char="-"/>
            </a:pPr>
            <a:r>
              <a:rPr lang="en" sz="1500" dirty="0"/>
              <a:t>Virtual Machine (IT maintenance besides cloud)</a:t>
            </a:r>
          </a:p>
          <a:p>
            <a:pPr marL="342892" indent="-266693">
              <a:buChar char="-"/>
            </a:pPr>
            <a:r>
              <a:rPr lang="en" sz="1500" dirty="0"/>
              <a:t>Services:</a:t>
            </a:r>
          </a:p>
          <a:p>
            <a:pPr marL="685784" lvl="1" indent="-252407">
              <a:buChar char="-"/>
            </a:pPr>
            <a:r>
              <a:rPr lang="en" sz="1275" dirty="0"/>
              <a:t>OS maintenance</a:t>
            </a:r>
          </a:p>
          <a:p>
            <a:pPr marL="685784" lvl="1" indent="-252407">
              <a:buChar char="-"/>
            </a:pPr>
            <a:r>
              <a:rPr lang="en" sz="1275" dirty="0"/>
              <a:t>software packages maintenance</a:t>
            </a:r>
          </a:p>
          <a:p>
            <a:pPr marL="685784" lvl="1" indent="-252407">
              <a:buChar char="-"/>
            </a:pPr>
            <a:r>
              <a:rPr lang="en" sz="1275" dirty="0"/>
              <a:t>system security defense</a:t>
            </a:r>
          </a:p>
          <a:p>
            <a:pPr marL="342892" indent="-266693">
              <a:buChar char="-"/>
            </a:pPr>
            <a:r>
              <a:rPr lang="en" sz="1500" dirty="0"/>
              <a:t>Reliability: outage &lt; 0.5 day per year</a:t>
            </a:r>
          </a:p>
          <a:p>
            <a:pPr marL="342892" indent="-266693">
              <a:buChar char="-"/>
            </a:pPr>
            <a:r>
              <a:rPr lang="en" sz="1500" dirty="0"/>
              <a:t>Responsiveness: 24/7, response time &lt; 1 hour</a:t>
            </a:r>
          </a:p>
          <a:p>
            <a:pPr marL="342892" indent="-266693">
              <a:buChar char="-"/>
            </a:pPr>
            <a:r>
              <a:rPr lang="en" sz="1500" dirty="0"/>
              <a:t>Monitoring/Reporting: monitoring the VM performance in real-time; report everyday to </a:t>
            </a:r>
            <a:r>
              <a:rPr lang="en" sz="1500" dirty="0" smtClean="0"/>
              <a:t>members</a:t>
            </a:r>
            <a:endParaRPr lang="en-US" sz="1500" dirty="0"/>
          </a:p>
          <a:p>
            <a:pPr marL="342892" indent="-266693">
              <a:buChar char="-"/>
            </a:pPr>
            <a:endParaRPr lang="en-US" sz="1500" dirty="0"/>
          </a:p>
          <a:p>
            <a:pPr marL="342892" indent="-266693">
              <a:buChar char="-"/>
            </a:pPr>
            <a:endParaRPr lang="en-US" sz="1500" dirty="0" smtClean="0"/>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Shape 243"/>
        <p:cNvGrpSpPr/>
        <p:nvPr/>
      </p:nvGrpSpPr>
      <p:grpSpPr>
        <a:xfrm>
          <a:off x="0" y="0"/>
          <a:ext cx="0" cy="0"/>
          <a:chOff x="0" y="0"/>
          <a:chExt cx="0" cy="0"/>
        </a:xfrm>
      </p:grpSpPr>
      <p:sp>
        <p:nvSpPr>
          <p:cNvPr id="244" name="Shape 244"/>
          <p:cNvSpPr txBox="1">
            <a:spLocks noGrp="1"/>
          </p:cNvSpPr>
          <p:nvPr>
            <p:ph type="title"/>
          </p:nvPr>
        </p:nvSpPr>
        <p:spPr>
          <a:prstGeom prst="rect">
            <a:avLst/>
          </a:prstGeom>
          <a:noFill/>
          <a:ln>
            <a:noFill/>
          </a:ln>
        </p:spPr>
        <p:txBody>
          <a:bodyPr vert="horz" wrap="square" lIns="51431" tIns="25706" rIns="51431" bIns="25706" rtlCol="0" anchor="t" anchorCtr="0">
            <a:noAutofit/>
          </a:bodyPr>
          <a:lstStyle/>
          <a:p>
            <a:pPr indent="-171446">
              <a:buSzPct val="81818"/>
            </a:pPr>
            <a:r>
              <a:rPr lang="en" dirty="0"/>
              <a:t>Current players</a:t>
            </a:r>
          </a:p>
        </p:txBody>
      </p:sp>
      <p:pic>
        <p:nvPicPr>
          <p:cNvPr id="245" name="Shape 245" descr="Research image courtesy of Gartner, Inc."/>
          <p:cNvPicPr preferRelativeResize="0"/>
          <p:nvPr/>
        </p:nvPicPr>
        <p:blipFill rotWithShape="1">
          <a:blip r:embed="rId3">
            <a:alphaModFix/>
          </a:blip>
          <a:srcRect/>
          <a:stretch/>
        </p:blipFill>
        <p:spPr>
          <a:xfrm>
            <a:off x="1871900" y="901700"/>
            <a:ext cx="3709750" cy="3021393"/>
          </a:xfrm>
          <a:prstGeom prst="rect">
            <a:avLst/>
          </a:prstGeom>
          <a:noFill/>
          <a:ln>
            <a:noFill/>
          </a:ln>
        </p:spPr>
      </p:pic>
      <p:sp>
        <p:nvSpPr>
          <p:cNvPr id="246" name="Shape 246"/>
          <p:cNvSpPr/>
          <p:nvPr/>
        </p:nvSpPr>
        <p:spPr>
          <a:xfrm>
            <a:off x="328930" y="3796230"/>
            <a:ext cx="1542971" cy="138500"/>
          </a:xfrm>
          <a:prstGeom prst="rect">
            <a:avLst/>
          </a:prstGeom>
          <a:noFill/>
          <a:ln>
            <a:noFill/>
          </a:ln>
        </p:spPr>
        <p:txBody>
          <a:bodyPr wrap="square" lIns="68569" tIns="34275" rIns="68569" bIns="34275" anchor="t" anchorCtr="0">
            <a:noAutofit/>
          </a:bodyPr>
          <a:lstStyle/>
          <a:p>
            <a:pPr>
              <a:buSzPct val="25000"/>
            </a:pPr>
            <a:r>
              <a:rPr lang="en" sz="750" i="1">
                <a:solidFill>
                  <a:srgbClr val="333333"/>
                </a:solidFill>
                <a:latin typeface="Helvetica Neue"/>
                <a:ea typeface="Helvetica Neue"/>
                <a:cs typeface="Helvetica Neue"/>
                <a:sym typeface="Helvetica Neue"/>
              </a:rPr>
              <a:t>Source: Gartner (August 2016)</a:t>
            </a:r>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Shape 252"/>
        <p:cNvGrpSpPr/>
        <p:nvPr/>
      </p:nvGrpSpPr>
      <p:grpSpPr>
        <a:xfrm>
          <a:off x="0" y="0"/>
          <a:ext cx="0" cy="0"/>
          <a:chOff x="0" y="0"/>
          <a:chExt cx="0" cy="0"/>
        </a:xfrm>
      </p:grpSpPr>
      <p:sp>
        <p:nvSpPr>
          <p:cNvPr id="253" name="Shape 253"/>
          <p:cNvSpPr txBox="1">
            <a:spLocks noGrp="1"/>
          </p:cNvSpPr>
          <p:nvPr>
            <p:ph type="title"/>
          </p:nvPr>
        </p:nvSpPr>
        <p:spPr>
          <a:prstGeom prst="rect">
            <a:avLst/>
          </a:prstGeom>
          <a:noFill/>
          <a:ln>
            <a:noFill/>
          </a:ln>
        </p:spPr>
        <p:txBody>
          <a:bodyPr vert="horz" wrap="square" lIns="51431" tIns="25706" rIns="51431" bIns="25706" rtlCol="0" anchor="t" anchorCtr="0">
            <a:noAutofit/>
          </a:bodyPr>
          <a:lstStyle/>
          <a:p>
            <a:pPr indent="-171446">
              <a:buSzPct val="81818"/>
            </a:pPr>
            <a:r>
              <a:rPr lang="en" dirty="0">
                <a:sym typeface="Arial"/>
              </a:rPr>
              <a:t>Procurement (Public – AWS, Azure, </a:t>
            </a:r>
            <a:r>
              <a:rPr lang="en" dirty="0" err="1">
                <a:sym typeface="Arial"/>
              </a:rPr>
              <a:t>Inter</a:t>
            </a:r>
            <a:r>
              <a:rPr lang="en" dirty="0" err="1"/>
              <a:t>oute</a:t>
            </a:r>
            <a:r>
              <a:rPr lang="en" b="0" i="0" u="none" strike="noStrike" cap="none" dirty="0">
                <a:solidFill>
                  <a:schemeClr val="dk1"/>
                </a:solidFill>
                <a:latin typeface="Arial"/>
                <a:ea typeface="Arial"/>
                <a:cs typeface="Arial"/>
                <a:sym typeface="Arial"/>
              </a:rPr>
              <a:t>)</a:t>
            </a:r>
          </a:p>
        </p:txBody>
      </p:sp>
      <p:sp>
        <p:nvSpPr>
          <p:cNvPr id="254" name="Shape 254"/>
          <p:cNvSpPr txBox="1">
            <a:spLocks noGrp="1"/>
          </p:cNvSpPr>
          <p:nvPr>
            <p:ph type="body" idx="1"/>
          </p:nvPr>
        </p:nvSpPr>
        <p:spPr>
          <a:prstGeom prst="rect">
            <a:avLst/>
          </a:prstGeom>
          <a:noFill/>
          <a:ln>
            <a:noFill/>
          </a:ln>
        </p:spPr>
        <p:txBody>
          <a:bodyPr vert="horz" wrap="square" lIns="51431" tIns="25706" rIns="51431" bIns="25706" rtlCol="0" anchor="t" anchorCtr="0">
            <a:noAutofit/>
          </a:bodyPr>
          <a:lstStyle/>
          <a:p>
            <a:pPr>
              <a:buNone/>
            </a:pPr>
            <a:r>
              <a:rPr lang="en" dirty="0"/>
              <a:t>Amazon, Azure:</a:t>
            </a:r>
          </a:p>
          <a:p>
            <a:pPr marL="342892" indent="-271456">
              <a:buClr>
                <a:srgbClr val="595959"/>
              </a:buClr>
              <a:buChar char="-"/>
            </a:pPr>
            <a:r>
              <a:rPr lang="en" dirty="0"/>
              <a:t>Understand the technical requirement and purchase the corresponding service(s).</a:t>
            </a:r>
          </a:p>
          <a:p>
            <a:pPr marL="342892" indent="-271456">
              <a:buClr>
                <a:srgbClr val="595959"/>
              </a:buClr>
              <a:buChar char="-"/>
            </a:pPr>
            <a:r>
              <a:rPr lang="en" dirty="0"/>
              <a:t>Procuring public cloud services are like building blocks.</a:t>
            </a:r>
          </a:p>
          <a:p>
            <a:pPr marL="342892" indent="-271456">
              <a:buClr>
                <a:srgbClr val="595959"/>
              </a:buClr>
              <a:buChar char="-"/>
            </a:pPr>
            <a:r>
              <a:rPr lang="en" dirty="0"/>
              <a:t>All suppliers require a single account setup.</a:t>
            </a:r>
          </a:p>
          <a:p>
            <a:pPr marL="342892" indent="-271456">
              <a:buClr>
                <a:srgbClr val="595959"/>
              </a:buClr>
              <a:buChar char="-"/>
            </a:pPr>
            <a:r>
              <a:rPr lang="en" dirty="0"/>
              <a:t>Leading cloud providers don’t provide bespoke solutions for PAAS.</a:t>
            </a:r>
          </a:p>
          <a:p>
            <a:pPr>
              <a:buNone/>
            </a:pPr>
            <a:r>
              <a:rPr lang="en" dirty="0" err="1"/>
              <a:t>Interoute</a:t>
            </a:r>
            <a:r>
              <a:rPr lang="en" dirty="0"/>
              <a:t>:</a:t>
            </a:r>
          </a:p>
          <a:p>
            <a:pPr marL="342892" indent="-271456">
              <a:buClr>
                <a:srgbClr val="595959"/>
              </a:buClr>
              <a:buChar char="-"/>
            </a:pPr>
            <a:r>
              <a:rPr lang="en" dirty="0"/>
              <a:t>Currently hosting the trial infrastructure</a:t>
            </a:r>
          </a:p>
          <a:p>
            <a:pPr marL="342892" indent="-271456">
              <a:buClr>
                <a:srgbClr val="595959"/>
              </a:buClr>
              <a:buChar char="-"/>
            </a:pPr>
            <a:r>
              <a:rPr lang="en" dirty="0"/>
              <a:t>Only provider hosting on the RMDCN</a:t>
            </a:r>
          </a:p>
          <a:p>
            <a:pPr marL="342892" indent="-271456">
              <a:buClr>
                <a:srgbClr val="595959"/>
              </a:buClr>
              <a:buChar char="-"/>
            </a:pPr>
            <a:r>
              <a:rPr lang="en" dirty="0"/>
              <a:t>Limited product and services </a:t>
            </a:r>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Shape 266"/>
        <p:cNvGrpSpPr/>
        <p:nvPr/>
      </p:nvGrpSpPr>
      <p:grpSpPr>
        <a:xfrm>
          <a:off x="0" y="0"/>
          <a:ext cx="0" cy="0"/>
          <a:chOff x="0" y="0"/>
          <a:chExt cx="0" cy="0"/>
        </a:xfrm>
      </p:grpSpPr>
      <p:sp>
        <p:nvSpPr>
          <p:cNvPr id="267" name="Shape 267"/>
          <p:cNvSpPr txBox="1">
            <a:spLocks noGrp="1"/>
          </p:cNvSpPr>
          <p:nvPr>
            <p:ph type="title"/>
          </p:nvPr>
        </p:nvSpPr>
        <p:spPr>
          <a:prstGeom prst="rect">
            <a:avLst/>
          </a:prstGeom>
          <a:noFill/>
          <a:ln>
            <a:noFill/>
          </a:ln>
        </p:spPr>
        <p:txBody>
          <a:bodyPr vert="horz" wrap="square" lIns="51431" tIns="25706" rIns="51431" bIns="25706" rtlCol="0" anchor="t" anchorCtr="0">
            <a:noAutofit/>
          </a:bodyPr>
          <a:lstStyle/>
          <a:p>
            <a:pPr indent="-171446">
              <a:buSzPct val="81818"/>
            </a:pPr>
            <a:r>
              <a:rPr lang="en" dirty="0"/>
              <a:t>Cost </a:t>
            </a:r>
            <a:r>
              <a:rPr lang="en" dirty="0">
                <a:solidFill>
                  <a:schemeClr val="dk1"/>
                </a:solidFill>
                <a:latin typeface="Arial"/>
                <a:ea typeface="Arial"/>
                <a:cs typeface="Arial"/>
              </a:rPr>
              <a:t>management c</a:t>
            </a:r>
            <a:r>
              <a:rPr lang="en" dirty="0">
                <a:solidFill>
                  <a:schemeClr val="dk1"/>
                </a:solidFill>
                <a:latin typeface="Arial"/>
                <a:ea typeface="Arial"/>
                <a:cs typeface="Arial"/>
                <a:sym typeface="Arial"/>
              </a:rPr>
              <a:t>onsiderations</a:t>
            </a:r>
          </a:p>
        </p:txBody>
      </p:sp>
      <p:sp>
        <p:nvSpPr>
          <p:cNvPr id="268" name="Shape 268"/>
          <p:cNvSpPr txBox="1">
            <a:spLocks noGrp="1"/>
          </p:cNvSpPr>
          <p:nvPr>
            <p:ph type="body" idx="1"/>
          </p:nvPr>
        </p:nvSpPr>
        <p:spPr>
          <a:prstGeom prst="rect">
            <a:avLst/>
          </a:prstGeom>
          <a:noFill/>
          <a:ln>
            <a:noFill/>
          </a:ln>
        </p:spPr>
        <p:txBody>
          <a:bodyPr vert="horz" wrap="square" lIns="51431" tIns="25706" rIns="51431" bIns="25706" rtlCol="0" anchor="t" anchorCtr="0">
            <a:noAutofit/>
          </a:bodyPr>
          <a:lstStyle/>
          <a:p>
            <a:pPr marL="471982" lvl="3" indent="-248150">
              <a:buSzPct val="66666"/>
              <a:buFont typeface="Arial"/>
              <a:buChar char="-"/>
            </a:pPr>
            <a:r>
              <a:rPr lang="en" sz="1600"/>
              <a:t>Account Ownership</a:t>
            </a:r>
          </a:p>
          <a:p>
            <a:pPr marL="662159" lvl="5" indent="-247832">
              <a:buClr>
                <a:srgbClr val="000000"/>
              </a:buClr>
              <a:buSzPct val="70833"/>
              <a:buFont typeface="Arial"/>
              <a:buChar char="-"/>
            </a:pPr>
            <a:r>
              <a:rPr lang="en" sz="1600" dirty="0"/>
              <a:t>Single master account, WHO owns the account!  </a:t>
            </a:r>
          </a:p>
          <a:p>
            <a:pPr marL="662159" lvl="5" indent="-247832">
              <a:buClr>
                <a:srgbClr val="000000"/>
              </a:buClr>
              <a:buSzPct val="70833"/>
              <a:buFont typeface="Arial"/>
              <a:buChar char="-"/>
            </a:pPr>
            <a:r>
              <a:rPr lang="en" sz="1600" dirty="0"/>
              <a:t>Rotate account ownership between GISC’s.  </a:t>
            </a:r>
          </a:p>
          <a:p>
            <a:pPr marL="662159" lvl="5" indent="-247832">
              <a:buClr>
                <a:srgbClr val="000000"/>
              </a:buClr>
              <a:buSzPct val="70833"/>
              <a:buFont typeface="Arial"/>
              <a:buChar char="-"/>
            </a:pPr>
            <a:r>
              <a:rPr lang="en" sz="1600" dirty="0"/>
              <a:t>Each GISC takes responsibility for a set period of time. </a:t>
            </a:r>
          </a:p>
          <a:p>
            <a:pPr marL="662159" lvl="5" indent="-247832">
              <a:buClr>
                <a:srgbClr val="000000"/>
              </a:buClr>
              <a:buSzPct val="70833"/>
              <a:buFont typeface="Arial"/>
              <a:buChar char="-"/>
            </a:pPr>
            <a:r>
              <a:rPr lang="en" sz="1600" dirty="0"/>
              <a:t>Understand the regional limitations</a:t>
            </a:r>
          </a:p>
          <a:p>
            <a:pPr marL="471982" lvl="3" indent="-248150">
              <a:spcBef>
                <a:spcPts val="591"/>
              </a:spcBef>
              <a:buSzPct val="66666"/>
              <a:buFont typeface="Arial"/>
              <a:buChar char="-"/>
            </a:pPr>
            <a:r>
              <a:rPr lang="en" sz="1600" dirty="0"/>
              <a:t>Cost Ownership</a:t>
            </a:r>
          </a:p>
          <a:p>
            <a:pPr marL="662159" lvl="5" indent="-247832">
              <a:buClr>
                <a:srgbClr val="000000"/>
              </a:buClr>
              <a:buSzPct val="70833"/>
              <a:buFont typeface="Arial"/>
              <a:buChar char="-"/>
            </a:pPr>
            <a:r>
              <a:rPr lang="en" sz="1600" dirty="0"/>
              <a:t>Single </a:t>
            </a:r>
            <a:r>
              <a:rPr lang="en" sz="1600" dirty="0" err="1"/>
              <a:t>organisational</a:t>
            </a:r>
            <a:r>
              <a:rPr lang="en" sz="1600" dirty="0"/>
              <a:t> model wouldn't work</a:t>
            </a:r>
          </a:p>
          <a:p>
            <a:pPr marL="662159" lvl="5" indent="-247832">
              <a:buClr>
                <a:srgbClr val="000000"/>
              </a:buClr>
              <a:buSzPct val="70833"/>
              <a:buFont typeface="Arial"/>
              <a:buChar char="-"/>
            </a:pPr>
            <a:r>
              <a:rPr lang="en" sz="1600" dirty="0"/>
              <a:t>Putting ~7GB essential data into a cloud environment is free</a:t>
            </a:r>
          </a:p>
          <a:p>
            <a:pPr marL="662159" lvl="5" indent="-247832">
              <a:buClr>
                <a:srgbClr val="000000"/>
              </a:buClr>
              <a:buSzPct val="70833"/>
              <a:buFont typeface="Arial"/>
              <a:buChar char="-"/>
            </a:pPr>
            <a:r>
              <a:rPr lang="en" sz="1600" dirty="0"/>
              <a:t>A chargeback model would need to be in place.</a:t>
            </a:r>
          </a:p>
          <a:p>
            <a:pPr marL="685784" indent="-257169">
              <a:buClr>
                <a:srgbClr val="595959"/>
              </a:buClr>
              <a:buChar char="-"/>
            </a:pPr>
            <a:r>
              <a:rPr lang="en" sz="1600" dirty="0"/>
              <a:t>Core cost model</a:t>
            </a:r>
          </a:p>
          <a:p>
            <a:pPr marL="932151" lvl="6" indent="-251131">
              <a:buClr>
                <a:srgbClr val="000000"/>
              </a:buClr>
              <a:buSzPct val="70833"/>
              <a:buFont typeface="Arial"/>
              <a:buChar char="-"/>
            </a:pPr>
            <a:r>
              <a:rPr lang="en" sz="1600" dirty="0"/>
              <a:t>GISC chargeback</a:t>
            </a:r>
          </a:p>
          <a:p>
            <a:pPr marL="932151" lvl="6" indent="-251131">
              <a:buClr>
                <a:srgbClr val="000000"/>
              </a:buClr>
              <a:buSzPct val="70833"/>
              <a:buFont typeface="Arial"/>
              <a:buChar char="-"/>
            </a:pPr>
            <a:r>
              <a:rPr lang="en" sz="1600" dirty="0"/>
              <a:t>Subscription based chargeback</a:t>
            </a:r>
          </a:p>
        </p:txBody>
      </p:sp>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Shape 273"/>
        <p:cNvGrpSpPr/>
        <p:nvPr/>
      </p:nvGrpSpPr>
      <p:grpSpPr>
        <a:xfrm>
          <a:off x="0" y="0"/>
          <a:ext cx="0" cy="0"/>
          <a:chOff x="0" y="0"/>
          <a:chExt cx="0" cy="0"/>
        </a:xfrm>
      </p:grpSpPr>
      <p:sp>
        <p:nvSpPr>
          <p:cNvPr id="274" name="Shape 274"/>
          <p:cNvSpPr txBox="1">
            <a:spLocks noGrp="1"/>
          </p:cNvSpPr>
          <p:nvPr>
            <p:ph type="title"/>
          </p:nvPr>
        </p:nvSpPr>
        <p:spPr>
          <a:prstGeom prst="rect">
            <a:avLst/>
          </a:prstGeom>
          <a:noFill/>
          <a:ln>
            <a:noFill/>
          </a:ln>
        </p:spPr>
        <p:txBody>
          <a:bodyPr vert="horz" wrap="square" lIns="51431" tIns="25706" rIns="51431" bIns="25706" rtlCol="0" anchor="t" anchorCtr="0">
            <a:noAutofit/>
          </a:bodyPr>
          <a:lstStyle/>
          <a:p>
            <a:pPr indent="-171446">
              <a:buSzPct val="81818"/>
            </a:pPr>
            <a:r>
              <a:rPr lang="en" b="0" i="0" u="none" strike="noStrike" cap="none" dirty="0">
                <a:solidFill>
                  <a:schemeClr val="dk1"/>
                </a:solidFill>
                <a:latin typeface="Arial"/>
                <a:ea typeface="Arial"/>
                <a:cs typeface="Arial"/>
                <a:sym typeface="Arial"/>
              </a:rPr>
              <a:t>Financial breakdown - AWS</a:t>
            </a:r>
          </a:p>
        </p:txBody>
      </p:sp>
      <p:sp>
        <p:nvSpPr>
          <p:cNvPr id="275" name="Shape 275"/>
          <p:cNvSpPr txBox="1">
            <a:spLocks noGrp="1"/>
          </p:cNvSpPr>
          <p:nvPr>
            <p:ph type="body" idx="1"/>
          </p:nvPr>
        </p:nvSpPr>
        <p:spPr>
          <a:prstGeom prst="rect">
            <a:avLst/>
          </a:prstGeom>
          <a:noFill/>
          <a:ln>
            <a:noFill/>
          </a:ln>
        </p:spPr>
        <p:txBody>
          <a:bodyPr vert="horz" wrap="square" lIns="51431" tIns="25706" rIns="51431" bIns="25706" rtlCol="0" anchor="t" anchorCtr="0">
            <a:noAutofit/>
          </a:bodyPr>
          <a:lstStyle/>
          <a:p>
            <a:pPr marL="342892" indent="-261931">
              <a:buClr>
                <a:srgbClr val="595959"/>
              </a:buClr>
              <a:buChar char="-"/>
            </a:pPr>
            <a:r>
              <a:rPr lang="en" sz="2000"/>
              <a:t>Cost of transferring  ~7GB into S3 storage, free</a:t>
            </a:r>
          </a:p>
          <a:p>
            <a:pPr marL="342892" indent="-261931">
              <a:buClr>
                <a:srgbClr val="595959"/>
              </a:buClr>
              <a:buChar char="-"/>
            </a:pPr>
            <a:r>
              <a:rPr lang="en" sz="2000" dirty="0"/>
              <a:t>Moving data across regions $0.020/GB</a:t>
            </a:r>
          </a:p>
          <a:p>
            <a:pPr marL="342892" indent="-261931">
              <a:buClr>
                <a:srgbClr val="595959"/>
              </a:buClr>
              <a:buChar char="-"/>
            </a:pPr>
            <a:r>
              <a:rPr lang="en" sz="2000" dirty="0"/>
              <a:t>Acceleration transfer tool, additional $0.04/GB</a:t>
            </a:r>
          </a:p>
          <a:p>
            <a:pPr marL="342892" indent="-261931">
              <a:buClr>
                <a:srgbClr val="595959"/>
              </a:buClr>
              <a:buChar char="-"/>
            </a:pPr>
            <a:r>
              <a:rPr lang="en" sz="2000" dirty="0"/>
              <a:t>Storing data in the cloud $0.024/GB per month, 7*0.024=0.068/day.  0.068*30 days =$5.04.</a:t>
            </a:r>
          </a:p>
          <a:p>
            <a:pPr marL="342892" indent="-261931">
              <a:buClr>
                <a:srgbClr val="595959"/>
              </a:buClr>
              <a:buChar char="-"/>
            </a:pPr>
            <a:r>
              <a:rPr lang="en" sz="2000" dirty="0"/>
              <a:t>Put, Copy, Post or List Requests, $0.0053/1,000 requests</a:t>
            </a:r>
          </a:p>
          <a:p>
            <a:pPr marL="342892" indent="-261931">
              <a:buClr>
                <a:srgbClr val="595959"/>
              </a:buClr>
              <a:buChar char="-"/>
            </a:pPr>
            <a:r>
              <a:rPr lang="en" sz="2000" dirty="0"/>
              <a:t>Get and all other requests, $0.0042/10,000 requests</a:t>
            </a:r>
          </a:p>
          <a:p>
            <a:pPr marL="342892" indent="-261931">
              <a:buClr>
                <a:srgbClr val="595959"/>
              </a:buClr>
              <a:buChar char="-"/>
            </a:pPr>
            <a:r>
              <a:rPr lang="en" sz="2000" dirty="0"/>
              <a:t>Additional costs would be incurred based on any solution accessing data</a:t>
            </a:r>
          </a:p>
        </p:txBody>
      </p:sp>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Shape 375"/>
        <p:cNvGrpSpPr/>
        <p:nvPr/>
      </p:nvGrpSpPr>
      <p:grpSpPr>
        <a:xfrm>
          <a:off x="0" y="0"/>
          <a:ext cx="0" cy="0"/>
          <a:chOff x="0" y="0"/>
          <a:chExt cx="0" cy="0"/>
        </a:xfrm>
      </p:grpSpPr>
      <p:sp>
        <p:nvSpPr>
          <p:cNvPr id="376" name="Shape 376"/>
          <p:cNvSpPr txBox="1">
            <a:spLocks noGrp="1"/>
          </p:cNvSpPr>
          <p:nvPr>
            <p:ph type="title"/>
          </p:nvPr>
        </p:nvSpPr>
        <p:spPr>
          <a:xfrm>
            <a:off x="264937" y="549536"/>
            <a:ext cx="6328125" cy="350577"/>
          </a:xfrm>
          <a:prstGeom prst="rect">
            <a:avLst/>
          </a:prstGeom>
          <a:noFill/>
          <a:ln>
            <a:noFill/>
          </a:ln>
        </p:spPr>
        <p:txBody>
          <a:bodyPr vert="horz" wrap="square" lIns="51431" tIns="25706" rIns="51431" bIns="25706" rtlCol="0" anchor="t" anchorCtr="0">
            <a:noAutofit/>
          </a:bodyPr>
          <a:lstStyle/>
          <a:p>
            <a:pPr indent="-171446" algn="ctr"/>
            <a:r>
              <a:rPr lang="en"/>
              <a:t>AWS Costs (20GB and 300GB daily)</a:t>
            </a:r>
          </a:p>
        </p:txBody>
      </p:sp>
      <p:sp>
        <p:nvSpPr>
          <p:cNvPr id="378" name="Shape 378"/>
          <p:cNvSpPr txBox="1"/>
          <p:nvPr/>
        </p:nvSpPr>
        <p:spPr>
          <a:xfrm>
            <a:off x="6064514" y="2570844"/>
            <a:ext cx="793486" cy="185026"/>
          </a:xfrm>
          <a:prstGeom prst="rect">
            <a:avLst/>
          </a:prstGeom>
          <a:noFill/>
          <a:ln>
            <a:noFill/>
          </a:ln>
        </p:spPr>
        <p:txBody>
          <a:bodyPr wrap="square" lIns="53569" tIns="53569" rIns="53569" bIns="53569" anchor="ctr" anchorCtr="0">
            <a:noAutofit/>
          </a:bodyPr>
          <a:lstStyle/>
          <a:p>
            <a:pPr indent="-57149">
              <a:buClr>
                <a:schemeClr val="dk1"/>
              </a:buClr>
              <a:buSzPct val="100000"/>
            </a:pPr>
            <a:r>
              <a:rPr lang="en" sz="1200" b="1">
                <a:solidFill>
                  <a:schemeClr val="dk1"/>
                </a:solidFill>
              </a:rPr>
              <a:t>$0.09 per GB</a:t>
            </a:r>
          </a:p>
        </p:txBody>
      </p:sp>
      <p:sp>
        <p:nvSpPr>
          <p:cNvPr id="379" name="Shape 379"/>
          <p:cNvSpPr txBox="1"/>
          <p:nvPr/>
        </p:nvSpPr>
        <p:spPr>
          <a:xfrm>
            <a:off x="6064514" y="2904856"/>
            <a:ext cx="765735" cy="209046"/>
          </a:xfrm>
          <a:prstGeom prst="rect">
            <a:avLst/>
          </a:prstGeom>
          <a:noFill/>
          <a:ln>
            <a:noFill/>
          </a:ln>
        </p:spPr>
        <p:txBody>
          <a:bodyPr wrap="square" lIns="53569" tIns="53569" rIns="53569" bIns="53569" anchor="ctr" anchorCtr="0">
            <a:noAutofit/>
          </a:bodyPr>
          <a:lstStyle/>
          <a:p>
            <a:pPr indent="-66674">
              <a:buClr>
                <a:schemeClr val="dk1"/>
              </a:buClr>
              <a:buSzPct val="100000"/>
            </a:pPr>
            <a:r>
              <a:rPr lang="en" sz="1200" b="1">
                <a:solidFill>
                  <a:schemeClr val="dk1"/>
                </a:solidFill>
              </a:rPr>
              <a:t>Transfer out cost</a:t>
            </a:r>
          </a:p>
        </p:txBody>
      </p:sp>
      <p:graphicFrame>
        <p:nvGraphicFramePr>
          <p:cNvPr id="5" name="Object 4"/>
          <p:cNvGraphicFramePr>
            <a:graphicFrameLocks noChangeAspect="1"/>
          </p:cNvGraphicFramePr>
          <p:nvPr>
            <p:extLst>
              <p:ext uri="{D42A27DB-BD31-4B8C-83A1-F6EECF244321}">
                <p14:modId xmlns:p14="http://schemas.microsoft.com/office/powerpoint/2010/main" val="222935581"/>
              </p:ext>
            </p:extLst>
          </p:nvPr>
        </p:nvGraphicFramePr>
        <p:xfrm>
          <a:off x="264936" y="1047749"/>
          <a:ext cx="5799577" cy="3714215"/>
        </p:xfrm>
        <a:graphic>
          <a:graphicData uri="http://schemas.openxmlformats.org/presentationml/2006/ole">
            <mc:AlternateContent xmlns:mc="http://schemas.openxmlformats.org/markup-compatibility/2006">
              <mc:Choice xmlns:v="urn:schemas-microsoft-com:vml" Requires="v">
                <p:oleObj spid="_x0000_s2087" name="Worksheet" r:id="rId4" imgW="9740900" imgH="8077200" progId="Excel.Sheet.12">
                  <p:embed/>
                </p:oleObj>
              </mc:Choice>
              <mc:Fallback>
                <p:oleObj name="Worksheet" r:id="rId4" imgW="9740900" imgH="8077200" progId="Excel.Sheet.12">
                  <p:embed/>
                  <p:pic>
                    <p:nvPicPr>
                      <p:cNvPr id="0" name=""/>
                      <p:cNvPicPr/>
                      <p:nvPr/>
                    </p:nvPicPr>
                    <p:blipFill>
                      <a:blip r:embed="rId5"/>
                      <a:stretch>
                        <a:fillRect/>
                      </a:stretch>
                    </p:blipFill>
                    <p:spPr>
                      <a:xfrm>
                        <a:off x="264936" y="1047749"/>
                        <a:ext cx="5799577" cy="3714215"/>
                      </a:xfrm>
                      <a:prstGeom prst="rect">
                        <a:avLst/>
                      </a:prstGeom>
                    </p:spPr>
                  </p:pic>
                </p:oleObj>
              </mc:Fallback>
            </mc:AlternateContent>
          </a:graphicData>
        </a:graphic>
      </p:graphicFrame>
    </p:spTree>
  </p:cSld>
  <p:clrMapOvr>
    <a:masterClrMapping/>
  </p:clrMapOvr>
  <p:transition spd="med">
    <p:fade thruBlk="1"/>
  </p:transition>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Shape 280"/>
        <p:cNvGrpSpPr/>
        <p:nvPr/>
      </p:nvGrpSpPr>
      <p:grpSpPr>
        <a:xfrm>
          <a:off x="0" y="0"/>
          <a:ext cx="0" cy="0"/>
          <a:chOff x="0" y="0"/>
          <a:chExt cx="0" cy="0"/>
        </a:xfrm>
      </p:grpSpPr>
      <p:sp>
        <p:nvSpPr>
          <p:cNvPr id="281" name="Shape 281"/>
          <p:cNvSpPr txBox="1">
            <a:spLocks noGrp="1"/>
          </p:cNvSpPr>
          <p:nvPr>
            <p:ph type="title"/>
          </p:nvPr>
        </p:nvSpPr>
        <p:spPr>
          <a:prstGeom prst="rect">
            <a:avLst/>
          </a:prstGeom>
          <a:noFill/>
          <a:ln>
            <a:noFill/>
          </a:ln>
        </p:spPr>
        <p:txBody>
          <a:bodyPr vert="horz" wrap="square" lIns="51431" tIns="25706" rIns="51431" bIns="25706" rtlCol="0" anchor="t" anchorCtr="0">
            <a:noAutofit/>
          </a:bodyPr>
          <a:lstStyle/>
          <a:p>
            <a:pPr indent="-171446">
              <a:buSzPct val="81818"/>
            </a:pPr>
            <a:r>
              <a:rPr lang="en" b="0" i="0" u="none" strike="noStrike" cap="none" dirty="0">
                <a:solidFill>
                  <a:schemeClr val="dk1"/>
                </a:solidFill>
                <a:latin typeface="Arial"/>
                <a:ea typeface="Arial"/>
                <a:cs typeface="Arial"/>
                <a:sym typeface="Arial"/>
              </a:rPr>
              <a:t>Financial breakdown – Azure</a:t>
            </a:r>
          </a:p>
        </p:txBody>
      </p:sp>
      <p:sp>
        <p:nvSpPr>
          <p:cNvPr id="282" name="Shape 282"/>
          <p:cNvSpPr txBox="1">
            <a:spLocks noGrp="1"/>
          </p:cNvSpPr>
          <p:nvPr>
            <p:ph type="body" idx="1"/>
          </p:nvPr>
        </p:nvSpPr>
        <p:spPr>
          <a:prstGeom prst="rect">
            <a:avLst/>
          </a:prstGeom>
          <a:noFill/>
          <a:ln>
            <a:noFill/>
          </a:ln>
        </p:spPr>
        <p:txBody>
          <a:bodyPr vert="horz" wrap="square" lIns="51431" tIns="25706" rIns="51431" bIns="25706" rtlCol="0" anchor="t" anchorCtr="0">
            <a:noAutofit/>
          </a:bodyPr>
          <a:lstStyle/>
          <a:p>
            <a:pPr marL="342892" indent="-261931">
              <a:buChar char="-"/>
            </a:pPr>
            <a:r>
              <a:rPr lang="en" sz="2000" dirty="0"/>
              <a:t>Cost of transferring  ~7GB into Azure storage, free</a:t>
            </a:r>
          </a:p>
          <a:p>
            <a:pPr marL="342892" indent="-261931">
              <a:buChar char="-"/>
            </a:pPr>
            <a:r>
              <a:rPr lang="en" sz="2000" dirty="0"/>
              <a:t>Moving data across regions, “unclear”</a:t>
            </a:r>
          </a:p>
          <a:p>
            <a:pPr marL="342892" indent="-261931">
              <a:buChar char="-"/>
            </a:pPr>
            <a:r>
              <a:rPr lang="en" sz="2000" dirty="0"/>
              <a:t>Storing data in the cloud $0.056/GB per month, 7*0.056=0.392/day.  0.392*30 days =$11.76.</a:t>
            </a:r>
          </a:p>
          <a:p>
            <a:pPr marL="342892" indent="-261931">
              <a:buChar char="-"/>
            </a:pPr>
            <a:r>
              <a:rPr lang="en" sz="2000" dirty="0"/>
              <a:t>Put, Copy, Post or List Requests, $0.0150/10,000 requests</a:t>
            </a:r>
          </a:p>
          <a:p>
            <a:pPr marL="342892" indent="-261931">
              <a:buChar char="-"/>
            </a:pPr>
            <a:r>
              <a:rPr lang="en" sz="2000" dirty="0"/>
              <a:t>Get and all other requests, $0.0015/10,000 requests</a:t>
            </a:r>
          </a:p>
          <a:p>
            <a:pPr marL="342892" indent="-261931">
              <a:buChar char="-"/>
            </a:pPr>
            <a:r>
              <a:rPr lang="en" sz="2000" dirty="0"/>
              <a:t>Additional costs would be incurred based on any solution accessing data</a:t>
            </a:r>
          </a:p>
          <a:p>
            <a:pPr marL="471982" lvl="3" indent="-262437">
              <a:spcBef>
                <a:spcPts val="591"/>
              </a:spcBef>
              <a:buSzPct val="78947"/>
              <a:buNone/>
            </a:pPr>
            <a:endParaRPr sz="2000" dirty="0"/>
          </a:p>
          <a:p>
            <a:pPr marL="471982" lvl="3" indent="-262437">
              <a:spcBef>
                <a:spcPts val="591"/>
              </a:spcBef>
              <a:buSzPct val="75000"/>
              <a:buNone/>
            </a:pPr>
            <a:endParaRPr sz="1600" dirty="0">
              <a:latin typeface="Arial"/>
              <a:ea typeface="Arial"/>
              <a:cs typeface="Arial"/>
              <a:sym typeface="Arial"/>
            </a:endParaRPr>
          </a:p>
          <a:p>
            <a:pPr marL="471982" lvl="3" indent="-262437">
              <a:spcBef>
                <a:spcPts val="591"/>
              </a:spcBef>
              <a:buSzPct val="75000"/>
              <a:buNone/>
            </a:pPr>
            <a:endParaRPr sz="1600" dirty="0">
              <a:latin typeface="Arial"/>
              <a:ea typeface="Arial"/>
              <a:cs typeface="Arial"/>
              <a:sym typeface="Arial"/>
            </a:endParaRPr>
          </a:p>
        </p:txBody>
      </p:sp>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Shape 385"/>
        <p:cNvGrpSpPr/>
        <p:nvPr/>
      </p:nvGrpSpPr>
      <p:grpSpPr>
        <a:xfrm>
          <a:off x="0" y="0"/>
          <a:ext cx="0" cy="0"/>
          <a:chOff x="0" y="0"/>
          <a:chExt cx="0" cy="0"/>
        </a:xfrm>
      </p:grpSpPr>
      <p:sp>
        <p:nvSpPr>
          <p:cNvPr id="386" name="Shape 386"/>
          <p:cNvSpPr txBox="1">
            <a:spLocks noGrp="1"/>
          </p:cNvSpPr>
          <p:nvPr>
            <p:ph type="title"/>
          </p:nvPr>
        </p:nvSpPr>
        <p:spPr>
          <a:xfrm>
            <a:off x="212534" y="508813"/>
            <a:ext cx="6328125" cy="350577"/>
          </a:xfrm>
          <a:prstGeom prst="rect">
            <a:avLst/>
          </a:prstGeom>
          <a:noFill/>
          <a:ln>
            <a:noFill/>
          </a:ln>
        </p:spPr>
        <p:txBody>
          <a:bodyPr vert="horz" wrap="square" lIns="51431" tIns="25706" rIns="51431" bIns="25706" rtlCol="0" anchor="t" anchorCtr="0">
            <a:noAutofit/>
          </a:bodyPr>
          <a:lstStyle/>
          <a:p>
            <a:pPr indent="-171446" algn="ctr"/>
            <a:r>
              <a:rPr lang="en"/>
              <a:t>Azure Costs (300GB daily)</a:t>
            </a:r>
          </a:p>
        </p:txBody>
      </p:sp>
      <p:sp>
        <p:nvSpPr>
          <p:cNvPr id="388" name="Shape 388"/>
          <p:cNvSpPr txBox="1"/>
          <p:nvPr/>
        </p:nvSpPr>
        <p:spPr>
          <a:xfrm>
            <a:off x="5591503" y="1413692"/>
            <a:ext cx="949156" cy="185026"/>
          </a:xfrm>
          <a:prstGeom prst="rect">
            <a:avLst/>
          </a:prstGeom>
          <a:noFill/>
          <a:ln>
            <a:noFill/>
          </a:ln>
        </p:spPr>
        <p:txBody>
          <a:bodyPr wrap="square" lIns="53569" tIns="53569" rIns="53569" bIns="53569" anchor="ctr" anchorCtr="0">
            <a:noAutofit/>
          </a:bodyPr>
          <a:lstStyle/>
          <a:p>
            <a:pPr indent="-57149">
              <a:buClr>
                <a:schemeClr val="dk1"/>
              </a:buClr>
              <a:buSzPct val="100000"/>
            </a:pPr>
            <a:r>
              <a:rPr lang="en" sz="1050" b="1">
                <a:solidFill>
                  <a:schemeClr val="dk1"/>
                </a:solidFill>
              </a:rPr>
              <a:t>$0.08 per GB</a:t>
            </a:r>
          </a:p>
        </p:txBody>
      </p:sp>
      <p:sp>
        <p:nvSpPr>
          <p:cNvPr id="389" name="Shape 389"/>
          <p:cNvSpPr txBox="1"/>
          <p:nvPr/>
        </p:nvSpPr>
        <p:spPr>
          <a:xfrm>
            <a:off x="5591503" y="1413692"/>
            <a:ext cx="1196048" cy="739328"/>
          </a:xfrm>
          <a:prstGeom prst="rect">
            <a:avLst/>
          </a:prstGeom>
          <a:noFill/>
          <a:ln>
            <a:noFill/>
          </a:ln>
        </p:spPr>
        <p:txBody>
          <a:bodyPr wrap="square" lIns="53569" tIns="53569" rIns="53569" bIns="53569" anchor="ctr" anchorCtr="0">
            <a:noAutofit/>
          </a:bodyPr>
          <a:lstStyle/>
          <a:p>
            <a:pPr indent="-66674">
              <a:buClr>
                <a:schemeClr val="dk1"/>
              </a:buClr>
              <a:buSzPct val="100000"/>
            </a:pPr>
            <a:r>
              <a:rPr lang="en" sz="1350" b="1">
                <a:solidFill>
                  <a:schemeClr val="dk1"/>
                </a:solidFill>
              </a:rPr>
              <a:t>Transfer out cost</a:t>
            </a:r>
          </a:p>
        </p:txBody>
      </p:sp>
      <p:graphicFrame>
        <p:nvGraphicFramePr>
          <p:cNvPr id="2" name="Table 1"/>
          <p:cNvGraphicFramePr>
            <a:graphicFrameLocks noGrp="1"/>
          </p:cNvGraphicFramePr>
          <p:nvPr>
            <p:extLst>
              <p:ext uri="{D42A27DB-BD31-4B8C-83A1-F6EECF244321}">
                <p14:modId xmlns:p14="http://schemas.microsoft.com/office/powerpoint/2010/main" val="1132901033"/>
              </p:ext>
            </p:extLst>
          </p:nvPr>
        </p:nvGraphicFramePr>
        <p:xfrm>
          <a:off x="148233" y="1062316"/>
          <a:ext cx="5443270" cy="2105594"/>
        </p:xfrm>
        <a:graphic>
          <a:graphicData uri="http://schemas.openxmlformats.org/drawingml/2006/table">
            <a:tbl>
              <a:tblPr>
                <a:tableStyleId>{0AFBEF90-0936-46F3-AA99-5A69D1C5B935}</a:tableStyleId>
              </a:tblPr>
              <a:tblGrid>
                <a:gridCol w="927020"/>
                <a:gridCol w="1123120"/>
                <a:gridCol w="2418571"/>
                <a:gridCol w="974559"/>
              </a:tblGrid>
              <a:tr h="187238">
                <a:tc>
                  <a:txBody>
                    <a:bodyPr/>
                    <a:lstStyle/>
                    <a:p>
                      <a:pPr algn="l" fontAlgn="t"/>
                      <a:r>
                        <a:rPr lang="en-US" sz="1300" u="none" strike="noStrike">
                          <a:effectLst/>
                        </a:rPr>
                        <a:t>Service type</a:t>
                      </a:r>
                      <a:endParaRPr lang="en-US" sz="1300" b="1" i="0" u="none" strike="noStrike">
                        <a:solidFill>
                          <a:srgbClr val="000000"/>
                        </a:solidFill>
                        <a:effectLst/>
                        <a:latin typeface="Segoe UI Light" charset="0"/>
                      </a:endParaRPr>
                    </a:p>
                  </a:txBody>
                  <a:tcPr marL="4492" marR="4492" marT="4492" marB="0"/>
                </a:tc>
                <a:tc>
                  <a:txBody>
                    <a:bodyPr/>
                    <a:lstStyle/>
                    <a:p>
                      <a:pPr algn="l" fontAlgn="t"/>
                      <a:r>
                        <a:rPr lang="en-US" sz="1300" u="none" strike="noStrike">
                          <a:effectLst/>
                        </a:rPr>
                        <a:t>Region</a:t>
                      </a:r>
                      <a:endParaRPr lang="en-US" sz="1300" b="1" i="0" u="none" strike="noStrike">
                        <a:solidFill>
                          <a:srgbClr val="000000"/>
                        </a:solidFill>
                        <a:effectLst/>
                        <a:latin typeface="Segoe UI Light" charset="0"/>
                      </a:endParaRPr>
                    </a:p>
                  </a:txBody>
                  <a:tcPr marL="4492" marR="4492" marT="4492" marB="0"/>
                </a:tc>
                <a:tc>
                  <a:txBody>
                    <a:bodyPr/>
                    <a:lstStyle/>
                    <a:p>
                      <a:pPr algn="l" fontAlgn="t"/>
                      <a:r>
                        <a:rPr lang="en-US" sz="1300" u="none" strike="noStrike">
                          <a:effectLst/>
                        </a:rPr>
                        <a:t>Description</a:t>
                      </a:r>
                      <a:endParaRPr lang="en-US" sz="1300" b="1" i="0" u="none" strike="noStrike">
                        <a:solidFill>
                          <a:srgbClr val="000000"/>
                        </a:solidFill>
                        <a:effectLst/>
                        <a:latin typeface="Segoe UI Light" charset="0"/>
                      </a:endParaRPr>
                    </a:p>
                  </a:txBody>
                  <a:tcPr marL="4492" marR="4492" marT="4492" marB="0"/>
                </a:tc>
                <a:tc>
                  <a:txBody>
                    <a:bodyPr/>
                    <a:lstStyle/>
                    <a:p>
                      <a:pPr algn="l" fontAlgn="b"/>
                      <a:r>
                        <a:rPr lang="en-US" sz="1300" u="none" strike="noStrike">
                          <a:effectLst/>
                        </a:rPr>
                        <a:t>Estimated Cost</a:t>
                      </a:r>
                      <a:endParaRPr lang="en-US" sz="1300" b="1" i="0" u="none" strike="noStrike">
                        <a:solidFill>
                          <a:srgbClr val="000000"/>
                        </a:solidFill>
                        <a:effectLst/>
                        <a:latin typeface="Segoe UI Light" charset="0"/>
                      </a:endParaRPr>
                    </a:p>
                  </a:txBody>
                  <a:tcPr marL="4492" marR="4492" marT="4492" marB="0" anchor="b"/>
                </a:tc>
              </a:tr>
              <a:tr h="479799">
                <a:tc>
                  <a:txBody>
                    <a:bodyPr/>
                    <a:lstStyle/>
                    <a:p>
                      <a:pPr algn="l" fontAlgn="t"/>
                      <a:r>
                        <a:rPr lang="en-US" sz="1300" u="none" strike="noStrike">
                          <a:effectLst/>
                        </a:rPr>
                        <a:t>Virtual Machines</a:t>
                      </a:r>
                      <a:endParaRPr lang="en-US" sz="1300" b="1" i="0" u="none" strike="noStrike">
                        <a:solidFill>
                          <a:srgbClr val="000000"/>
                        </a:solidFill>
                        <a:effectLst/>
                        <a:latin typeface="Segoe UI Light" charset="0"/>
                      </a:endParaRPr>
                    </a:p>
                  </a:txBody>
                  <a:tcPr marL="4492" marR="4492" marT="4492" marB="0"/>
                </a:tc>
                <a:tc>
                  <a:txBody>
                    <a:bodyPr/>
                    <a:lstStyle/>
                    <a:p>
                      <a:pPr algn="l" fontAlgn="t"/>
                      <a:r>
                        <a:rPr lang="en-US" sz="1300" u="none" strike="noStrike">
                          <a:effectLst/>
                        </a:rPr>
                        <a:t>UK South</a:t>
                      </a:r>
                      <a:endParaRPr lang="en-US" sz="1300" b="1" i="0" u="none" strike="noStrike">
                        <a:solidFill>
                          <a:srgbClr val="000000"/>
                        </a:solidFill>
                        <a:effectLst/>
                        <a:latin typeface="Segoe UI Light" charset="0"/>
                      </a:endParaRPr>
                    </a:p>
                  </a:txBody>
                  <a:tcPr marL="4492" marR="4492" marT="4492" marB="0"/>
                </a:tc>
                <a:tc>
                  <a:txBody>
                    <a:bodyPr/>
                    <a:lstStyle/>
                    <a:p>
                      <a:pPr algn="l" fontAlgn="t"/>
                      <a:r>
                        <a:rPr lang="en-US" sz="1300" u="none" strike="noStrike">
                          <a:effectLst/>
                        </a:rPr>
                        <a:t>1 virtual machine(s) x 1 hours: A2 v2: 2 cores, 4 GB RAM, 20 GB disk</a:t>
                      </a:r>
                      <a:endParaRPr lang="en-US" sz="1300" b="1" i="0" u="none" strike="noStrike">
                        <a:solidFill>
                          <a:srgbClr val="000000"/>
                        </a:solidFill>
                        <a:effectLst/>
                        <a:latin typeface="Segoe UI Light" charset="0"/>
                      </a:endParaRPr>
                    </a:p>
                  </a:txBody>
                  <a:tcPr marL="4492" marR="4492" marT="4492" marB="0"/>
                </a:tc>
                <a:tc>
                  <a:txBody>
                    <a:bodyPr/>
                    <a:lstStyle/>
                    <a:p>
                      <a:pPr algn="l" fontAlgn="b"/>
                      <a:r>
                        <a:rPr lang="en-US" sz="1300" u="none" strike="noStrike" dirty="0">
                          <a:effectLst/>
                        </a:rPr>
                        <a:t>$78.86</a:t>
                      </a:r>
                      <a:endParaRPr lang="en-US" sz="1300" b="1" i="0" u="none" strike="noStrike" dirty="0">
                        <a:solidFill>
                          <a:srgbClr val="000000"/>
                        </a:solidFill>
                        <a:effectLst/>
                        <a:latin typeface="Segoe UI Light" charset="0"/>
                      </a:endParaRPr>
                    </a:p>
                  </a:txBody>
                  <a:tcPr marL="4492" marR="4492" marT="4492" marB="0" anchor="b"/>
                </a:tc>
              </a:tr>
              <a:tr h="216495">
                <a:tc>
                  <a:txBody>
                    <a:bodyPr/>
                    <a:lstStyle/>
                    <a:p>
                      <a:pPr algn="l" fontAlgn="t"/>
                      <a:r>
                        <a:rPr lang="en-US" sz="1300" u="none" strike="noStrike">
                          <a:effectLst/>
                        </a:rPr>
                        <a:t>Storage</a:t>
                      </a:r>
                      <a:endParaRPr lang="en-US" sz="1300" b="1" i="0" u="none" strike="noStrike">
                        <a:solidFill>
                          <a:srgbClr val="000000"/>
                        </a:solidFill>
                        <a:effectLst/>
                        <a:latin typeface="Segoe UI Light" charset="0"/>
                      </a:endParaRPr>
                    </a:p>
                  </a:txBody>
                  <a:tcPr marL="4492" marR="4492" marT="4492" marB="0"/>
                </a:tc>
                <a:tc>
                  <a:txBody>
                    <a:bodyPr/>
                    <a:lstStyle/>
                    <a:p>
                      <a:pPr algn="l" fontAlgn="t"/>
                      <a:r>
                        <a:rPr lang="en-US" sz="1300" u="none" strike="noStrike">
                          <a:effectLst/>
                        </a:rPr>
                        <a:t>UK South</a:t>
                      </a:r>
                      <a:endParaRPr lang="en-US" sz="1300" b="1" i="0" u="none" strike="noStrike">
                        <a:solidFill>
                          <a:srgbClr val="000000"/>
                        </a:solidFill>
                        <a:effectLst/>
                        <a:latin typeface="Segoe UI Light" charset="0"/>
                      </a:endParaRPr>
                    </a:p>
                  </a:txBody>
                  <a:tcPr marL="4492" marR="4492" marT="4492" marB="0"/>
                </a:tc>
                <a:tc>
                  <a:txBody>
                    <a:bodyPr/>
                    <a:lstStyle/>
                    <a:p>
                      <a:pPr algn="l" fontAlgn="t"/>
                      <a:r>
                        <a:rPr lang="en-US" sz="1300" u="none" strike="noStrike">
                          <a:effectLst/>
                        </a:rPr>
                        <a:t>File storage 9TB</a:t>
                      </a:r>
                      <a:endParaRPr lang="en-US" sz="1300" b="1" i="0" u="none" strike="noStrike">
                        <a:solidFill>
                          <a:srgbClr val="000000"/>
                        </a:solidFill>
                        <a:effectLst/>
                        <a:latin typeface="Segoe UI Light" charset="0"/>
                      </a:endParaRPr>
                    </a:p>
                  </a:txBody>
                  <a:tcPr marL="4492" marR="4492" marT="4492" marB="0"/>
                </a:tc>
                <a:tc>
                  <a:txBody>
                    <a:bodyPr/>
                    <a:lstStyle/>
                    <a:p>
                      <a:pPr algn="l" fontAlgn="b"/>
                      <a:r>
                        <a:rPr lang="en-US" sz="1300" u="none" strike="noStrike">
                          <a:effectLst/>
                        </a:rPr>
                        <a:t>$691.23</a:t>
                      </a:r>
                      <a:endParaRPr lang="en-US" sz="1300" b="1" i="0" u="none" strike="noStrike">
                        <a:solidFill>
                          <a:srgbClr val="000000"/>
                        </a:solidFill>
                        <a:effectLst/>
                        <a:latin typeface="Segoe UI Light" charset="0"/>
                      </a:endParaRPr>
                    </a:p>
                  </a:txBody>
                  <a:tcPr marL="4492" marR="4492" marT="4492" marB="0" anchor="b"/>
                </a:tc>
              </a:tr>
              <a:tr h="397882">
                <a:tc>
                  <a:txBody>
                    <a:bodyPr/>
                    <a:lstStyle/>
                    <a:p>
                      <a:pPr algn="l" fontAlgn="t"/>
                      <a:r>
                        <a:rPr lang="en-US" sz="1300" u="none" strike="noStrike">
                          <a:effectLst/>
                        </a:rPr>
                        <a:t>Virtual Machines</a:t>
                      </a:r>
                      <a:endParaRPr lang="en-US" sz="1300" b="1" i="0" u="none" strike="noStrike">
                        <a:solidFill>
                          <a:srgbClr val="000000"/>
                        </a:solidFill>
                        <a:effectLst/>
                        <a:latin typeface="Segoe UI Light" charset="0"/>
                      </a:endParaRPr>
                    </a:p>
                  </a:txBody>
                  <a:tcPr marL="4492" marR="4492" marT="4492" marB="0"/>
                </a:tc>
                <a:tc>
                  <a:txBody>
                    <a:bodyPr/>
                    <a:lstStyle/>
                    <a:p>
                      <a:pPr algn="l" fontAlgn="t"/>
                      <a:r>
                        <a:rPr lang="en-US" sz="1300" u="none" strike="noStrike">
                          <a:effectLst/>
                        </a:rPr>
                        <a:t>UK South</a:t>
                      </a:r>
                      <a:endParaRPr lang="en-US" sz="1300" b="1" i="0" u="none" strike="noStrike">
                        <a:solidFill>
                          <a:srgbClr val="000000"/>
                        </a:solidFill>
                        <a:effectLst/>
                        <a:latin typeface="Segoe UI Light" charset="0"/>
                      </a:endParaRPr>
                    </a:p>
                  </a:txBody>
                  <a:tcPr marL="4492" marR="4492" marT="4492" marB="0"/>
                </a:tc>
                <a:tc>
                  <a:txBody>
                    <a:bodyPr/>
                    <a:lstStyle/>
                    <a:p>
                      <a:pPr algn="l" fontAlgn="t"/>
                      <a:r>
                        <a:rPr lang="en-US" sz="1300" u="none" strike="noStrike">
                          <a:effectLst/>
                        </a:rPr>
                        <a:t>1 virtual machine(s) x 1 hours: A2 v2: 2 cores, 4 GB RAM, 20 GB disk</a:t>
                      </a:r>
                      <a:endParaRPr lang="en-US" sz="1300" b="1" i="0" u="none" strike="noStrike">
                        <a:solidFill>
                          <a:srgbClr val="000000"/>
                        </a:solidFill>
                        <a:effectLst/>
                        <a:latin typeface="Segoe UI Light" charset="0"/>
                      </a:endParaRPr>
                    </a:p>
                  </a:txBody>
                  <a:tcPr marL="4492" marR="4492" marT="4492" marB="0"/>
                </a:tc>
                <a:tc>
                  <a:txBody>
                    <a:bodyPr/>
                    <a:lstStyle/>
                    <a:p>
                      <a:pPr algn="l" fontAlgn="b"/>
                      <a:r>
                        <a:rPr lang="en-US" sz="1300" u="none" strike="noStrike">
                          <a:effectLst/>
                        </a:rPr>
                        <a:t>$78.86</a:t>
                      </a:r>
                      <a:endParaRPr lang="en-US" sz="1300" b="1" i="0" u="none" strike="noStrike">
                        <a:solidFill>
                          <a:srgbClr val="000000"/>
                        </a:solidFill>
                        <a:effectLst/>
                        <a:latin typeface="Segoe UI Light" charset="0"/>
                      </a:endParaRPr>
                    </a:p>
                  </a:txBody>
                  <a:tcPr marL="4492" marR="4492" marT="4492" marB="0" anchor="b"/>
                </a:tc>
              </a:tr>
              <a:tr h="187238">
                <a:tc>
                  <a:txBody>
                    <a:bodyPr/>
                    <a:lstStyle/>
                    <a:p>
                      <a:pPr algn="l" fontAlgn="t"/>
                      <a:r>
                        <a:rPr lang="en-US" sz="1300" u="none" strike="noStrike">
                          <a:effectLst/>
                        </a:rPr>
                        <a:t>Support</a:t>
                      </a:r>
                      <a:endParaRPr lang="en-US" sz="1300" b="1" i="0" u="none" strike="noStrike">
                        <a:solidFill>
                          <a:srgbClr val="000000"/>
                        </a:solidFill>
                        <a:effectLst/>
                        <a:latin typeface="Segoe UI Light" charset="0"/>
                      </a:endParaRPr>
                    </a:p>
                  </a:txBody>
                  <a:tcPr marL="4492" marR="4492" marT="4492" marB="0"/>
                </a:tc>
                <a:tc>
                  <a:txBody>
                    <a:bodyPr/>
                    <a:lstStyle/>
                    <a:p>
                      <a:pPr algn="l" fontAlgn="t"/>
                      <a:r>
                        <a:rPr lang="sk-SK" sz="1300" u="none" strike="noStrike">
                          <a:effectLst/>
                        </a:rPr>
                        <a:t> </a:t>
                      </a:r>
                      <a:endParaRPr lang="sk-SK" sz="1300" b="1" i="0" u="none" strike="noStrike">
                        <a:solidFill>
                          <a:srgbClr val="000000"/>
                        </a:solidFill>
                        <a:effectLst/>
                        <a:latin typeface="Segoe UI Light" charset="0"/>
                      </a:endParaRPr>
                    </a:p>
                  </a:txBody>
                  <a:tcPr marL="4492" marR="4492" marT="4492" marB="0"/>
                </a:tc>
                <a:tc>
                  <a:txBody>
                    <a:bodyPr/>
                    <a:lstStyle/>
                    <a:p>
                      <a:pPr algn="l" fontAlgn="t"/>
                      <a:r>
                        <a:rPr lang="en-US" sz="1300" u="none" strike="noStrike">
                          <a:effectLst/>
                        </a:rPr>
                        <a:t>Support</a:t>
                      </a:r>
                      <a:endParaRPr lang="en-US" sz="1300" b="1" i="0" u="none" strike="noStrike">
                        <a:solidFill>
                          <a:srgbClr val="000000"/>
                        </a:solidFill>
                        <a:effectLst/>
                        <a:latin typeface="Segoe UI Light" charset="0"/>
                      </a:endParaRPr>
                    </a:p>
                  </a:txBody>
                  <a:tcPr marL="4492" marR="4492" marT="4492" marB="0"/>
                </a:tc>
                <a:tc>
                  <a:txBody>
                    <a:bodyPr/>
                    <a:lstStyle/>
                    <a:p>
                      <a:pPr algn="l" fontAlgn="b"/>
                      <a:r>
                        <a:rPr lang="en-US" sz="1300" u="none" strike="noStrike">
                          <a:effectLst/>
                        </a:rPr>
                        <a:t>$0.00</a:t>
                      </a:r>
                      <a:endParaRPr lang="en-US" sz="1300" b="1" i="0" u="none" strike="noStrike">
                        <a:solidFill>
                          <a:srgbClr val="000000"/>
                        </a:solidFill>
                        <a:effectLst/>
                        <a:latin typeface="Segoe UI Light" charset="0"/>
                      </a:endParaRPr>
                    </a:p>
                  </a:txBody>
                  <a:tcPr marL="4492" marR="4492" marT="4492" marB="0" anchor="b"/>
                </a:tc>
              </a:tr>
              <a:tr h="187238">
                <a:tc>
                  <a:txBody>
                    <a:bodyPr/>
                    <a:lstStyle/>
                    <a:p>
                      <a:pPr algn="l" fontAlgn="t"/>
                      <a:endParaRPr lang="en-US" sz="1300" b="1" i="0" u="none" strike="noStrike">
                        <a:solidFill>
                          <a:srgbClr val="000000"/>
                        </a:solidFill>
                        <a:effectLst/>
                        <a:latin typeface="Segoe UI Light" charset="0"/>
                      </a:endParaRPr>
                    </a:p>
                  </a:txBody>
                  <a:tcPr marL="4492" marR="4492" marT="4492" marB="0"/>
                </a:tc>
                <a:tc>
                  <a:txBody>
                    <a:bodyPr/>
                    <a:lstStyle/>
                    <a:p>
                      <a:pPr algn="l" fontAlgn="t"/>
                      <a:endParaRPr lang="en-US" sz="1300" b="1" i="0" u="none" strike="noStrike">
                        <a:solidFill>
                          <a:srgbClr val="000000"/>
                        </a:solidFill>
                        <a:effectLst/>
                        <a:latin typeface="Segoe UI Light" charset="0"/>
                      </a:endParaRPr>
                    </a:p>
                  </a:txBody>
                  <a:tcPr marL="4492" marR="4492" marT="4492" marB="0"/>
                </a:tc>
                <a:tc>
                  <a:txBody>
                    <a:bodyPr/>
                    <a:lstStyle/>
                    <a:p>
                      <a:pPr algn="l" fontAlgn="t"/>
                      <a:r>
                        <a:rPr lang="en-US" sz="1300" u="none" strike="noStrike">
                          <a:effectLst/>
                        </a:rPr>
                        <a:t>Monthly Total</a:t>
                      </a:r>
                      <a:endParaRPr lang="en-US" sz="1300" b="1" i="0" u="none" strike="noStrike">
                        <a:solidFill>
                          <a:srgbClr val="000000"/>
                        </a:solidFill>
                        <a:effectLst/>
                        <a:latin typeface="Segoe UI Light" charset="0"/>
                      </a:endParaRPr>
                    </a:p>
                  </a:txBody>
                  <a:tcPr marL="4492" marR="4492" marT="4492" marB="0"/>
                </a:tc>
                <a:tc>
                  <a:txBody>
                    <a:bodyPr/>
                    <a:lstStyle/>
                    <a:p>
                      <a:pPr algn="l" fontAlgn="b"/>
                      <a:r>
                        <a:rPr lang="en-US" sz="1300" u="none" strike="noStrike">
                          <a:effectLst/>
                        </a:rPr>
                        <a:t>$848.96</a:t>
                      </a:r>
                      <a:endParaRPr lang="en-US" sz="1300" b="1" i="0" u="none" strike="noStrike">
                        <a:solidFill>
                          <a:srgbClr val="000000"/>
                        </a:solidFill>
                        <a:effectLst/>
                        <a:latin typeface="Segoe UI Light" charset="0"/>
                      </a:endParaRPr>
                    </a:p>
                  </a:txBody>
                  <a:tcPr marL="4492" marR="4492" marT="4492" marB="0" anchor="b"/>
                </a:tc>
              </a:tr>
              <a:tr h="187238">
                <a:tc>
                  <a:txBody>
                    <a:bodyPr/>
                    <a:lstStyle/>
                    <a:p>
                      <a:pPr algn="l" fontAlgn="t"/>
                      <a:endParaRPr lang="en-US" sz="1300" b="1" i="0" u="none" strike="noStrike">
                        <a:solidFill>
                          <a:srgbClr val="000000"/>
                        </a:solidFill>
                        <a:effectLst/>
                        <a:latin typeface="Segoe UI Light" charset="0"/>
                      </a:endParaRPr>
                    </a:p>
                  </a:txBody>
                  <a:tcPr marL="4492" marR="4492" marT="4492" marB="0"/>
                </a:tc>
                <a:tc>
                  <a:txBody>
                    <a:bodyPr/>
                    <a:lstStyle/>
                    <a:p>
                      <a:pPr algn="l" fontAlgn="t"/>
                      <a:endParaRPr lang="en-US" sz="1300" b="1" i="0" u="none" strike="noStrike">
                        <a:solidFill>
                          <a:srgbClr val="000000"/>
                        </a:solidFill>
                        <a:effectLst/>
                        <a:latin typeface="Segoe UI Light" charset="0"/>
                      </a:endParaRPr>
                    </a:p>
                  </a:txBody>
                  <a:tcPr marL="4492" marR="4492" marT="4492" marB="0"/>
                </a:tc>
                <a:tc>
                  <a:txBody>
                    <a:bodyPr/>
                    <a:lstStyle/>
                    <a:p>
                      <a:pPr algn="l" fontAlgn="t"/>
                      <a:r>
                        <a:rPr lang="en-US" sz="1300" u="none" strike="noStrike">
                          <a:effectLst/>
                        </a:rPr>
                        <a:t>Annual Total</a:t>
                      </a:r>
                      <a:endParaRPr lang="en-US" sz="1300" b="1" i="0" u="none" strike="noStrike">
                        <a:solidFill>
                          <a:srgbClr val="000000"/>
                        </a:solidFill>
                        <a:effectLst/>
                        <a:latin typeface="Segoe UI Light" charset="0"/>
                      </a:endParaRPr>
                    </a:p>
                  </a:txBody>
                  <a:tcPr marL="4492" marR="4492" marT="4492" marB="0"/>
                </a:tc>
                <a:tc>
                  <a:txBody>
                    <a:bodyPr/>
                    <a:lstStyle/>
                    <a:p>
                      <a:pPr algn="l" fontAlgn="b"/>
                      <a:r>
                        <a:rPr lang="en-US" sz="1300" u="none" strike="noStrike" dirty="0">
                          <a:effectLst/>
                        </a:rPr>
                        <a:t>$10,187.51</a:t>
                      </a:r>
                      <a:endParaRPr lang="en-US" sz="1300" b="1" i="0" u="none" strike="noStrike" dirty="0">
                        <a:solidFill>
                          <a:srgbClr val="000000"/>
                        </a:solidFill>
                        <a:effectLst/>
                        <a:latin typeface="Segoe UI Light" charset="0"/>
                      </a:endParaRPr>
                    </a:p>
                  </a:txBody>
                  <a:tcPr marL="4492" marR="4492" marT="4492" marB="0" anchor="b"/>
                </a:tc>
              </a:tr>
            </a:tbl>
          </a:graphicData>
        </a:graphic>
      </p:graphicFrame>
    </p:spTree>
  </p:cSld>
  <p:clrMapOvr>
    <a:masterClrMapping/>
  </p:clrMapOvr>
  <p:transition spd="med">
    <p:fade thruBlk="1"/>
  </p:transition>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Shape 287"/>
        <p:cNvGrpSpPr/>
        <p:nvPr/>
      </p:nvGrpSpPr>
      <p:grpSpPr>
        <a:xfrm>
          <a:off x="0" y="0"/>
          <a:ext cx="0" cy="0"/>
          <a:chOff x="0" y="0"/>
          <a:chExt cx="0" cy="0"/>
        </a:xfrm>
      </p:grpSpPr>
      <p:sp>
        <p:nvSpPr>
          <p:cNvPr id="288" name="Shape 288"/>
          <p:cNvSpPr txBox="1">
            <a:spLocks noGrp="1"/>
          </p:cNvSpPr>
          <p:nvPr>
            <p:ph type="title"/>
          </p:nvPr>
        </p:nvSpPr>
        <p:spPr>
          <a:prstGeom prst="rect">
            <a:avLst/>
          </a:prstGeom>
          <a:noFill/>
          <a:ln>
            <a:noFill/>
          </a:ln>
        </p:spPr>
        <p:txBody>
          <a:bodyPr vert="horz" wrap="square" lIns="51431" tIns="25706" rIns="51431" bIns="25706" rtlCol="0" anchor="t" anchorCtr="0">
            <a:noAutofit/>
          </a:bodyPr>
          <a:lstStyle/>
          <a:p>
            <a:pPr indent="-171446">
              <a:buSzPct val="81818"/>
            </a:pPr>
            <a:r>
              <a:rPr lang="en" b="0" i="0" u="none" strike="noStrike" cap="none" dirty="0">
                <a:solidFill>
                  <a:schemeClr val="dk1"/>
                </a:solidFill>
                <a:latin typeface="Arial"/>
                <a:ea typeface="Arial"/>
                <a:cs typeface="Arial"/>
                <a:sym typeface="Arial"/>
              </a:rPr>
              <a:t>Financial breakdown – </a:t>
            </a:r>
            <a:r>
              <a:rPr lang="en" b="0" i="0" u="none" strike="noStrike" cap="none" dirty="0" err="1">
                <a:solidFill>
                  <a:schemeClr val="dk1"/>
                </a:solidFill>
                <a:latin typeface="Arial"/>
                <a:ea typeface="Arial"/>
                <a:cs typeface="Arial"/>
                <a:sym typeface="Arial"/>
              </a:rPr>
              <a:t>Interoute</a:t>
            </a:r>
            <a:endParaRPr lang="en" b="0" i="0" u="none" strike="noStrike" cap="none" dirty="0">
              <a:solidFill>
                <a:schemeClr val="dk1"/>
              </a:solidFill>
              <a:latin typeface="Arial"/>
              <a:ea typeface="Arial"/>
              <a:cs typeface="Arial"/>
              <a:sym typeface="Arial"/>
            </a:endParaRPr>
          </a:p>
        </p:txBody>
      </p:sp>
      <p:sp>
        <p:nvSpPr>
          <p:cNvPr id="289" name="Shape 289"/>
          <p:cNvSpPr txBox="1">
            <a:spLocks noGrp="1"/>
          </p:cNvSpPr>
          <p:nvPr>
            <p:ph type="body" idx="1"/>
          </p:nvPr>
        </p:nvSpPr>
        <p:spPr>
          <a:prstGeom prst="rect">
            <a:avLst/>
          </a:prstGeom>
          <a:noFill/>
          <a:ln>
            <a:noFill/>
          </a:ln>
        </p:spPr>
        <p:txBody>
          <a:bodyPr vert="horz" wrap="square" lIns="51431" tIns="25706" rIns="51431" bIns="25706" rtlCol="0" anchor="t" anchorCtr="0">
            <a:noAutofit/>
          </a:bodyPr>
          <a:lstStyle/>
          <a:p>
            <a:pPr marL="342892" indent="-271456">
              <a:buClr>
                <a:srgbClr val="595959"/>
              </a:buClr>
              <a:buChar char="-"/>
            </a:pPr>
            <a:r>
              <a:rPr lang="en" sz="2000"/>
              <a:t>A discussion was held with </a:t>
            </a:r>
            <a:r>
              <a:rPr lang="en" sz="2000" dirty="0" err="1"/>
              <a:t>Interoute</a:t>
            </a:r>
            <a:r>
              <a:rPr lang="en" sz="2000" dirty="0"/>
              <a:t> but they were vague in terms of pricing.</a:t>
            </a:r>
          </a:p>
          <a:p>
            <a:pPr marL="342892" indent="-271456">
              <a:buClr>
                <a:srgbClr val="595959"/>
              </a:buClr>
              <a:buChar char="-"/>
            </a:pPr>
            <a:r>
              <a:rPr lang="en" sz="2000" dirty="0"/>
              <a:t>An indicative cost for a virtual server is 4k€ per year).  This is a fairly typical cost for hosting virtual servers and comparable to an on-premises VM.</a:t>
            </a:r>
          </a:p>
          <a:p>
            <a:pPr marL="342892" indent="-271456">
              <a:buClr>
                <a:srgbClr val="595959"/>
              </a:buClr>
              <a:buChar char="-"/>
            </a:pPr>
            <a:r>
              <a:rPr lang="en" sz="2000" dirty="0" err="1"/>
              <a:t>Interoute</a:t>
            </a:r>
            <a:r>
              <a:rPr lang="en" sz="2000" dirty="0"/>
              <a:t> is only based in Europe.</a:t>
            </a:r>
          </a:p>
        </p:txBody>
      </p:sp>
    </p:spTree>
  </p:cSld>
  <p:clrMapOvr>
    <a:masterClrMapping/>
  </p:clrMapOvr>
</p:sld>
</file>

<file path=ppt/theme/theme1.xml><?xml version="1.0" encoding="utf-8"?>
<a:theme xmlns:a="http://schemas.openxmlformats.org/drawingml/2006/main" name="ET-CTS2017-presentationXX-templat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Custom Theme">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[JMA]functional_and_technical_requirement20171110</Template>
  <TotalTime>365</TotalTime>
  <Words>4914</Words>
  <Application>Microsoft Macintosh PowerPoint</Application>
  <PresentationFormat>Custom</PresentationFormat>
  <Paragraphs>630</Paragraphs>
  <Slides>50</Slides>
  <Notes>46</Notes>
  <HiddenSlides>0</HiddenSlides>
  <MMClips>0</MMClips>
  <ScaleCrop>false</ScaleCrop>
  <HeadingPairs>
    <vt:vector size="8" baseType="variant">
      <vt:variant>
        <vt:lpstr>Fonts Used</vt:lpstr>
      </vt:variant>
      <vt:variant>
        <vt:i4>7</vt:i4>
      </vt:variant>
      <vt:variant>
        <vt:lpstr>Theme</vt:lpstr>
      </vt:variant>
      <vt:variant>
        <vt:i4>1</vt:i4>
      </vt:variant>
      <vt:variant>
        <vt:lpstr>Embedded OLE Servers</vt:lpstr>
      </vt:variant>
      <vt:variant>
        <vt:i4>1</vt:i4>
      </vt:variant>
      <vt:variant>
        <vt:lpstr>Slide Titles</vt:lpstr>
      </vt:variant>
      <vt:variant>
        <vt:i4>50</vt:i4>
      </vt:variant>
    </vt:vector>
  </HeadingPairs>
  <TitlesOfParts>
    <vt:vector size="59" baseType="lpstr">
      <vt:lpstr>Calibri</vt:lpstr>
      <vt:lpstr>Helvetica Neue</vt:lpstr>
      <vt:lpstr>Mangal</vt:lpstr>
      <vt:lpstr>ＭＳ Ｐゴシック</vt:lpstr>
      <vt:lpstr>Segoe UI Light</vt:lpstr>
      <vt:lpstr>Wingdings</vt:lpstr>
      <vt:lpstr>Arial</vt:lpstr>
      <vt:lpstr>ET-CTS2017-presentationXX-template</vt:lpstr>
      <vt:lpstr>Worksheet</vt:lpstr>
      <vt:lpstr>Expert Team - Cache in and through the cloud</vt:lpstr>
      <vt:lpstr>Background</vt:lpstr>
      <vt:lpstr>Benefits and and strategic goals</vt:lpstr>
      <vt:lpstr>Why the cloud (general benefits)?</vt:lpstr>
      <vt:lpstr>How the cloud applies to the WIS data cache</vt:lpstr>
      <vt:lpstr>Functional and technical requirements</vt:lpstr>
      <vt:lpstr>Data requirements in the cloud</vt:lpstr>
      <vt:lpstr>Metadata requirements in the cloud</vt:lpstr>
      <vt:lpstr>Service management requirements in the cloud</vt:lpstr>
      <vt:lpstr>Executing management functions in the cloud</vt:lpstr>
      <vt:lpstr>Cybersecurity requirements in the cloud</vt:lpstr>
      <vt:lpstr>Proposed implementation approach</vt:lpstr>
      <vt:lpstr>Proposed approach</vt:lpstr>
      <vt:lpstr>Participating centres by implementation phase</vt:lpstr>
      <vt:lpstr>Managing scope/access to data in the cloud</vt:lpstr>
      <vt:lpstr>Metadata in the cloud</vt:lpstr>
      <vt:lpstr>Key milestone dates – Initial Phase</vt:lpstr>
      <vt:lpstr>Concerns</vt:lpstr>
      <vt:lpstr>Procurement requirements and options</vt:lpstr>
      <vt:lpstr>Financial requirements</vt:lpstr>
      <vt:lpstr>Summary of cloud investigations</vt:lpstr>
      <vt:lpstr>Proposed funding strategy for cloud solution </vt:lpstr>
      <vt:lpstr>Other considerations</vt:lpstr>
      <vt:lpstr>Financial considerations</vt:lpstr>
      <vt:lpstr>Other considerations</vt:lpstr>
      <vt:lpstr>Proposed cloud on-boarding approach</vt:lpstr>
      <vt:lpstr>Concerns</vt:lpstr>
      <vt:lpstr>Conclusions and next steps</vt:lpstr>
      <vt:lpstr>Conclusions - functional and technical requirements</vt:lpstr>
      <vt:lpstr>Conclusions - implementation strategy</vt:lpstr>
      <vt:lpstr>Questions?</vt:lpstr>
      <vt:lpstr>Annex A – technical configuration for phases of implementation</vt:lpstr>
      <vt:lpstr>Target architecture</vt:lpstr>
      <vt:lpstr>What kind of data?</vt:lpstr>
      <vt:lpstr>Protocol</vt:lpstr>
      <vt:lpstr>File format</vt:lpstr>
      <vt:lpstr>Transmission of data</vt:lpstr>
      <vt:lpstr>Storage</vt:lpstr>
      <vt:lpstr>Security</vt:lpstr>
      <vt:lpstr>Robustness, Contingency plan</vt:lpstr>
      <vt:lpstr>Annex b – financial analysis details</vt:lpstr>
      <vt:lpstr>Definition of Service Level Agreement (SLA)</vt:lpstr>
      <vt:lpstr>Current players</vt:lpstr>
      <vt:lpstr>Procurement (Public – AWS, Azure, Interoute)</vt:lpstr>
      <vt:lpstr>Cost management considerations</vt:lpstr>
      <vt:lpstr>Financial breakdown - AWS</vt:lpstr>
      <vt:lpstr>AWS Costs (20GB and 300GB daily)</vt:lpstr>
      <vt:lpstr>Financial breakdown – Azure</vt:lpstr>
      <vt:lpstr>Azure Costs (300GB daily)</vt:lpstr>
      <vt:lpstr>Financial breakdown – Interoute</vt:lpstr>
    </vt:vector>
  </TitlesOfParts>
  <LinksUpToDate>false</LinksUpToDate>
  <SharedDoc>false</SharedDoc>
  <HyperlinksChanged>false</HyperlinksChanged>
  <AppVersion>15.0040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Expert Team - Cache in and through the cloud</dc:title>
  <cp:lastModifiedBy>Tobias Spears</cp:lastModifiedBy>
  <cp:revision>47</cp:revision>
  <dcterms:modified xsi:type="dcterms:W3CDTF">2017-11-15T08:21:55Z</dcterms:modified>
</cp:coreProperties>
</file>