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974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GISC Offenbach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Kai Wirt</a:t>
            </a:r>
            <a:endParaRPr lang="en-US" sz="4800" i="1" dirty="0" smtClean="0">
              <a:solidFill>
                <a:srgbClr val="000090"/>
              </a:solidFill>
            </a:endParaRP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Connectivity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AoR</a:t>
            </a:r>
            <a:r>
              <a:rPr lang="en-US" dirty="0" smtClean="0"/>
              <a:t> of 28 countries (Estonia </a:t>
            </a:r>
            <a:r>
              <a:rPr lang="en-US" smtClean="0"/>
              <a:t>last member)</a:t>
            </a:r>
          </a:p>
          <a:p>
            <a:r>
              <a:rPr lang="en-US" dirty="0" smtClean="0"/>
              <a:t>GISC Offenbach is directly connected to 12 of the other GISCs</a:t>
            </a:r>
          </a:p>
          <a:p>
            <a:r>
              <a:rPr lang="en-US" dirty="0" smtClean="0"/>
              <a:t>Internet Access 7.5 GB/s via two ISPs</a:t>
            </a:r>
          </a:p>
          <a:p>
            <a:r>
              <a:rPr lang="en-US" dirty="0" smtClean="0"/>
              <a:t>Backup Internet Access in Berlin</a:t>
            </a:r>
          </a:p>
          <a:p>
            <a:r>
              <a:rPr lang="en-US" dirty="0" smtClean="0"/>
              <a:t>RMDCN Connection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Training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Internal Training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staff</a:t>
            </a:r>
            <a:endParaRPr lang="de-DE" dirty="0" smtClean="0"/>
          </a:p>
          <a:p>
            <a:r>
              <a:rPr lang="de-DE" dirty="0" err="1" smtClean="0"/>
              <a:t>Provide</a:t>
            </a:r>
            <a:r>
              <a:rPr lang="de-DE" dirty="0" smtClean="0"/>
              <a:t> </a:t>
            </a:r>
            <a:r>
              <a:rPr lang="de-DE" dirty="0" err="1" smtClean="0"/>
              <a:t>expertise</a:t>
            </a:r>
            <a:r>
              <a:rPr lang="de-DE" dirty="0" smtClean="0"/>
              <a:t> / </a:t>
            </a:r>
            <a:r>
              <a:rPr lang="de-DE" dirty="0" err="1" smtClean="0"/>
              <a:t>help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users</a:t>
            </a:r>
            <a:endParaRPr lang="de-DE" dirty="0" smtClean="0"/>
          </a:p>
          <a:p>
            <a:r>
              <a:rPr lang="de-DE" dirty="0" err="1" smtClean="0"/>
              <a:t>Seeking</a:t>
            </a:r>
            <a:r>
              <a:rPr lang="de-DE" dirty="0" smtClean="0"/>
              <a:t> </a:t>
            </a:r>
            <a:r>
              <a:rPr lang="de-DE" dirty="0" err="1" smtClean="0"/>
              <a:t>sugestions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improvements</a:t>
            </a:r>
            <a:endParaRPr lang="de-DE" dirty="0" smtClean="0"/>
          </a:p>
          <a:p>
            <a:r>
              <a:rPr lang="de-DE" dirty="0" err="1" smtClean="0"/>
              <a:t>Moving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managed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self</a:t>
            </a:r>
            <a:r>
              <a:rPr lang="de-DE" dirty="0" smtClean="0"/>
              <a:t>-management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775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Operational </a:t>
            </a:r>
            <a:r>
              <a:rPr lang="de-DE" dirty="0" err="1" smtClean="0"/>
              <a:t>Issues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Upgrade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mss</a:t>
            </a:r>
            <a:r>
              <a:rPr lang="de-DE" dirty="0" smtClean="0"/>
              <a:t> </a:t>
            </a:r>
            <a:r>
              <a:rPr lang="de-DE" dirty="0" err="1" smtClean="0"/>
              <a:t>system</a:t>
            </a:r>
            <a:r>
              <a:rPr lang="de-DE" dirty="0" smtClean="0"/>
              <a:t> </a:t>
            </a:r>
            <a:r>
              <a:rPr lang="de-DE" dirty="0" err="1" smtClean="0"/>
              <a:t>postponed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12/2017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141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	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GISC Tokyo </a:t>
            </a:r>
            <a:r>
              <a:rPr lang="de-DE" dirty="0" err="1" smtClean="0"/>
              <a:t>and</a:t>
            </a:r>
            <a:r>
              <a:rPr lang="de-DE" dirty="0" smtClean="0"/>
              <a:t> GISC </a:t>
            </a:r>
            <a:r>
              <a:rPr lang="de-DE" dirty="0" err="1" smtClean="0"/>
              <a:t>Moscow</a:t>
            </a:r>
            <a:endParaRPr lang="de-DE" dirty="0" smtClean="0"/>
          </a:p>
          <a:p>
            <a:r>
              <a:rPr lang="de-DE" dirty="0" err="1" smtClean="0"/>
              <a:t>Complete</a:t>
            </a:r>
            <a:r>
              <a:rPr lang="de-DE" dirty="0" smtClean="0"/>
              <a:t> </a:t>
            </a:r>
            <a:r>
              <a:rPr lang="de-DE" dirty="0" err="1" smtClean="0"/>
              <a:t>full</a:t>
            </a:r>
            <a:r>
              <a:rPr lang="de-DE" dirty="0" smtClean="0"/>
              <a:t> </a:t>
            </a:r>
            <a:r>
              <a:rPr lang="de-DE" dirty="0" err="1" smtClean="0"/>
              <a:t>backup</a:t>
            </a:r>
            <a:r>
              <a:rPr lang="de-DE" dirty="0" smtClean="0"/>
              <a:t> (3 countries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only</a:t>
            </a:r>
            <a:r>
              <a:rPr lang="de-DE" dirty="0" smtClean="0"/>
              <a:t> 1 </a:t>
            </a:r>
            <a:r>
              <a:rPr lang="de-DE" dirty="0" err="1" smtClean="0"/>
              <a:t>backup</a:t>
            </a:r>
            <a:r>
              <a:rPr lang="de-DE" dirty="0" smtClean="0"/>
              <a:t>)</a:t>
            </a:r>
          </a:p>
          <a:p>
            <a:r>
              <a:rPr lang="de-DE" dirty="0" smtClean="0"/>
              <a:t>Quarterly Backup Tests</a:t>
            </a:r>
          </a:p>
          <a:p>
            <a:pPr lvl="1"/>
            <a:r>
              <a:rPr lang="de-DE" dirty="0" err="1" smtClean="0"/>
              <a:t>Very</a:t>
            </a:r>
            <a:r>
              <a:rPr lang="de-DE" dirty="0" smtClean="0"/>
              <a:t> </a:t>
            </a:r>
            <a:r>
              <a:rPr lang="de-DE" dirty="0" err="1" smtClean="0"/>
              <a:t>valuable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454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Monitoring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854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Traffic </a:t>
            </a:r>
            <a:r>
              <a:rPr lang="de-DE" dirty="0" err="1" smtClean="0"/>
              <a:t>size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358 </a:t>
            </a:r>
            <a:r>
              <a:rPr lang="de-DE" dirty="0" err="1" smtClean="0"/>
              <a:t>users</a:t>
            </a:r>
            <a:r>
              <a:rPr lang="de-DE" dirty="0" smtClean="0"/>
              <a:t> registered</a:t>
            </a:r>
          </a:p>
          <a:p>
            <a:r>
              <a:rPr lang="de-DE" dirty="0" err="1" smtClean="0"/>
              <a:t>Uptime</a:t>
            </a:r>
            <a:r>
              <a:rPr lang="de-DE" dirty="0" smtClean="0"/>
              <a:t> 100% in 2017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transfer</a:t>
            </a:r>
            <a:endParaRPr lang="de-DE" dirty="0" smtClean="0"/>
          </a:p>
          <a:p>
            <a:r>
              <a:rPr lang="de-DE" dirty="0" smtClean="0"/>
              <a:t>NWP Model </a:t>
            </a:r>
            <a:r>
              <a:rPr lang="de-DE" dirty="0" err="1" smtClean="0"/>
              <a:t>Changes</a:t>
            </a:r>
            <a:r>
              <a:rPr lang="de-DE" dirty="0" smtClean="0"/>
              <a:t> in 2016 / 2017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92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5" name="Inhaltsplatzhalt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152" y="504968"/>
            <a:ext cx="5044705" cy="562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07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Changes</a:t>
            </a:r>
            <a:r>
              <a:rPr lang="de-DE" dirty="0" smtClean="0"/>
              <a:t> / Updates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Upgrade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portal</a:t>
            </a:r>
            <a:r>
              <a:rPr lang="de-DE" dirty="0" smtClean="0"/>
              <a:t> in 08 /2017</a:t>
            </a:r>
          </a:p>
          <a:p>
            <a:r>
              <a:rPr lang="de-DE" dirty="0" smtClean="0"/>
              <a:t>Plan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improve</a:t>
            </a:r>
            <a:r>
              <a:rPr lang="de-DE" dirty="0" smtClean="0"/>
              <a:t> </a:t>
            </a:r>
            <a:r>
              <a:rPr lang="de-DE" dirty="0" err="1" smtClean="0"/>
              <a:t>usability</a:t>
            </a:r>
            <a:r>
              <a:rPr lang="de-DE" dirty="0" smtClean="0"/>
              <a:t> </a:t>
            </a:r>
            <a:r>
              <a:rPr lang="de-DE" dirty="0" err="1" smtClean="0"/>
              <a:t>further</a:t>
            </a:r>
            <a:endParaRPr lang="de-DE" dirty="0" smtClean="0"/>
          </a:p>
          <a:p>
            <a:pPr lvl="1"/>
            <a:r>
              <a:rPr lang="de-DE" dirty="0" smtClean="0"/>
              <a:t>Data </a:t>
            </a:r>
            <a:r>
              <a:rPr lang="de-DE" dirty="0" err="1" smtClean="0"/>
              <a:t>preview</a:t>
            </a:r>
            <a:r>
              <a:rPr lang="de-DE" dirty="0" smtClean="0"/>
              <a:t> </a:t>
            </a:r>
            <a:r>
              <a:rPr lang="de-DE" dirty="0" err="1" smtClean="0"/>
              <a:t>etc</a:t>
            </a:r>
            <a:endParaRPr lang="de-DE" dirty="0"/>
          </a:p>
          <a:p>
            <a:r>
              <a:rPr lang="de-DE" dirty="0" smtClean="0"/>
              <a:t>DWD </a:t>
            </a:r>
            <a:r>
              <a:rPr lang="de-DE" dirty="0" err="1" smtClean="0"/>
              <a:t>became</a:t>
            </a:r>
            <a:r>
              <a:rPr lang="de-DE" dirty="0" smtClean="0"/>
              <a:t> </a:t>
            </a:r>
            <a:r>
              <a:rPr lang="de-DE" dirty="0" err="1" smtClean="0"/>
              <a:t>accepted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GPC-LRF</a:t>
            </a:r>
          </a:p>
          <a:p>
            <a:r>
              <a:rPr lang="de-DE" dirty="0" smtClean="0"/>
              <a:t>New WIS / RTH </a:t>
            </a:r>
            <a:r>
              <a:rPr lang="de-DE" dirty="0" err="1" smtClean="0"/>
              <a:t>Focal</a:t>
            </a:r>
            <a:r>
              <a:rPr lang="de-DE" dirty="0" smtClean="0"/>
              <a:t> Points</a:t>
            </a:r>
          </a:p>
          <a:p>
            <a:pPr lvl="1"/>
            <a:r>
              <a:rPr lang="de-DE" dirty="0" smtClean="0"/>
              <a:t>Thorsten </a:t>
            </a:r>
            <a:r>
              <a:rPr lang="de-DE" dirty="0" err="1" smtClean="0"/>
              <a:t>BÜßELBERG</a:t>
            </a:r>
            <a:endParaRPr lang="de-DE" dirty="0" smtClean="0"/>
          </a:p>
          <a:p>
            <a:pPr lvl="1"/>
            <a:r>
              <a:rPr lang="de-DE" dirty="0" smtClean="0"/>
              <a:t>Kai-Thorsten WIRT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55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0</TotalTime>
  <Words>175</Words>
  <Application>Microsoft Office PowerPoint</Application>
  <PresentationFormat>Bildschirmpräsentation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TT-GISC2017-presentationXX-template</vt:lpstr>
      <vt:lpstr>PowerPoint-Präsentation</vt:lpstr>
      <vt:lpstr>Connectivity</vt:lpstr>
      <vt:lpstr>Training</vt:lpstr>
      <vt:lpstr>Operational Issues</vt:lpstr>
      <vt:lpstr>Backup </vt:lpstr>
      <vt:lpstr>Monitoring</vt:lpstr>
      <vt:lpstr>Traffic size</vt:lpstr>
      <vt:lpstr>PowerPoint-Präsentation</vt:lpstr>
      <vt:lpstr>Changes / Updates</vt:lpstr>
      <vt:lpstr>PowerPoint-Präsentation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Wirt Kai-Thorsten</cp:lastModifiedBy>
  <cp:revision>2</cp:revision>
  <dcterms:created xsi:type="dcterms:W3CDTF">2017-11-13T09:50:18Z</dcterms:created>
  <dcterms:modified xsi:type="dcterms:W3CDTF">2017-11-13T10:05:50Z</dcterms:modified>
</cp:coreProperties>
</file>