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64" r:id="rId3"/>
    <p:sldId id="268" r:id="rId4"/>
    <p:sldId id="265" r:id="rId5"/>
    <p:sldId id="266" r:id="rId6"/>
    <p:sldId id="258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90" d="100"/>
          <a:sy n="90" d="100"/>
        </p:scale>
        <p:origin x="-1200" y="-14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14/11/2017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Toward a new version of the “Guide on IT Security”</a:t>
            </a:r>
          </a:p>
          <a:p>
            <a:r>
              <a:rPr lang="en-US" sz="4800" i="1" dirty="0" smtClean="0">
                <a:solidFill>
                  <a:srgbClr val="000090"/>
                </a:solidFill>
              </a:rPr>
              <a:t>Ilona Glaser</a:t>
            </a:r>
          </a:p>
          <a:p>
            <a:r>
              <a:rPr lang="en-US" sz="3000" dirty="0" smtClean="0">
                <a:solidFill>
                  <a:srgbClr val="000090"/>
                </a:solidFill>
              </a:rPr>
              <a:t>4.2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Expert Team on Communication Techniques and Systems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ET-CTS2017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13-17 </a:t>
            </a:r>
            <a:r>
              <a:rPr lang="fr-CH" sz="1600" dirty="0" err="1" smtClean="0">
                <a:solidFill>
                  <a:srgbClr val="000090"/>
                </a:solidFill>
              </a:rPr>
              <a:t>November</a:t>
            </a:r>
            <a:r>
              <a:rPr lang="fr-CH" sz="1600" dirty="0" smtClean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situation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WMO document 1115 is </a:t>
            </a:r>
            <a:r>
              <a:rPr lang="en-US" dirty="0" smtClean="0"/>
              <a:t>official but</a:t>
            </a:r>
            <a:endParaRPr lang="en-US" dirty="0" smtClean="0"/>
          </a:p>
          <a:p>
            <a:pPr lvl="1"/>
            <a:r>
              <a:rPr lang="en-US" dirty="0" smtClean="0"/>
              <a:t>Open points from last ET-CTS meeting:</a:t>
            </a:r>
          </a:p>
          <a:p>
            <a:pPr lvl="2"/>
            <a:r>
              <a:rPr lang="en-US" dirty="0" smtClean="0"/>
              <a:t>Not all comments have been included, postponed to next revision</a:t>
            </a:r>
          </a:p>
          <a:p>
            <a:pPr lvl="2"/>
            <a:r>
              <a:rPr lang="en-US" dirty="0" smtClean="0"/>
              <a:t>Document to be read in the third person</a:t>
            </a:r>
          </a:p>
          <a:p>
            <a:pPr lvl="2"/>
            <a:r>
              <a:rPr lang="en-US" dirty="0" smtClean="0"/>
              <a:t>Review should keep in line with the evolving </a:t>
            </a:r>
            <a:r>
              <a:rPr lang="en-US" dirty="0" smtClean="0"/>
              <a:t>WIS</a:t>
            </a:r>
            <a:endParaRPr lang="en-US" dirty="0"/>
          </a:p>
          <a:p>
            <a:pPr lvl="1"/>
            <a:r>
              <a:rPr lang="en-US" dirty="0" smtClean="0"/>
              <a:t>Plan for a “major</a:t>
            </a:r>
            <a:r>
              <a:rPr lang="en-US" dirty="0" smtClean="0"/>
              <a:t>” </a:t>
            </a:r>
            <a:r>
              <a:rPr lang="en-US" dirty="0" smtClean="0"/>
              <a:t>review instead of iteration patches</a:t>
            </a:r>
          </a:p>
          <a:p>
            <a:pPr lvl="1"/>
            <a:r>
              <a:rPr lang="fr-CH" dirty="0" err="1" smtClean="0"/>
              <a:t>Aim</a:t>
            </a:r>
            <a:r>
              <a:rPr lang="fr-CH" dirty="0" smtClean="0"/>
              <a:t> at </a:t>
            </a:r>
            <a:r>
              <a:rPr lang="fr-CH" dirty="0" err="1" smtClean="0"/>
              <a:t>having</a:t>
            </a:r>
            <a:r>
              <a:rPr lang="fr-CH" dirty="0" smtClean="0"/>
              <a:t> the new version by the end of 2019 for </a:t>
            </a:r>
            <a:r>
              <a:rPr lang="fr-CH" dirty="0" err="1" smtClean="0"/>
              <a:t>endorsement</a:t>
            </a:r>
            <a:r>
              <a:rPr lang="fr-CH" dirty="0" smtClean="0"/>
              <a:t> by constituent bodies in </a:t>
            </a:r>
            <a:r>
              <a:rPr lang="fr-CH" dirty="0" err="1" smtClean="0"/>
              <a:t>their</a:t>
            </a:r>
            <a:r>
              <a:rPr lang="fr-CH" dirty="0" smtClean="0"/>
              <a:t> 2020 session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ET-CTS2017 pp</a:t>
            </a:r>
            <a:fld id="{9259AF2F-52C6-9B46-B8B2-0579234AE62E}" type="slidenum">
              <a:rPr lang="en-US" smtClean="0"/>
              <a:pPr/>
              <a:t>2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421966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Aim of Document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ET-CTS2017 pp</a:t>
            </a:r>
            <a:fld id="{9259AF2F-52C6-9B46-B8B2-0579234AE62E}" type="slidenum">
              <a:rPr lang="en-US" smtClean="0"/>
              <a:pPr/>
              <a:t>3</a:t>
            </a:fld>
            <a:endParaRPr lang="en-US" dirty="0" smtClean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206" y="1600200"/>
            <a:ext cx="8243248" cy="4322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1351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Assumptions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Document should </a:t>
            </a:r>
          </a:p>
          <a:p>
            <a:pPr lvl="1"/>
            <a:r>
              <a:rPr lang="en-US" dirty="0"/>
              <a:t>P</a:t>
            </a:r>
            <a:r>
              <a:rPr lang="en-US" dirty="0" smtClean="0"/>
              <a:t>rovide </a:t>
            </a:r>
            <a:r>
              <a:rPr lang="en-US" dirty="0" smtClean="0"/>
              <a:t>valuable guidance to all WIS centers (good business practice)</a:t>
            </a:r>
          </a:p>
          <a:p>
            <a:pPr lvl="1"/>
            <a:r>
              <a:rPr lang="en-US" dirty="0"/>
              <a:t>P</a:t>
            </a:r>
            <a:r>
              <a:rPr lang="en-US" dirty="0" smtClean="0"/>
              <a:t>rovide </a:t>
            </a:r>
            <a:r>
              <a:rPr lang="en-US" dirty="0" smtClean="0"/>
              <a:t>a definition of IT security</a:t>
            </a:r>
            <a:endParaRPr lang="en-US" dirty="0"/>
          </a:p>
          <a:p>
            <a:pPr lvl="1"/>
            <a:r>
              <a:rPr lang="en-US" dirty="0"/>
              <a:t>M</a:t>
            </a:r>
            <a:r>
              <a:rPr lang="en-US" dirty="0" smtClean="0"/>
              <a:t>ention/cover </a:t>
            </a:r>
            <a:r>
              <a:rPr lang="en-US" dirty="0" smtClean="0"/>
              <a:t>all areas of IT security</a:t>
            </a:r>
          </a:p>
          <a:p>
            <a:pPr lvl="1"/>
            <a:r>
              <a:rPr lang="en-US" dirty="0"/>
              <a:t>O</a:t>
            </a:r>
            <a:r>
              <a:rPr lang="en-US" dirty="0" smtClean="0"/>
              <a:t>utline </a:t>
            </a:r>
            <a:r>
              <a:rPr lang="en-US" dirty="0" smtClean="0"/>
              <a:t>minimum requirements (must be implemented)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e </a:t>
            </a:r>
            <a:r>
              <a:rPr lang="en-US" dirty="0"/>
              <a:t>modular (maybe not all sections will be </a:t>
            </a:r>
            <a:r>
              <a:rPr lang="en-US" dirty="0" smtClean="0"/>
              <a:t>required</a:t>
            </a:r>
            <a:r>
              <a:rPr lang="en-US" dirty="0" smtClean="0"/>
              <a:t>)</a:t>
            </a:r>
          </a:p>
          <a:p>
            <a:pPr lvl="1"/>
            <a:r>
              <a:rPr lang="fr-CH" dirty="0" smtClean="0"/>
              <a:t>Be a self-</a:t>
            </a:r>
            <a:r>
              <a:rPr lang="fr-CH" dirty="0" err="1" smtClean="0"/>
              <a:t>contained</a:t>
            </a:r>
            <a:r>
              <a:rPr lang="fr-CH" dirty="0" smtClean="0"/>
              <a:t> guide </a:t>
            </a:r>
            <a:r>
              <a:rPr lang="fr-CH" dirty="0" err="1" smtClean="0"/>
              <a:t>refering</a:t>
            </a:r>
            <a:r>
              <a:rPr lang="fr-CH" dirty="0" smtClean="0"/>
              <a:t> to </a:t>
            </a:r>
            <a:r>
              <a:rPr lang="fr-CH" dirty="0" err="1" smtClean="0"/>
              <a:t>external</a:t>
            </a:r>
            <a:r>
              <a:rPr lang="fr-CH" dirty="0" smtClean="0"/>
              <a:t> </a:t>
            </a:r>
            <a:r>
              <a:rPr lang="fr-CH" dirty="0" err="1" smtClean="0"/>
              <a:t>material</a:t>
            </a:r>
            <a:r>
              <a:rPr lang="fr-CH" dirty="0" smtClean="0"/>
              <a:t> </a:t>
            </a:r>
            <a:r>
              <a:rPr lang="fr-CH" dirty="0" err="1" smtClean="0"/>
              <a:t>when</a:t>
            </a:r>
            <a:r>
              <a:rPr lang="fr-CH" dirty="0" smtClean="0"/>
              <a:t> </a:t>
            </a:r>
            <a:r>
              <a:rPr lang="fr-CH" dirty="0" err="1" smtClean="0"/>
              <a:t>useful</a:t>
            </a:r>
            <a:endParaRPr lang="fr-CH" dirty="0"/>
          </a:p>
          <a:p>
            <a:pPr lvl="1"/>
            <a:r>
              <a:rPr lang="fr-CH" dirty="0" smtClean="0"/>
              <a:t>Be </a:t>
            </a:r>
            <a:r>
              <a:rPr lang="fr-CH" dirty="0" err="1" smtClean="0"/>
              <a:t>strongly</a:t>
            </a:r>
            <a:r>
              <a:rPr lang="fr-CH" dirty="0" smtClean="0"/>
              <a:t> </a:t>
            </a:r>
            <a:r>
              <a:rPr lang="fr-CH" dirty="0" err="1" smtClean="0"/>
              <a:t>aligned</a:t>
            </a:r>
            <a:r>
              <a:rPr lang="fr-CH" dirty="0" smtClean="0"/>
              <a:t> </a:t>
            </a:r>
            <a:r>
              <a:rPr lang="fr-CH" dirty="0" err="1" smtClean="0"/>
              <a:t>with</a:t>
            </a:r>
            <a:r>
              <a:rPr lang="fr-CH" dirty="0" smtClean="0"/>
              <a:t> the new WIS part C document</a:t>
            </a:r>
            <a:endParaRPr lang="en-US" dirty="0" smtClean="0"/>
          </a:p>
          <a:p>
            <a:pPr lvl="1"/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ET-CTS2017 pp</a:t>
            </a:r>
            <a:fld id="{9259AF2F-52C6-9B46-B8B2-0579234AE62E}" type="slidenum">
              <a:rPr lang="en-US" smtClean="0"/>
              <a:pPr/>
              <a:t>4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23372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Suggestion: new 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100" dirty="0"/>
              <a:t>Executive Summary</a:t>
            </a:r>
          </a:p>
          <a:p>
            <a:pPr marL="514350" lvl="0" indent="-514350">
              <a:buAutoNum type="arabicPeriod"/>
            </a:pPr>
            <a:r>
              <a:rPr lang="en-US" dirty="0" smtClean="0"/>
              <a:t>Definitions of IT Security</a:t>
            </a:r>
          </a:p>
          <a:p>
            <a:pPr marL="514350" indent="-514350">
              <a:buFont typeface="Arial"/>
              <a:buAutoNum type="arabicPeriod"/>
            </a:pPr>
            <a:r>
              <a:rPr lang="en-US" sz="3100" dirty="0" smtClean="0"/>
              <a:t>Motivation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fr-CH" sz="2900" dirty="0" err="1"/>
              <a:t>Threats</a:t>
            </a:r>
            <a:endParaRPr lang="fr-CH" sz="29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fr-CH" sz="2900" dirty="0" smtClean="0"/>
              <a:t>Impact </a:t>
            </a:r>
            <a:r>
              <a:rPr lang="fr-CH" sz="2900" dirty="0" err="1" smtClean="0"/>
              <a:t>analysis</a:t>
            </a:r>
            <a:endParaRPr lang="fr-CH" sz="29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fr-CH" sz="2900" dirty="0" err="1" smtClean="0"/>
              <a:t>Chapter</a:t>
            </a:r>
            <a:r>
              <a:rPr lang="fr-CH" sz="2900" dirty="0" smtClean="0"/>
              <a:t> 3 and 4 of the </a:t>
            </a:r>
            <a:r>
              <a:rPr lang="fr-CH" sz="2900" dirty="0" err="1" smtClean="0"/>
              <a:t>old</a:t>
            </a:r>
            <a:r>
              <a:rPr lang="fr-CH" sz="2900" dirty="0" smtClean="0"/>
              <a:t> 1115</a:t>
            </a:r>
            <a:endParaRPr lang="en-US" sz="2900" dirty="0"/>
          </a:p>
          <a:p>
            <a:pPr marL="514350" lvl="0" indent="-514350">
              <a:buAutoNum type="arabicPeriod"/>
            </a:pPr>
            <a:r>
              <a:rPr lang="en-US" dirty="0" smtClean="0"/>
              <a:t>Organizational Aspects / Procedures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Training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Cyber security maturity model  </a:t>
            </a:r>
            <a:endParaRPr lang="en-US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fr-CH" dirty="0" err="1" smtClean="0"/>
              <a:t>Chapter</a:t>
            </a:r>
            <a:r>
              <a:rPr lang="fr-CH" dirty="0" smtClean="0"/>
              <a:t> 5 and 6 of the </a:t>
            </a:r>
            <a:r>
              <a:rPr lang="fr-CH" dirty="0" err="1" smtClean="0"/>
              <a:t>old</a:t>
            </a:r>
            <a:r>
              <a:rPr lang="fr-CH" dirty="0" smtClean="0"/>
              <a:t> 1115</a:t>
            </a:r>
            <a:endParaRPr lang="en-US" dirty="0"/>
          </a:p>
          <a:p>
            <a:pPr marL="514350" indent="-514350">
              <a:buFont typeface="Arial"/>
              <a:buAutoNum type="arabicPeriod"/>
            </a:pPr>
            <a:r>
              <a:rPr lang="en-US" sz="3100" dirty="0" smtClean="0"/>
              <a:t>Technical </a:t>
            </a:r>
            <a:r>
              <a:rPr lang="en-US" sz="3100" dirty="0"/>
              <a:t>Aspects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Infrastructure</a:t>
            </a:r>
            <a:endParaRPr lang="en-US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Networks</a:t>
            </a:r>
            <a:endParaRPr lang="en-US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IT </a:t>
            </a:r>
            <a:r>
              <a:rPr lang="en-US" dirty="0" smtClean="0"/>
              <a:t>Systems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Applications</a:t>
            </a:r>
            <a:endParaRPr lang="en-US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Cloud </a:t>
            </a:r>
            <a:r>
              <a:rPr lang="en-US" dirty="0" smtClean="0"/>
              <a:t>Services</a:t>
            </a:r>
            <a:endParaRPr lang="de-DE" dirty="0"/>
          </a:p>
          <a:p>
            <a:pPr marL="514350" lvl="0" indent="-514350">
              <a:buAutoNum type="arabicPeriod" startAt="4"/>
            </a:pPr>
            <a:endParaRPr lang="de-DE" dirty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ET-CTS2017 pp</a:t>
            </a:r>
            <a:fld id="{9259AF2F-52C6-9B46-B8B2-0579234AE62E}" type="slidenum">
              <a:rPr lang="en-US" smtClean="0"/>
              <a:pPr/>
              <a:t>5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023381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T-CTS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ET-CTS2017-presentationXX-template</Template>
  <TotalTime>22</TotalTime>
  <Words>232</Words>
  <Application>Microsoft Office PowerPoint</Application>
  <PresentationFormat>On-screen Show (4:3)</PresentationFormat>
  <Paragraphs>49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ET-CTS2017-presentationXX-template</vt:lpstr>
      <vt:lpstr>PowerPoint Presentation</vt:lpstr>
      <vt:lpstr>Current situation</vt:lpstr>
      <vt:lpstr>Aim of Document</vt:lpstr>
      <vt:lpstr>Assumptions</vt:lpstr>
      <vt:lpstr>Suggestion: new structure</vt:lpstr>
      <vt:lpstr>PowerPoint Presentation</vt:lpstr>
    </vt:vector>
  </TitlesOfParts>
  <Company>Deutscher Wetterdienst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Glaser Ilona</dc:creator>
  <cp:lastModifiedBy>Meeting 11</cp:lastModifiedBy>
  <cp:revision>14</cp:revision>
  <dcterms:created xsi:type="dcterms:W3CDTF">2017-11-09T13:17:19Z</dcterms:created>
  <dcterms:modified xsi:type="dcterms:W3CDTF">2017-11-14T12:07:10Z</dcterms:modified>
</cp:coreProperties>
</file>