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E0307-B85C-446A-8EF0-0407D435D787}" type="datetimeFigureOut">
              <a:rPr lang="en-US" dirty="0"/>
              <a:t>11/9/2017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39ACE-9343-4EBE-B5CA-AEA240A1DC53}" type="datetimeFigureOut">
              <a:rPr lang="en-US" dirty="0"/>
              <a:t>11/9/2017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00F7B-89C5-4DF7-A309-6263220147D4}" type="datetimeFigureOut">
              <a:rPr lang="en-US" dirty="0"/>
              <a:t>11/9/2017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C95DE-FD64-4606-AE61-EC1136867CC6}" type="datetimeFigureOut">
              <a:rPr lang="en-US" dirty="0"/>
              <a:t>11/9/2017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0BBD-30FE-4CF1-900A-0C45149F8AF8}" type="datetimeFigureOut">
              <a:rPr lang="en-US" dirty="0"/>
              <a:t>11/9/2017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5F7F-3E81-4C65-A4D1-CB62D5B9DB91}" type="datetimeFigureOut">
              <a:rPr lang="en-US" dirty="0"/>
              <a:t>11/9/2017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ECC86-1672-4627-AEFE-EC5485C73905}" type="datetimeFigureOut">
              <a:rPr lang="en-US" dirty="0"/>
              <a:t>11/9/2017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CB01F-D966-4C62-B900-0BE008A90C98}" type="datetimeFigureOut">
              <a:rPr lang="en-US" dirty="0"/>
              <a:t>11/9/2017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3A0EA-7DC7-4964-BB97-B173EF3B859A}" type="datetimeFigureOut">
              <a:rPr lang="en-US" dirty="0"/>
              <a:t>11/9/2017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862E7-95FA-4FC4-9EC5-DDBFA8DC7417}" type="datetimeFigureOut">
              <a:rPr lang="en-US" dirty="0"/>
              <a:t>11/9/2017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987F2-A784-4F72-BB57-0E9EACDE722E}" type="datetimeFigureOut">
              <a:rPr lang="en-US" dirty="0"/>
              <a:t>11/9/2017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BD51E-4B19-444E-85C0-DBD7EB6263F4}" type="datetimeFigureOut">
              <a:rPr lang="en-US" dirty="0"/>
              <a:t>11/9/2017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7255A-4AD5-4D3E-9A0A-689DA3BA976C}" type="datetimeFigureOut">
              <a:rPr lang="en-US" dirty="0"/>
              <a:t>11/9/2017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AD15-87AC-45B2-9EE5-8D165AF83CD7}" type="datetimeFigureOut">
              <a:rPr lang="en-US" dirty="0"/>
              <a:t>11/9/2017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40CCD-F0D6-4CC2-A4C8-2D7D0D875F02}" type="datetimeFigureOut">
              <a:rPr lang="en-US" dirty="0"/>
              <a:t>11/9/2017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FE2CC-454D-4466-AC55-B86DA0A87BAE}" type="datetimeFigureOut">
              <a:rPr lang="en-US" dirty="0"/>
              <a:t>11/9/2017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B647B1BF-4039-460D-A637-65428CBD720E}" type="datetimeFigureOut">
              <a:rPr lang="en-US" dirty="0"/>
              <a:t>11/9/2017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EF52CC-F3D9-41D4-BCE4-C208E61A3F31}" type="datetimeFigureOut">
              <a:rPr lang="en-US" dirty="0"/>
              <a:t>11/9/2017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35A8C-B4E3-4758-BDEF-08B3F30E67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038191"/>
          </a:xfrm>
        </p:spPr>
        <p:txBody>
          <a:bodyPr/>
          <a:lstStyle/>
          <a:p>
            <a:pPr algn="ctr"/>
            <a:r>
              <a:rPr lang="en-US" sz="4800" dirty="0"/>
              <a:t>Status Report GISC Tehran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35313D-E690-4649-B169-D57165D2F0D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en-US" sz="4000" i="1" dirty="0"/>
              <a:t>Abbas </a:t>
            </a:r>
            <a:r>
              <a:rPr lang="en-US" sz="4000" i="1" dirty="0" err="1"/>
              <a:t>Niazalizadeh</a:t>
            </a:r>
            <a:r>
              <a:rPr lang="en-US" sz="4000" i="1" dirty="0"/>
              <a:t> </a:t>
            </a:r>
          </a:p>
          <a:p>
            <a:pPr algn="ctr"/>
            <a:r>
              <a:rPr lang="en-US" sz="4000" dirty="0"/>
              <a:t>4.1.12</a:t>
            </a:r>
          </a:p>
        </p:txBody>
      </p:sp>
    </p:spTree>
    <p:extLst>
      <p:ext uri="{BB962C8B-B14F-4D97-AF65-F5344CB8AC3E}">
        <p14:creationId xmlns:p14="http://schemas.microsoft.com/office/powerpoint/2010/main" val="4071517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94E568-B31E-41A8-A5F7-77E74DE9D7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Harvesting metadata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185A4E4-2849-4BBE-B6D3-1CC1A4D8AED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2011020"/>
              </p:ext>
            </p:extLst>
          </p:nvPr>
        </p:nvGraphicFramePr>
        <p:xfrm>
          <a:off x="123825" y="2076450"/>
          <a:ext cx="11944350" cy="4457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3025">
                  <a:extLst>
                    <a:ext uri="{9D8B030D-6E8A-4147-A177-3AD203B41FA5}">
                      <a16:colId xmlns:a16="http://schemas.microsoft.com/office/drawing/2014/main" val="4285911163"/>
                    </a:ext>
                  </a:extLst>
                </a:gridCol>
                <a:gridCol w="8048624">
                  <a:extLst>
                    <a:ext uri="{9D8B030D-6E8A-4147-A177-3AD203B41FA5}">
                      <a16:colId xmlns:a16="http://schemas.microsoft.com/office/drawing/2014/main" val="3592743500"/>
                    </a:ext>
                  </a:extLst>
                </a:gridCol>
                <a:gridCol w="2552701">
                  <a:extLst>
                    <a:ext uri="{9D8B030D-6E8A-4147-A177-3AD203B41FA5}">
                      <a16:colId xmlns:a16="http://schemas.microsoft.com/office/drawing/2014/main" val="1699906693"/>
                    </a:ext>
                  </a:extLst>
                </a:gridCol>
              </a:tblGrid>
              <a:tr h="389873">
                <a:tc>
                  <a:txBody>
                    <a:bodyPr/>
                    <a:lstStyle/>
                    <a:p>
                      <a:r>
                        <a:rPr lang="en-US" dirty="0"/>
                        <a:t>GISCs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Repository URL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Set name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096487"/>
                  </a:ext>
                </a:extLst>
              </a:tr>
              <a:tr h="38987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Brazilia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http://gisc.inmet.gov.br/oai/provider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WIS-GISC-BRASILIA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1087956"/>
                  </a:ext>
                </a:extLst>
              </a:tr>
              <a:tr h="389873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Melbourne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http://wis.bom.gov.au/openwis-user-portal/srv/en/oaipmh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WIS-GISC-MELBOURNE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0555891"/>
                  </a:ext>
                </a:extLst>
              </a:tr>
              <a:tr h="389873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Beijing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http://wisportal.cma.gov.cn/wis/provider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WIS-GISC-BEIJING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5332306"/>
                  </a:ext>
                </a:extLst>
              </a:tr>
              <a:tr h="40265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Exeter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http://wis.metoffice.gov.uk/openwis-user-portal/srv/en/oaipmh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WIS-GISC-EXETER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66491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Toulouse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http://wispi.meteo.fr/openwis-user-portal/srv/en/oaipmh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WIS-GISC-TOULOUSE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101798"/>
                  </a:ext>
                </a:extLst>
              </a:tr>
              <a:tr h="389873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Offenbach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http://oai.dwd.de/oai/provider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WIS-GISC-OFFENBACH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2420844"/>
                  </a:ext>
                </a:extLst>
              </a:tr>
              <a:tr h="38987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Tokyo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http://www.wis-jma.go.jp/meta/oaiprovider.jsp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WIS-GISC-TOKYO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0809420"/>
                  </a:ext>
                </a:extLst>
              </a:tr>
              <a:tr h="38987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Jeddah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http://94.97.53.121:8080/MessirWIS/srv/en/oaipmh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GISC-JEDDAH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4644295"/>
                  </a:ext>
                </a:extLst>
              </a:tr>
              <a:tr h="4591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Moscow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http://meta.gisc-msk.wis.mecom.ru:8080/openwis-portal/srv/en/oaipmh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WIS-GISC-MOSCOW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469153"/>
                  </a:ext>
                </a:extLst>
              </a:tr>
              <a:tr h="38987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Washington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http://140.90.88.137:8080/oai/provider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WISTEST-NOAA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24348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0902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C3185-8CAE-4A61-9C2B-3C60B0446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cap="all" dirty="0"/>
              <a:t>Area of responsibility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CFD601-1CFF-4A93-B40B-22327AF6E6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3 NC’s are in </a:t>
            </a:r>
            <a:r>
              <a:rPr lang="en-US" dirty="0" err="1"/>
              <a:t>AoR</a:t>
            </a:r>
            <a:r>
              <a:rPr lang="en-US" dirty="0"/>
              <a:t> of Tehran GISC</a:t>
            </a:r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EE77147-AB82-4C10-810D-1B2619D32F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3279816"/>
              </p:ext>
            </p:extLst>
          </p:nvPr>
        </p:nvGraphicFramePr>
        <p:xfrm>
          <a:off x="1108075" y="3119966"/>
          <a:ext cx="8127999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7500">
                  <a:extLst>
                    <a:ext uri="{9D8B030D-6E8A-4147-A177-3AD203B41FA5}">
                      <a16:colId xmlns:a16="http://schemas.microsoft.com/office/drawing/2014/main" val="1613191593"/>
                    </a:ext>
                  </a:extLst>
                </a:gridCol>
                <a:gridCol w="3831166">
                  <a:extLst>
                    <a:ext uri="{9D8B030D-6E8A-4147-A177-3AD203B41FA5}">
                      <a16:colId xmlns:a16="http://schemas.microsoft.com/office/drawing/2014/main" val="190555698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8542583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Bandwidth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Type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29468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Iraq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50mpbs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Internet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2078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Afghanistan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50mbps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Internet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48828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Syria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50mbps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internet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6705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2390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FFBECC-9105-4E6F-8047-1EBFA9151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b="1" dirty="0">
                <a:latin typeface="Arial" panose="020B0604020202020204" pitchFamily="34" charset="0"/>
                <a:ea typeface="HY견고딕" pitchFamily="18" charset="-127"/>
                <a:cs typeface="Arial" panose="020B0604020202020204" pitchFamily="34" charset="0"/>
              </a:rPr>
              <a:t>Training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BC49DE-322C-4058-94CA-6A2719A381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Capacity building activity</a:t>
            </a:r>
          </a:p>
          <a:p>
            <a:pPr lvl="1"/>
            <a:r>
              <a:rPr lang="en-US" dirty="0"/>
              <a:t>Internal training for IRIMO forecast center</a:t>
            </a:r>
          </a:p>
          <a:p>
            <a:pPr lvl="1"/>
            <a:r>
              <a:rPr lang="en-US" dirty="0"/>
              <a:t>Internal training for Drought national center in Iran</a:t>
            </a:r>
          </a:p>
        </p:txBody>
      </p:sp>
    </p:spTree>
    <p:extLst>
      <p:ext uri="{BB962C8B-B14F-4D97-AF65-F5344CB8AC3E}">
        <p14:creationId xmlns:p14="http://schemas.microsoft.com/office/powerpoint/2010/main" val="949279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F98D7-C698-4F4D-8FD5-B118ABBFA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Operational issues in last period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666068-4A71-4F12-BBB9-1587010D54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Plan to change the Switching System (it will be done since 2018 March).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51889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FAD19-1096-4BD8-B29C-9AF7347A0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GISC Back up and 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808506-A3FE-455F-A74F-3AFABEC17C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>
                <a:latin typeface="Arial" panose="020B0604020202020204" pitchFamily="34" charset="0"/>
                <a:ea typeface="나눔고딕" pitchFamily="50" charset="-127"/>
                <a:cs typeface="Arial" panose="020B0604020202020204" pitchFamily="34" charset="0"/>
              </a:rPr>
              <a:t>Not operational step on GISC backup activities yet.</a:t>
            </a:r>
          </a:p>
          <a:p>
            <a:r>
              <a:rPr lang="en-US" dirty="0"/>
              <a:t>try to test backup with Offenbach but it’s not stable because of problem in connection.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46361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6825D-ADEF-4047-AC2D-B4BB58B3E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Monitoring Activity &amp; volume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3317FE-9DFC-4ACA-A8C8-395B1CB6AE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145 users registered in GISC Tehran</a:t>
            </a:r>
          </a:p>
          <a:p>
            <a:r>
              <a:rPr lang="en-US" dirty="0"/>
              <a:t>Number of files in cache = 130,768</a:t>
            </a:r>
          </a:p>
          <a:p>
            <a:r>
              <a:rPr lang="en-US" dirty="0"/>
              <a:t>Cache in cloud exchange indirectly (via Offenbach)</a:t>
            </a:r>
          </a:p>
          <a:p>
            <a:r>
              <a:rPr lang="en-US" dirty="0"/>
              <a:t>Uptime for data transfer has been 100% in last 270 days. (we have upgrade in 2017-02-12). </a:t>
            </a:r>
          </a:p>
        </p:txBody>
      </p:sp>
    </p:spTree>
    <p:extLst>
      <p:ext uri="{BB962C8B-B14F-4D97-AF65-F5344CB8AC3E}">
        <p14:creationId xmlns:p14="http://schemas.microsoft.com/office/powerpoint/2010/main" val="24016627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87F9F-0AE2-4401-A9C5-590750CB1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Changes in GISC, including new features since last meeting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11A3F3-528E-42E7-8605-824972321F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IRIMO upgrade database for better performance in 2017 February </a:t>
            </a:r>
          </a:p>
        </p:txBody>
      </p:sp>
    </p:spTree>
    <p:extLst>
      <p:ext uri="{BB962C8B-B14F-4D97-AF65-F5344CB8AC3E}">
        <p14:creationId xmlns:p14="http://schemas.microsoft.com/office/powerpoint/2010/main" val="28533941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07F31-F7CF-41B5-A634-D6FCC91AA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Outlook (planned changes/improvements)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AEBE59-583A-4CA4-BFA3-E0A16FBC81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IRIMO Planed to connect to RMDCN</a:t>
            </a:r>
          </a:p>
          <a:p>
            <a:r>
              <a:rPr lang="en-US" dirty="0"/>
              <a:t>Registration for user should be upgrade</a:t>
            </a:r>
          </a:p>
          <a:p>
            <a:r>
              <a:rPr lang="en-US" dirty="0"/>
              <a:t>DAR should be upgrade</a:t>
            </a:r>
          </a:p>
        </p:txBody>
      </p:sp>
    </p:spTree>
    <p:extLst>
      <p:ext uri="{BB962C8B-B14F-4D97-AF65-F5344CB8AC3E}">
        <p14:creationId xmlns:p14="http://schemas.microsoft.com/office/powerpoint/2010/main" val="28570919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94A8E-CC66-41DE-96D4-D617E02C2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Any other issues of interest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EF7E61-93C7-48BB-A470-14ABB84883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An open source cloud service which name is </a:t>
            </a:r>
            <a:r>
              <a:rPr lang="en-US" dirty="0" err="1"/>
              <a:t>ownCloud</a:t>
            </a:r>
            <a:r>
              <a:rPr lang="en-US" dirty="0"/>
              <a:t> implemented in IRIMO and it might be used for cache.</a:t>
            </a:r>
          </a:p>
        </p:txBody>
      </p:sp>
    </p:spTree>
    <p:extLst>
      <p:ext uri="{BB962C8B-B14F-4D97-AF65-F5344CB8AC3E}">
        <p14:creationId xmlns:p14="http://schemas.microsoft.com/office/powerpoint/2010/main" val="947517500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1F8094"/>
      </a:dk2>
      <a:lt2>
        <a:srgbClr val="E7E6E6"/>
      </a:lt2>
      <a:accent1>
        <a:srgbClr val="39CDE7"/>
      </a:accent1>
      <a:accent2>
        <a:srgbClr val="60DE72"/>
      </a:accent2>
      <a:accent3>
        <a:srgbClr val="DDCC64"/>
      </a:accent3>
      <a:accent4>
        <a:srgbClr val="F49D50"/>
      </a:accent4>
      <a:accent5>
        <a:srgbClr val="E44951"/>
      </a:accent5>
      <a:accent6>
        <a:srgbClr val="D666F9"/>
      </a:accent6>
      <a:hlink>
        <a:srgbClr val="4BF7ED"/>
      </a:hlink>
      <a:folHlink>
        <a:srgbClr val="95E9F4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92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118000"/>
                <a:satMod val="12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7DC10E3-4FF5-456B-A359-A0F378C1E5F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70</TotalTime>
  <Words>378</Words>
  <Application>Microsoft Office PowerPoint</Application>
  <PresentationFormat>Widescreen</PresentationFormat>
  <Paragraphs>73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HY견고딕</vt:lpstr>
      <vt:lpstr>나눔고딕</vt:lpstr>
      <vt:lpstr>Trebuchet MS</vt:lpstr>
      <vt:lpstr>Berlin</vt:lpstr>
      <vt:lpstr>Status Report GISC Tehran</vt:lpstr>
      <vt:lpstr>Harvesting metadata</vt:lpstr>
      <vt:lpstr>Area of responsibility</vt:lpstr>
      <vt:lpstr>Training</vt:lpstr>
      <vt:lpstr>Operational issues in last period</vt:lpstr>
      <vt:lpstr>GISC Back up and activities</vt:lpstr>
      <vt:lpstr>Monitoring Activity &amp; volume</vt:lpstr>
      <vt:lpstr>Changes in GISC, including new features since last meeting</vt:lpstr>
      <vt:lpstr>Outlook (planned changes/improvements)</vt:lpstr>
      <vt:lpstr>Any other issues of interest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Status Report GISC Tehran</dc:title>
  <dc:creator>Zahra Saedi</dc:creator>
  <cp:lastModifiedBy>Zahra Saedi</cp:lastModifiedBy>
  <cp:revision>12</cp:revision>
  <dcterms:created xsi:type="dcterms:W3CDTF">2017-11-09T08:37:08Z</dcterms:created>
  <dcterms:modified xsi:type="dcterms:W3CDTF">2017-11-09T09:47:33Z</dcterms:modified>
</cp:coreProperties>
</file>