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65" r:id="rId3"/>
    <p:sldId id="276" r:id="rId4"/>
    <p:sldId id="277" r:id="rId5"/>
    <p:sldId id="278" r:id="rId6"/>
    <p:sldId id="279" r:id="rId7"/>
    <p:sldId id="280" r:id="rId8"/>
    <p:sldId id="258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39" autoAdjust="0"/>
    <p:restoredTop sz="90554" autoAdjust="0"/>
  </p:normalViewPr>
  <p:slideViewPr>
    <p:cSldViewPr snapToGrid="0" snapToObjects="1">
      <p:cViewPr varScale="1">
        <p:scale>
          <a:sx n="88" d="100"/>
          <a:sy n="88" d="100"/>
        </p:scale>
        <p:origin x="128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5754D2-3A34-405A-9A93-00D5F6743984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1689C42F-0038-4BA7-85E0-9885A6AED0FF}">
      <dgm:prSet phldrT="[文本]" custT="1"/>
      <dgm:spPr/>
      <dgm:t>
        <a:bodyPr/>
        <a:lstStyle/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Monitoring JSON format ver. 0.1</a:t>
          </a:r>
        </a:p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Dec. 2014</a:t>
          </a:r>
        </a:p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BoM, CMA, DWD, JMA</a:t>
          </a:r>
          <a:endParaRPr lang="en-AU" sz="1600" b="1" dirty="0">
            <a:solidFill>
              <a:schemeClr val="accent6">
                <a:lumMod val="50000"/>
              </a:schemeClr>
            </a:solidFill>
          </a:endParaRPr>
        </a:p>
      </dgm:t>
    </dgm:pt>
    <dgm:pt modelId="{6BC124F0-5B17-424F-82A6-58E2493279B0}" type="parTrans" cxnId="{B3F72DC2-0333-4303-877E-1EEFF3DBFF2F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7DA4064C-643D-48F8-BC88-5AA4802CD44E}" type="sibTrans" cxnId="{B3F72DC2-0333-4303-877E-1EEFF3DBFF2F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1CEC36D1-B47C-4D88-8401-AEAC190D5645}">
      <dgm:prSet phldrT="[文本]" custT="1"/>
      <dgm:spPr/>
      <dgm:t>
        <a:bodyPr/>
        <a:lstStyle/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Monitoring JSON ver. 1.0</a:t>
          </a:r>
        </a:p>
        <a:p>
          <a:r>
            <a:rPr lang="en-AU" sz="1600" b="1" dirty="0" err="1" smtClean="0">
              <a:solidFill>
                <a:schemeClr val="accent6">
                  <a:lumMod val="50000"/>
                </a:schemeClr>
              </a:solidFill>
            </a:rPr>
            <a:t>Apr.~May</a:t>
          </a:r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. 2015</a:t>
          </a:r>
        </a:p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TT-GISC</a:t>
          </a:r>
        </a:p>
      </dgm:t>
    </dgm:pt>
    <dgm:pt modelId="{AA877267-FF2A-426B-BA5F-A41E07A3A4FC}" type="parTrans" cxnId="{6CB5AD4E-5C0C-4B07-8D0A-7DFF7803B9B4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712876C0-556A-4A58-B300-C058ECDB3D2A}" type="sibTrans" cxnId="{6CB5AD4E-5C0C-4B07-8D0A-7DFF7803B9B4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371E536C-9ABE-48F7-BF15-A6A4E06465F1}">
      <dgm:prSet phldrT="[文本]" custT="1"/>
      <dgm:spPr/>
      <dgm:t>
        <a:bodyPr/>
        <a:lstStyle/>
        <a:p>
          <a:r>
            <a:rPr lang="en-AU" sz="1800" b="1" dirty="0" smtClean="0">
              <a:solidFill>
                <a:srgbClr val="FF0000"/>
              </a:solidFill>
            </a:rPr>
            <a:t>Demo on Cg-17</a:t>
          </a:r>
        </a:p>
        <a:p>
          <a:r>
            <a:rPr lang="en-AU" sz="1800" b="1" dirty="0" smtClean="0">
              <a:solidFill>
                <a:srgbClr val="FF0000"/>
              </a:solidFill>
            </a:rPr>
            <a:t>2015</a:t>
          </a:r>
        </a:p>
      </dgm:t>
    </dgm:pt>
    <dgm:pt modelId="{E8F581E4-EB0D-4FEC-9641-06BB69CF602B}" type="parTrans" cxnId="{7BC2A54E-AC34-40FB-9C6D-03F7EAB8FC7F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67D4EC83-06D6-4C62-9F1C-A9CC36001E10}" type="sibTrans" cxnId="{7BC2A54E-AC34-40FB-9C6D-03F7EAB8FC7F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03852A33-D204-4C06-A6DA-8E3FB319368D}">
      <dgm:prSet phldrT="[文本]" custT="1"/>
      <dgm:spPr/>
      <dgm:t>
        <a:bodyPr/>
        <a:lstStyle/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Publishing JSON</a:t>
          </a:r>
        </a:p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Jan. 2015</a:t>
          </a:r>
        </a:p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CMA, DWD, JMA</a:t>
          </a:r>
        </a:p>
      </dgm:t>
    </dgm:pt>
    <dgm:pt modelId="{79D5892F-74B6-4260-A1C1-12C2F2E27721}" type="parTrans" cxnId="{3282D54A-062F-46B6-9E35-208A69BC156E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CC2C5C6C-9E0F-4071-B511-77E77116742C}" type="sibTrans" cxnId="{3282D54A-062F-46B6-9E35-208A69BC156E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65F6C8ED-54F3-4F5B-BD1A-538E0CA782BE}">
      <dgm:prSet phldrT="[文本]" custT="1"/>
      <dgm:spPr/>
      <dgm:t>
        <a:bodyPr/>
        <a:lstStyle/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Dashboard prototypes ver. 0.1</a:t>
          </a:r>
        </a:p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Feb. 2015</a:t>
          </a:r>
        </a:p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CMA, JMA, INMET</a:t>
          </a:r>
        </a:p>
      </dgm:t>
    </dgm:pt>
    <dgm:pt modelId="{BE20A696-0E80-41D1-B94E-C4153367214F}" type="parTrans" cxnId="{C0B8F30C-E311-4C22-8258-7290FDE2CF43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1E059184-641C-4406-8B67-BE4F5AD31DD6}" type="sibTrans" cxnId="{C0B8F30C-E311-4C22-8258-7290FDE2CF43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E83D3076-A350-418B-B732-8A42F4DB2F81}" type="pres">
      <dgm:prSet presAssocID="{1B5754D2-3A34-405A-9A93-00D5F6743984}" presName="arrowDiagram" presStyleCnt="0">
        <dgm:presLayoutVars>
          <dgm:chMax val="5"/>
          <dgm:dir/>
          <dgm:resizeHandles val="exact"/>
        </dgm:presLayoutVars>
      </dgm:prSet>
      <dgm:spPr/>
    </dgm:pt>
    <dgm:pt modelId="{74906F09-A6F5-4BF5-8132-E23F63A21ADB}" type="pres">
      <dgm:prSet presAssocID="{1B5754D2-3A34-405A-9A93-00D5F6743984}" presName="arrow" presStyleLbl="bgShp" presStyleIdx="0" presStyleCnt="1"/>
      <dgm:spPr/>
      <dgm:t>
        <a:bodyPr/>
        <a:lstStyle/>
        <a:p>
          <a:endParaRPr lang="en-AU"/>
        </a:p>
      </dgm:t>
    </dgm:pt>
    <dgm:pt modelId="{033AEE20-A536-40D4-8DFA-C2F128855F5F}" type="pres">
      <dgm:prSet presAssocID="{1B5754D2-3A34-405A-9A93-00D5F6743984}" presName="arrowDiagram5" presStyleCnt="0"/>
      <dgm:spPr/>
    </dgm:pt>
    <dgm:pt modelId="{D268CCFC-7DB6-4F33-B2E7-3BC2E8693EB0}" type="pres">
      <dgm:prSet presAssocID="{1689C42F-0038-4BA7-85E0-9885A6AED0FF}" presName="bullet5a" presStyleLbl="node1" presStyleIdx="0" presStyleCnt="5"/>
      <dgm:spPr/>
    </dgm:pt>
    <dgm:pt modelId="{5F09EDED-E567-49B8-8E33-0ABB4E8433B8}" type="pres">
      <dgm:prSet presAssocID="{1689C42F-0038-4BA7-85E0-9885A6AED0FF}" presName="textBox5a" presStyleLbl="revTx" presStyleIdx="0" presStyleCnt="5" custScaleX="314275" custScaleY="88205" custLinFactNeighborX="18723" custLinFactNeighborY="11058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F524634E-C9DE-4560-8BE9-B93EBE980895}" type="pres">
      <dgm:prSet presAssocID="{03852A33-D204-4C06-A6DA-8E3FB319368D}" presName="bullet5b" presStyleLbl="node1" presStyleIdx="1" presStyleCnt="5"/>
      <dgm:spPr/>
    </dgm:pt>
    <dgm:pt modelId="{939AF37A-03BF-4A65-89DD-B75E758C6362}" type="pres">
      <dgm:prSet presAssocID="{03852A33-D204-4C06-A6DA-8E3FB319368D}" presName="textBox5b" presStyleLbl="revTx" presStyleIdx="1" presStyleCnt="5" custScaleX="214902" custScaleY="38869" custLinFactNeighborX="-35388" custLinFactNeighborY="-48570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32F47A4B-F834-496E-B281-0A456672F0DA}" type="pres">
      <dgm:prSet presAssocID="{65F6C8ED-54F3-4F5B-BD1A-538E0CA782BE}" presName="bullet5c" presStyleLbl="node1" presStyleIdx="2" presStyleCnt="5"/>
      <dgm:spPr/>
    </dgm:pt>
    <dgm:pt modelId="{6BCA5C1A-F77B-4A14-9997-16BA6C2179F2}" type="pres">
      <dgm:prSet presAssocID="{65F6C8ED-54F3-4F5B-BD1A-538E0CA782BE}" presName="textBox5c" presStyleLbl="revTx" presStyleIdx="2" presStyleCnt="5" custScaleX="198810" custScaleY="34857" custLinFactNeighborX="15349" custLinFactNeighborY="-23931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9CA241F9-B74C-493A-9F67-C16431A718BD}" type="pres">
      <dgm:prSet presAssocID="{1CEC36D1-B47C-4D88-8401-AEAC190D5645}" presName="bullet5d" presStyleLbl="node1" presStyleIdx="3" presStyleCnt="5"/>
      <dgm:spPr/>
    </dgm:pt>
    <dgm:pt modelId="{FA7E1460-69A5-4EF9-8A6B-E8C2DE84107C}" type="pres">
      <dgm:prSet presAssocID="{1CEC36D1-B47C-4D88-8401-AEAC190D5645}" presName="textBox5d" presStyleLbl="revTx" presStyleIdx="3" presStyleCnt="5" custScaleX="180701" custScaleY="25687" custLinFactNeighborX="-53295" custLinFactNeighborY="-54229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CDC06330-66E1-4FEB-A056-F18156C47D7D}" type="pres">
      <dgm:prSet presAssocID="{371E536C-9ABE-48F7-BF15-A6A4E06465F1}" presName="bullet5e" presStyleLbl="node1" presStyleIdx="4" presStyleCnt="5"/>
      <dgm:spPr/>
    </dgm:pt>
    <dgm:pt modelId="{34E801A6-600A-428F-BF07-5EA64C59844F}" type="pres">
      <dgm:prSet presAssocID="{371E536C-9ABE-48F7-BF15-A6A4E06465F1}" presName="textBox5e" presStyleLbl="revTx" presStyleIdx="4" presStyleCnt="5" custScaleX="131206" custScaleY="17525" custLinFactNeighborX="-6617" custLinFactNeighborY="-56846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E05AE16C-EF25-4179-AAF7-B60CF90DE72E}" type="presOf" srcId="{03852A33-D204-4C06-A6DA-8E3FB319368D}" destId="{939AF37A-03BF-4A65-89DD-B75E758C6362}" srcOrd="0" destOrd="0" presId="urn:microsoft.com/office/officeart/2005/8/layout/arrow2"/>
    <dgm:cxn modelId="{2BA3A00C-FC97-4FFF-8B52-1D568E0BE1BA}" type="presOf" srcId="{1CEC36D1-B47C-4D88-8401-AEAC190D5645}" destId="{FA7E1460-69A5-4EF9-8A6B-E8C2DE84107C}" srcOrd="0" destOrd="0" presId="urn:microsoft.com/office/officeart/2005/8/layout/arrow2"/>
    <dgm:cxn modelId="{494A9B86-1209-4AA9-A90B-C524B1B124CE}" type="presOf" srcId="{1689C42F-0038-4BA7-85E0-9885A6AED0FF}" destId="{5F09EDED-E567-49B8-8E33-0ABB4E8433B8}" srcOrd="0" destOrd="0" presId="urn:microsoft.com/office/officeart/2005/8/layout/arrow2"/>
    <dgm:cxn modelId="{613C8D51-5865-4443-BB21-F18D5F285349}" type="presOf" srcId="{371E536C-9ABE-48F7-BF15-A6A4E06465F1}" destId="{34E801A6-600A-428F-BF07-5EA64C59844F}" srcOrd="0" destOrd="0" presId="urn:microsoft.com/office/officeart/2005/8/layout/arrow2"/>
    <dgm:cxn modelId="{7BC2A54E-AC34-40FB-9C6D-03F7EAB8FC7F}" srcId="{1B5754D2-3A34-405A-9A93-00D5F6743984}" destId="{371E536C-9ABE-48F7-BF15-A6A4E06465F1}" srcOrd="4" destOrd="0" parTransId="{E8F581E4-EB0D-4FEC-9641-06BB69CF602B}" sibTransId="{67D4EC83-06D6-4C62-9F1C-A9CC36001E10}"/>
    <dgm:cxn modelId="{B3F72DC2-0333-4303-877E-1EEFF3DBFF2F}" srcId="{1B5754D2-3A34-405A-9A93-00D5F6743984}" destId="{1689C42F-0038-4BA7-85E0-9885A6AED0FF}" srcOrd="0" destOrd="0" parTransId="{6BC124F0-5B17-424F-82A6-58E2493279B0}" sibTransId="{7DA4064C-643D-48F8-BC88-5AA4802CD44E}"/>
    <dgm:cxn modelId="{6CB5AD4E-5C0C-4B07-8D0A-7DFF7803B9B4}" srcId="{1B5754D2-3A34-405A-9A93-00D5F6743984}" destId="{1CEC36D1-B47C-4D88-8401-AEAC190D5645}" srcOrd="3" destOrd="0" parTransId="{AA877267-FF2A-426B-BA5F-A41E07A3A4FC}" sibTransId="{712876C0-556A-4A58-B300-C058ECDB3D2A}"/>
    <dgm:cxn modelId="{3282D54A-062F-46B6-9E35-208A69BC156E}" srcId="{1B5754D2-3A34-405A-9A93-00D5F6743984}" destId="{03852A33-D204-4C06-A6DA-8E3FB319368D}" srcOrd="1" destOrd="0" parTransId="{79D5892F-74B6-4260-A1C1-12C2F2E27721}" sibTransId="{CC2C5C6C-9E0F-4071-B511-77E77116742C}"/>
    <dgm:cxn modelId="{498EFA19-98F5-4D9C-B9AC-DBFDBD105954}" type="presOf" srcId="{65F6C8ED-54F3-4F5B-BD1A-538E0CA782BE}" destId="{6BCA5C1A-F77B-4A14-9997-16BA6C2179F2}" srcOrd="0" destOrd="0" presId="urn:microsoft.com/office/officeart/2005/8/layout/arrow2"/>
    <dgm:cxn modelId="{C0B8F30C-E311-4C22-8258-7290FDE2CF43}" srcId="{1B5754D2-3A34-405A-9A93-00D5F6743984}" destId="{65F6C8ED-54F3-4F5B-BD1A-538E0CA782BE}" srcOrd="2" destOrd="0" parTransId="{BE20A696-0E80-41D1-B94E-C4153367214F}" sibTransId="{1E059184-641C-4406-8B67-BE4F5AD31DD6}"/>
    <dgm:cxn modelId="{ECA387A9-D3BB-4CD2-A474-C32EA4F85F24}" type="presOf" srcId="{1B5754D2-3A34-405A-9A93-00D5F6743984}" destId="{E83D3076-A350-418B-B732-8A42F4DB2F81}" srcOrd="0" destOrd="0" presId="urn:microsoft.com/office/officeart/2005/8/layout/arrow2"/>
    <dgm:cxn modelId="{3DE1C5E5-3ADF-4B56-BEE4-CCCBEDA9EC5E}" type="presParOf" srcId="{E83D3076-A350-418B-B732-8A42F4DB2F81}" destId="{74906F09-A6F5-4BF5-8132-E23F63A21ADB}" srcOrd="0" destOrd="0" presId="urn:microsoft.com/office/officeart/2005/8/layout/arrow2"/>
    <dgm:cxn modelId="{A28CB253-CEFC-41D7-A02D-FE492C062F07}" type="presParOf" srcId="{E83D3076-A350-418B-B732-8A42F4DB2F81}" destId="{033AEE20-A536-40D4-8DFA-C2F128855F5F}" srcOrd="1" destOrd="0" presId="urn:microsoft.com/office/officeart/2005/8/layout/arrow2"/>
    <dgm:cxn modelId="{35B1A9A8-DBDF-4B0E-9E52-464D8CEEAD9C}" type="presParOf" srcId="{033AEE20-A536-40D4-8DFA-C2F128855F5F}" destId="{D268CCFC-7DB6-4F33-B2E7-3BC2E8693EB0}" srcOrd="0" destOrd="0" presId="urn:microsoft.com/office/officeart/2005/8/layout/arrow2"/>
    <dgm:cxn modelId="{1881A68D-15CC-4F17-ACF6-F35DC46D9232}" type="presParOf" srcId="{033AEE20-A536-40D4-8DFA-C2F128855F5F}" destId="{5F09EDED-E567-49B8-8E33-0ABB4E8433B8}" srcOrd="1" destOrd="0" presId="urn:microsoft.com/office/officeart/2005/8/layout/arrow2"/>
    <dgm:cxn modelId="{6C555F3D-83F1-4A60-8521-79E63D35CE6A}" type="presParOf" srcId="{033AEE20-A536-40D4-8DFA-C2F128855F5F}" destId="{F524634E-C9DE-4560-8BE9-B93EBE980895}" srcOrd="2" destOrd="0" presId="urn:microsoft.com/office/officeart/2005/8/layout/arrow2"/>
    <dgm:cxn modelId="{6ADD5BAB-3FB6-433D-9C3F-53ED0A16B91A}" type="presParOf" srcId="{033AEE20-A536-40D4-8DFA-C2F128855F5F}" destId="{939AF37A-03BF-4A65-89DD-B75E758C6362}" srcOrd="3" destOrd="0" presId="urn:microsoft.com/office/officeart/2005/8/layout/arrow2"/>
    <dgm:cxn modelId="{35FF6BBD-1FCD-484C-A79D-BB5D02050EFE}" type="presParOf" srcId="{033AEE20-A536-40D4-8DFA-C2F128855F5F}" destId="{32F47A4B-F834-496E-B281-0A456672F0DA}" srcOrd="4" destOrd="0" presId="urn:microsoft.com/office/officeart/2005/8/layout/arrow2"/>
    <dgm:cxn modelId="{ED83748E-1CA4-4619-99F3-5E26A4CAF7BA}" type="presParOf" srcId="{033AEE20-A536-40D4-8DFA-C2F128855F5F}" destId="{6BCA5C1A-F77B-4A14-9997-16BA6C2179F2}" srcOrd="5" destOrd="0" presId="urn:microsoft.com/office/officeart/2005/8/layout/arrow2"/>
    <dgm:cxn modelId="{E102AB0D-B12C-4B81-9932-61D463B12BD6}" type="presParOf" srcId="{033AEE20-A536-40D4-8DFA-C2F128855F5F}" destId="{9CA241F9-B74C-493A-9F67-C16431A718BD}" srcOrd="6" destOrd="0" presId="urn:microsoft.com/office/officeart/2005/8/layout/arrow2"/>
    <dgm:cxn modelId="{6FC8D38E-A5DE-466F-85FF-CE6410A54704}" type="presParOf" srcId="{033AEE20-A536-40D4-8DFA-C2F128855F5F}" destId="{FA7E1460-69A5-4EF9-8A6B-E8C2DE84107C}" srcOrd="7" destOrd="0" presId="urn:microsoft.com/office/officeart/2005/8/layout/arrow2"/>
    <dgm:cxn modelId="{228D0336-7A8D-4AA9-9C13-426BA2B6FBF7}" type="presParOf" srcId="{033AEE20-A536-40D4-8DFA-C2F128855F5F}" destId="{CDC06330-66E1-4FEB-A056-F18156C47D7D}" srcOrd="8" destOrd="0" presId="urn:microsoft.com/office/officeart/2005/8/layout/arrow2"/>
    <dgm:cxn modelId="{CF102840-7ED8-4B55-BEE5-CA61FF2DF60C}" type="presParOf" srcId="{033AEE20-A536-40D4-8DFA-C2F128855F5F}" destId="{34E801A6-600A-428F-BF07-5EA64C59844F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5754D2-3A34-405A-9A93-00D5F6743984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1689C42F-0038-4BA7-85E0-9885A6AED0FF}">
      <dgm:prSet phldrT="[文本]" custT="1"/>
      <dgm:spPr/>
      <dgm:t>
        <a:bodyPr/>
        <a:lstStyle/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Monitoring JSON format ver. 1.1</a:t>
          </a:r>
        </a:p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Jun. 2016</a:t>
          </a:r>
        </a:p>
        <a:p>
          <a:r>
            <a:rPr lang="en-US" sz="1600" b="1" dirty="0" smtClean="0">
              <a:solidFill>
                <a:schemeClr val="accent6">
                  <a:lumMod val="50000"/>
                </a:schemeClr>
              </a:solidFill>
            </a:rPr>
            <a:t>BoM, JMA, CMA, …</a:t>
          </a:r>
          <a:endParaRPr lang="en-AU" sz="1600" b="1" dirty="0" smtClean="0">
            <a:solidFill>
              <a:schemeClr val="accent6">
                <a:lumMod val="50000"/>
              </a:schemeClr>
            </a:solidFill>
          </a:endParaRPr>
        </a:p>
      </dgm:t>
    </dgm:pt>
    <dgm:pt modelId="{6BC124F0-5B17-424F-82A6-58E2493279B0}" type="parTrans" cxnId="{B3F72DC2-0333-4303-877E-1EEFF3DBFF2F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7DA4064C-643D-48F8-BC88-5AA4802CD44E}" type="sibTrans" cxnId="{B3F72DC2-0333-4303-877E-1EEFF3DBFF2F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371E536C-9ABE-48F7-BF15-A6A4E06465F1}">
      <dgm:prSet phldrT="[文本]" custT="1"/>
      <dgm:spPr/>
      <dgm:t>
        <a:bodyPr/>
        <a:lstStyle/>
        <a:p>
          <a:r>
            <a:rPr lang="en-AU" sz="1800" b="1" dirty="0" smtClean="0">
              <a:solidFill>
                <a:srgbClr val="FF0000"/>
              </a:solidFill>
            </a:rPr>
            <a:t>CBS-16</a:t>
          </a:r>
        </a:p>
        <a:p>
          <a:r>
            <a:rPr lang="en-AU" sz="1800" b="1" dirty="0" smtClean="0">
              <a:solidFill>
                <a:srgbClr val="FF0000"/>
              </a:solidFill>
            </a:rPr>
            <a:t>2016</a:t>
          </a:r>
        </a:p>
      </dgm:t>
    </dgm:pt>
    <dgm:pt modelId="{E8F581E4-EB0D-4FEC-9641-06BB69CF602B}" type="parTrans" cxnId="{7BC2A54E-AC34-40FB-9C6D-03F7EAB8FC7F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67D4EC83-06D6-4C62-9F1C-A9CC36001E10}" type="sibTrans" cxnId="{7BC2A54E-AC34-40FB-9C6D-03F7EAB8FC7F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03852A33-D204-4C06-A6DA-8E3FB319368D}">
      <dgm:prSet phldrT="[文本]" custT="1"/>
      <dgm:spPr/>
      <dgm:t>
        <a:bodyPr/>
        <a:lstStyle/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Publishing JSON ver. 1.1</a:t>
          </a:r>
        </a:p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BoM, CMA, DWD, JMA, KMA, </a:t>
          </a:r>
          <a:r>
            <a:rPr lang="en-AU" sz="1600" b="1" dirty="0" err="1" smtClean="0">
              <a:solidFill>
                <a:schemeClr val="accent6">
                  <a:lumMod val="50000"/>
                </a:schemeClr>
              </a:solidFill>
            </a:rPr>
            <a:t>MétéoFrance</a:t>
          </a:r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en-AU" sz="1600" b="1" dirty="0" err="1" smtClean="0">
              <a:solidFill>
                <a:schemeClr val="accent6">
                  <a:lumMod val="50000"/>
                </a:schemeClr>
              </a:solidFill>
            </a:rPr>
            <a:t>MétéoMaroc</a:t>
          </a:r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en-AU" sz="1600" b="1" dirty="0" err="1" smtClean="0">
              <a:solidFill>
                <a:schemeClr val="accent6">
                  <a:lumMod val="50000"/>
                </a:schemeClr>
              </a:solidFill>
            </a:rPr>
            <a:t>Roshydromet</a:t>
          </a:r>
          <a:endParaRPr lang="en-AU" sz="1600" b="1" dirty="0" smtClean="0">
            <a:solidFill>
              <a:schemeClr val="accent6">
                <a:lumMod val="50000"/>
              </a:schemeClr>
            </a:solidFill>
          </a:endParaRPr>
        </a:p>
      </dgm:t>
    </dgm:pt>
    <dgm:pt modelId="{79D5892F-74B6-4260-A1C1-12C2F2E27721}" type="parTrans" cxnId="{3282D54A-062F-46B6-9E35-208A69BC156E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CC2C5C6C-9E0F-4071-B511-77E77116742C}" type="sibTrans" cxnId="{3282D54A-062F-46B6-9E35-208A69BC156E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65F6C8ED-54F3-4F5B-BD1A-538E0CA782BE}">
      <dgm:prSet phldrT="[文本]" custT="1"/>
      <dgm:spPr/>
      <dgm:t>
        <a:bodyPr/>
        <a:lstStyle/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Dashboard prototypes for JSON ver. 1.1</a:t>
          </a:r>
        </a:p>
        <a:p>
          <a:r>
            <a:rPr lang="en-AU" sz="1600" b="1" dirty="0" smtClean="0">
              <a:solidFill>
                <a:schemeClr val="accent6">
                  <a:lumMod val="50000"/>
                </a:schemeClr>
              </a:solidFill>
            </a:rPr>
            <a:t>CMA, JMA</a:t>
          </a:r>
        </a:p>
      </dgm:t>
    </dgm:pt>
    <dgm:pt modelId="{BE20A696-0E80-41D1-B94E-C4153367214F}" type="parTrans" cxnId="{C0B8F30C-E311-4C22-8258-7290FDE2CF43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1E059184-641C-4406-8B67-BE4F5AD31DD6}" type="sibTrans" cxnId="{C0B8F30C-E311-4C22-8258-7290FDE2CF43}">
      <dgm:prSet/>
      <dgm:spPr/>
      <dgm:t>
        <a:bodyPr/>
        <a:lstStyle/>
        <a:p>
          <a:endParaRPr lang="en-AU" b="1">
            <a:solidFill>
              <a:schemeClr val="accent6">
                <a:lumMod val="50000"/>
              </a:schemeClr>
            </a:solidFill>
          </a:endParaRPr>
        </a:p>
      </dgm:t>
    </dgm:pt>
    <dgm:pt modelId="{E83D3076-A350-418B-B732-8A42F4DB2F81}" type="pres">
      <dgm:prSet presAssocID="{1B5754D2-3A34-405A-9A93-00D5F6743984}" presName="arrowDiagram" presStyleCnt="0">
        <dgm:presLayoutVars>
          <dgm:chMax val="5"/>
          <dgm:dir/>
          <dgm:resizeHandles val="exact"/>
        </dgm:presLayoutVars>
      </dgm:prSet>
      <dgm:spPr/>
    </dgm:pt>
    <dgm:pt modelId="{74906F09-A6F5-4BF5-8132-E23F63A21ADB}" type="pres">
      <dgm:prSet presAssocID="{1B5754D2-3A34-405A-9A93-00D5F6743984}" presName="arrow" presStyleLbl="bgShp" presStyleIdx="0" presStyleCnt="1"/>
      <dgm:spPr/>
    </dgm:pt>
    <dgm:pt modelId="{FA0AFBAF-73A4-4F47-8657-A9A5F1E9DEB5}" type="pres">
      <dgm:prSet presAssocID="{1B5754D2-3A34-405A-9A93-00D5F6743984}" presName="arrowDiagram4" presStyleCnt="0"/>
      <dgm:spPr/>
    </dgm:pt>
    <dgm:pt modelId="{CA2C746D-0C48-4CBF-8BEF-D5D5CF923F44}" type="pres">
      <dgm:prSet presAssocID="{1689C42F-0038-4BA7-85E0-9885A6AED0FF}" presName="bullet4a" presStyleLbl="node1" presStyleIdx="0" presStyleCnt="4"/>
      <dgm:spPr/>
    </dgm:pt>
    <dgm:pt modelId="{DC9591D7-C973-40BA-A84B-2FFF292FF43C}" type="pres">
      <dgm:prSet presAssocID="{1689C42F-0038-4BA7-85E0-9885A6AED0FF}" presName="textBox4a" presStyleLbl="revTx" presStyleIdx="0" presStyleCnt="4" custScaleX="267363" custScaleY="76412" custLinFactNeighborX="50715" custLinFactNeighborY="1961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8546562C-330C-4BC4-BABD-F69A9929EF01}" type="pres">
      <dgm:prSet presAssocID="{03852A33-D204-4C06-A6DA-8E3FB319368D}" presName="bullet4b" presStyleLbl="node1" presStyleIdx="1" presStyleCnt="4"/>
      <dgm:spPr/>
    </dgm:pt>
    <dgm:pt modelId="{D2B1F9C4-2DBC-4299-A9D4-6C56B1D50082}" type="pres">
      <dgm:prSet presAssocID="{03852A33-D204-4C06-A6DA-8E3FB319368D}" presName="textBox4b" presStyleLbl="revTx" presStyleIdx="1" presStyleCnt="4" custScaleX="217798" custScaleY="41272" custLinFactNeighborX="-3262" custLinFactNeighborY="-2169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37EC4F54-6DDA-43F5-AEED-FBCD528718C0}" type="pres">
      <dgm:prSet presAssocID="{65F6C8ED-54F3-4F5B-BD1A-538E0CA782BE}" presName="bullet4c" presStyleLbl="node1" presStyleIdx="2" presStyleCnt="4"/>
      <dgm:spPr/>
    </dgm:pt>
    <dgm:pt modelId="{8C800AF6-7F20-465F-825A-6C68B1C8F966}" type="pres">
      <dgm:prSet presAssocID="{65F6C8ED-54F3-4F5B-BD1A-538E0CA782BE}" presName="textBox4c" presStyleLbl="revTx" presStyleIdx="2" presStyleCnt="4" custScaleX="156337" custScaleY="22636" custLinFactNeighborX="-60873" custLinFactNeighborY="-69551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6424767D-16CE-4B22-AF94-290B8F9F5D90}" type="pres">
      <dgm:prSet presAssocID="{371E536C-9ABE-48F7-BF15-A6A4E06465F1}" presName="bullet4d" presStyleLbl="node1" presStyleIdx="3" presStyleCnt="4"/>
      <dgm:spPr/>
    </dgm:pt>
    <dgm:pt modelId="{2D0E569F-2CD4-48B2-9081-5EEF952A92A2}" type="pres">
      <dgm:prSet presAssocID="{371E536C-9ABE-48F7-BF15-A6A4E06465F1}" presName="textBox4d" presStyleLbl="revTx" presStyleIdx="3" presStyleCnt="4" custLinFactNeighborX="-25507" custLinFactNeighborY="-2454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B3F72DC2-0333-4303-877E-1EEFF3DBFF2F}" srcId="{1B5754D2-3A34-405A-9A93-00D5F6743984}" destId="{1689C42F-0038-4BA7-85E0-9885A6AED0FF}" srcOrd="0" destOrd="0" parTransId="{6BC124F0-5B17-424F-82A6-58E2493279B0}" sibTransId="{7DA4064C-643D-48F8-BC88-5AA4802CD44E}"/>
    <dgm:cxn modelId="{613B8656-B236-45E3-B615-5F35F5B03C70}" type="presOf" srcId="{371E536C-9ABE-48F7-BF15-A6A4E06465F1}" destId="{2D0E569F-2CD4-48B2-9081-5EEF952A92A2}" srcOrd="0" destOrd="0" presId="urn:microsoft.com/office/officeart/2005/8/layout/arrow2"/>
    <dgm:cxn modelId="{7BC2A54E-AC34-40FB-9C6D-03F7EAB8FC7F}" srcId="{1B5754D2-3A34-405A-9A93-00D5F6743984}" destId="{371E536C-9ABE-48F7-BF15-A6A4E06465F1}" srcOrd="3" destOrd="0" parTransId="{E8F581E4-EB0D-4FEC-9641-06BB69CF602B}" sibTransId="{67D4EC83-06D6-4C62-9F1C-A9CC36001E10}"/>
    <dgm:cxn modelId="{C0B8F30C-E311-4C22-8258-7290FDE2CF43}" srcId="{1B5754D2-3A34-405A-9A93-00D5F6743984}" destId="{65F6C8ED-54F3-4F5B-BD1A-538E0CA782BE}" srcOrd="2" destOrd="0" parTransId="{BE20A696-0E80-41D1-B94E-C4153367214F}" sibTransId="{1E059184-641C-4406-8B67-BE4F5AD31DD6}"/>
    <dgm:cxn modelId="{85E31890-FF45-4EEE-908D-E7E99EB8D7A3}" type="presOf" srcId="{65F6C8ED-54F3-4F5B-BD1A-538E0CA782BE}" destId="{8C800AF6-7F20-465F-825A-6C68B1C8F966}" srcOrd="0" destOrd="0" presId="urn:microsoft.com/office/officeart/2005/8/layout/arrow2"/>
    <dgm:cxn modelId="{67627E16-C2E8-425A-84FD-01A2F102C9E3}" type="presOf" srcId="{03852A33-D204-4C06-A6DA-8E3FB319368D}" destId="{D2B1F9C4-2DBC-4299-A9D4-6C56B1D50082}" srcOrd="0" destOrd="0" presId="urn:microsoft.com/office/officeart/2005/8/layout/arrow2"/>
    <dgm:cxn modelId="{3282D54A-062F-46B6-9E35-208A69BC156E}" srcId="{1B5754D2-3A34-405A-9A93-00D5F6743984}" destId="{03852A33-D204-4C06-A6DA-8E3FB319368D}" srcOrd="1" destOrd="0" parTransId="{79D5892F-74B6-4260-A1C1-12C2F2E27721}" sibTransId="{CC2C5C6C-9E0F-4071-B511-77E77116742C}"/>
    <dgm:cxn modelId="{8DD6BDA1-2BD3-4215-B6F9-12A675E63F20}" type="presOf" srcId="{1B5754D2-3A34-405A-9A93-00D5F6743984}" destId="{E83D3076-A350-418B-B732-8A42F4DB2F81}" srcOrd="0" destOrd="0" presId="urn:microsoft.com/office/officeart/2005/8/layout/arrow2"/>
    <dgm:cxn modelId="{D405A79C-85CC-449A-B219-0B2F0BB6C36F}" type="presOf" srcId="{1689C42F-0038-4BA7-85E0-9885A6AED0FF}" destId="{DC9591D7-C973-40BA-A84B-2FFF292FF43C}" srcOrd="0" destOrd="0" presId="urn:microsoft.com/office/officeart/2005/8/layout/arrow2"/>
    <dgm:cxn modelId="{0A9646EC-FD08-4257-82E9-A5885E1686E4}" type="presParOf" srcId="{E83D3076-A350-418B-B732-8A42F4DB2F81}" destId="{74906F09-A6F5-4BF5-8132-E23F63A21ADB}" srcOrd="0" destOrd="0" presId="urn:microsoft.com/office/officeart/2005/8/layout/arrow2"/>
    <dgm:cxn modelId="{ED848CAD-E7B8-4305-9AE5-36804085A185}" type="presParOf" srcId="{E83D3076-A350-418B-B732-8A42F4DB2F81}" destId="{FA0AFBAF-73A4-4F47-8657-A9A5F1E9DEB5}" srcOrd="1" destOrd="0" presId="urn:microsoft.com/office/officeart/2005/8/layout/arrow2"/>
    <dgm:cxn modelId="{3AB4D34F-7AD2-421D-9186-5D643FBBC9BA}" type="presParOf" srcId="{FA0AFBAF-73A4-4F47-8657-A9A5F1E9DEB5}" destId="{CA2C746D-0C48-4CBF-8BEF-D5D5CF923F44}" srcOrd="0" destOrd="0" presId="urn:microsoft.com/office/officeart/2005/8/layout/arrow2"/>
    <dgm:cxn modelId="{1272288C-DD23-46AB-AC88-CAFF36DFFDEB}" type="presParOf" srcId="{FA0AFBAF-73A4-4F47-8657-A9A5F1E9DEB5}" destId="{DC9591D7-C973-40BA-A84B-2FFF292FF43C}" srcOrd="1" destOrd="0" presId="urn:microsoft.com/office/officeart/2005/8/layout/arrow2"/>
    <dgm:cxn modelId="{FB297D6C-B7B7-48F5-8B78-C61C1981BC2B}" type="presParOf" srcId="{FA0AFBAF-73A4-4F47-8657-A9A5F1E9DEB5}" destId="{8546562C-330C-4BC4-BABD-F69A9929EF01}" srcOrd="2" destOrd="0" presId="urn:microsoft.com/office/officeart/2005/8/layout/arrow2"/>
    <dgm:cxn modelId="{AA426755-5818-46C0-8715-F00BD7F68691}" type="presParOf" srcId="{FA0AFBAF-73A4-4F47-8657-A9A5F1E9DEB5}" destId="{D2B1F9C4-2DBC-4299-A9D4-6C56B1D50082}" srcOrd="3" destOrd="0" presId="urn:microsoft.com/office/officeart/2005/8/layout/arrow2"/>
    <dgm:cxn modelId="{179717CD-031A-482F-A052-7D30EC381322}" type="presParOf" srcId="{FA0AFBAF-73A4-4F47-8657-A9A5F1E9DEB5}" destId="{37EC4F54-6DDA-43F5-AEED-FBCD528718C0}" srcOrd="4" destOrd="0" presId="urn:microsoft.com/office/officeart/2005/8/layout/arrow2"/>
    <dgm:cxn modelId="{956D1C34-423E-4E8A-992C-D9CF335F11DE}" type="presParOf" srcId="{FA0AFBAF-73A4-4F47-8657-A9A5F1E9DEB5}" destId="{8C800AF6-7F20-465F-825A-6C68B1C8F966}" srcOrd="5" destOrd="0" presId="urn:microsoft.com/office/officeart/2005/8/layout/arrow2"/>
    <dgm:cxn modelId="{D0E17F48-61B3-43F7-9E26-3FA52AE3FB82}" type="presParOf" srcId="{FA0AFBAF-73A4-4F47-8657-A9A5F1E9DEB5}" destId="{6424767D-16CE-4B22-AF94-290B8F9F5D90}" srcOrd="6" destOrd="0" presId="urn:microsoft.com/office/officeart/2005/8/layout/arrow2"/>
    <dgm:cxn modelId="{933726AD-DC9F-4D10-893B-FE8523D07564}" type="presParOf" srcId="{FA0AFBAF-73A4-4F47-8657-A9A5F1E9DEB5}" destId="{2D0E569F-2CD4-48B2-9081-5EEF952A92A2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906F09-A6F5-4BF5-8132-E23F63A21ADB}">
      <dsp:nvSpPr>
        <dsp:cNvPr id="0" name=""/>
        <dsp:cNvSpPr/>
      </dsp:nvSpPr>
      <dsp:spPr>
        <a:xfrm>
          <a:off x="-3512" y="171019"/>
          <a:ext cx="8208912" cy="5130569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68CCFC-7DB6-4F33-B2E7-3BC2E8693EB0}">
      <dsp:nvSpPr>
        <dsp:cNvPr id="0" name=""/>
        <dsp:cNvSpPr/>
      </dsp:nvSpPr>
      <dsp:spPr>
        <a:xfrm>
          <a:off x="805064" y="3986110"/>
          <a:ext cx="188804" cy="1888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09EDED-E567-49B8-8E33-0ABB4E8433B8}">
      <dsp:nvSpPr>
        <dsp:cNvPr id="0" name=""/>
        <dsp:cNvSpPr/>
      </dsp:nvSpPr>
      <dsp:spPr>
        <a:xfrm>
          <a:off x="-51313" y="4287552"/>
          <a:ext cx="3379611" cy="10770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044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Monitoring JSON format ver. 0.1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Dec. 2014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BoM, CMA, DWD, JMA</a:t>
          </a:r>
          <a:endParaRPr lang="en-AU" sz="16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-51313" y="4287552"/>
        <a:ext cx="3379611" cy="1077049"/>
      </dsp:txXfrm>
    </dsp:sp>
    <dsp:sp modelId="{F524634E-C9DE-4560-8BE9-B93EBE980895}">
      <dsp:nvSpPr>
        <dsp:cNvPr id="0" name=""/>
        <dsp:cNvSpPr/>
      </dsp:nvSpPr>
      <dsp:spPr>
        <a:xfrm>
          <a:off x="1827074" y="3004119"/>
          <a:ext cx="295520" cy="2955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9AF37A-03BF-4A65-89DD-B75E758C6362}">
      <dsp:nvSpPr>
        <dsp:cNvPr id="0" name=""/>
        <dsp:cNvSpPr/>
      </dsp:nvSpPr>
      <dsp:spPr>
        <a:xfrm>
          <a:off x="709736" y="2764835"/>
          <a:ext cx="2928425" cy="8355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590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Publishing JSON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Jan. 2015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CMA, DWD, JMA</a:t>
          </a:r>
        </a:p>
      </dsp:txBody>
      <dsp:txXfrm>
        <a:off x="709736" y="2764835"/>
        <a:ext cx="2928425" cy="835570"/>
      </dsp:txXfrm>
    </dsp:sp>
    <dsp:sp modelId="{32F47A4B-F834-496E-B281-0A456672F0DA}">
      <dsp:nvSpPr>
        <dsp:cNvPr id="0" name=""/>
        <dsp:cNvSpPr/>
      </dsp:nvSpPr>
      <dsp:spPr>
        <a:xfrm>
          <a:off x="3140500" y="2221194"/>
          <a:ext cx="394027" cy="3940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CA5C1A-F77B-4A14-9997-16BA6C2179F2}">
      <dsp:nvSpPr>
        <dsp:cNvPr id="0" name=""/>
        <dsp:cNvSpPr/>
      </dsp:nvSpPr>
      <dsp:spPr>
        <a:xfrm>
          <a:off x="2797958" y="2667347"/>
          <a:ext cx="3149786" cy="1005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8787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Dashboard prototypes ver. 0.1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Feb. 2015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CMA, JMA, INMET</a:t>
          </a:r>
        </a:p>
      </dsp:txBody>
      <dsp:txXfrm>
        <a:off x="2797958" y="2667347"/>
        <a:ext cx="3149786" cy="1005059"/>
      </dsp:txXfrm>
    </dsp:sp>
    <dsp:sp modelId="{9CA241F9-B74C-493A-9F67-C16431A718BD}">
      <dsp:nvSpPr>
        <dsp:cNvPr id="0" name=""/>
        <dsp:cNvSpPr/>
      </dsp:nvSpPr>
      <dsp:spPr>
        <a:xfrm>
          <a:off x="4667358" y="1609630"/>
          <a:ext cx="508952" cy="50895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7E1460-69A5-4EF9-8A6B-E8C2DE84107C}">
      <dsp:nvSpPr>
        <dsp:cNvPr id="0" name=""/>
        <dsp:cNvSpPr/>
      </dsp:nvSpPr>
      <dsp:spPr>
        <a:xfrm>
          <a:off x="3384378" y="1277243"/>
          <a:ext cx="2966717" cy="882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9683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Monitoring JSON ver. 1.0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err="1" smtClean="0">
              <a:solidFill>
                <a:schemeClr val="accent6">
                  <a:lumMod val="50000"/>
                </a:schemeClr>
              </a:solidFill>
            </a:rPr>
            <a:t>Apr.~May</a:t>
          </a: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. 2015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TT-GISC</a:t>
          </a:r>
        </a:p>
      </dsp:txBody>
      <dsp:txXfrm>
        <a:off x="3384378" y="1277243"/>
        <a:ext cx="2966717" cy="882985"/>
      </dsp:txXfrm>
    </dsp:sp>
    <dsp:sp modelId="{CDC06330-66E1-4FEB-A056-F18156C47D7D}">
      <dsp:nvSpPr>
        <dsp:cNvPr id="0" name=""/>
        <dsp:cNvSpPr/>
      </dsp:nvSpPr>
      <dsp:spPr>
        <a:xfrm>
          <a:off x="6239364" y="1201237"/>
          <a:ext cx="648504" cy="6485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E801A6-600A-428F-BF07-5EA64C59844F}">
      <dsp:nvSpPr>
        <dsp:cNvPr id="0" name=""/>
        <dsp:cNvSpPr/>
      </dsp:nvSpPr>
      <dsp:spPr>
        <a:xfrm>
          <a:off x="6198812" y="936096"/>
          <a:ext cx="2154117" cy="6617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3629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800" b="1" kern="1200" dirty="0" smtClean="0">
              <a:solidFill>
                <a:srgbClr val="FF0000"/>
              </a:solidFill>
            </a:rPr>
            <a:t>Demo on Cg-17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800" b="1" kern="1200" dirty="0" smtClean="0">
              <a:solidFill>
                <a:srgbClr val="FF0000"/>
              </a:solidFill>
            </a:rPr>
            <a:t>2015</a:t>
          </a:r>
        </a:p>
      </dsp:txBody>
      <dsp:txXfrm>
        <a:off x="6198812" y="936096"/>
        <a:ext cx="2154117" cy="66176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906F09-A6F5-4BF5-8132-E23F63A21ADB}">
      <dsp:nvSpPr>
        <dsp:cNvPr id="0" name=""/>
        <dsp:cNvSpPr/>
      </dsp:nvSpPr>
      <dsp:spPr>
        <a:xfrm>
          <a:off x="135838" y="171019"/>
          <a:ext cx="8208912" cy="5130569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2C746D-0C48-4CBF-8BEF-D5D5CF923F44}">
      <dsp:nvSpPr>
        <dsp:cNvPr id="0" name=""/>
        <dsp:cNvSpPr/>
      </dsp:nvSpPr>
      <dsp:spPr>
        <a:xfrm>
          <a:off x="944416" y="3986110"/>
          <a:ext cx="188804" cy="1888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9591D7-C973-40BA-A84B-2FFF292FF43C}">
      <dsp:nvSpPr>
        <dsp:cNvPr id="0" name=""/>
        <dsp:cNvSpPr/>
      </dsp:nvSpPr>
      <dsp:spPr>
        <a:xfrm>
          <a:off x="576060" y="4248472"/>
          <a:ext cx="3753038" cy="9330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044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Monitoring JSON format ver. 1.1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Jun. 2016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accent6">
                  <a:lumMod val="50000"/>
                </a:schemeClr>
              </a:solidFill>
            </a:rPr>
            <a:t>BoM, JMA, CMA, …</a:t>
          </a:r>
          <a:endParaRPr lang="en-AU" sz="1600" b="1" kern="1200" dirty="0" smtClean="0">
            <a:solidFill>
              <a:schemeClr val="accent6">
                <a:lumMod val="50000"/>
              </a:schemeClr>
            </a:solidFill>
          </a:endParaRPr>
        </a:p>
      </dsp:txBody>
      <dsp:txXfrm>
        <a:off x="576060" y="4248472"/>
        <a:ext cx="3753038" cy="933048"/>
      </dsp:txXfrm>
    </dsp:sp>
    <dsp:sp modelId="{8546562C-330C-4BC4-BABD-F69A9929EF01}">
      <dsp:nvSpPr>
        <dsp:cNvPr id="0" name=""/>
        <dsp:cNvSpPr/>
      </dsp:nvSpPr>
      <dsp:spPr>
        <a:xfrm>
          <a:off x="2278364" y="2792740"/>
          <a:ext cx="328356" cy="3283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B1F9C4-2DBC-4299-A9D4-6C56B1D50082}">
      <dsp:nvSpPr>
        <dsp:cNvPr id="0" name=""/>
        <dsp:cNvSpPr/>
      </dsp:nvSpPr>
      <dsp:spPr>
        <a:xfrm>
          <a:off x="1370966" y="3136754"/>
          <a:ext cx="3754557" cy="967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3989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Publishing JSON ver. 1.1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BoM, CMA, DWD, JMA, KMA, </a:t>
          </a:r>
          <a:r>
            <a:rPr lang="en-AU" sz="1600" b="1" kern="1200" dirty="0" err="1" smtClean="0">
              <a:solidFill>
                <a:schemeClr val="accent6">
                  <a:lumMod val="50000"/>
                </a:schemeClr>
              </a:solidFill>
            </a:rPr>
            <a:t>MétéoFrance</a:t>
          </a: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en-AU" sz="1600" b="1" kern="1200" dirty="0" err="1" smtClean="0">
              <a:solidFill>
                <a:schemeClr val="accent6">
                  <a:lumMod val="50000"/>
                </a:schemeClr>
              </a:solidFill>
            </a:rPr>
            <a:t>MétéoMaroc</a:t>
          </a: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en-AU" sz="1600" b="1" kern="1200" dirty="0" err="1" smtClean="0">
              <a:solidFill>
                <a:schemeClr val="accent6">
                  <a:lumMod val="50000"/>
                </a:schemeClr>
              </a:solidFill>
            </a:rPr>
            <a:t>Roshydromet</a:t>
          </a:r>
          <a:endParaRPr lang="en-AU" sz="1600" b="1" kern="1200" dirty="0" smtClean="0">
            <a:solidFill>
              <a:schemeClr val="accent6">
                <a:lumMod val="50000"/>
              </a:schemeClr>
            </a:solidFill>
          </a:endParaRPr>
        </a:p>
      </dsp:txBody>
      <dsp:txXfrm>
        <a:off x="1370966" y="3136754"/>
        <a:ext cx="3754557" cy="967692"/>
      </dsp:txXfrm>
    </dsp:sp>
    <dsp:sp modelId="{37EC4F54-6DDA-43F5-AEED-FBCD528718C0}">
      <dsp:nvSpPr>
        <dsp:cNvPr id="0" name=""/>
        <dsp:cNvSpPr/>
      </dsp:nvSpPr>
      <dsp:spPr>
        <a:xfrm>
          <a:off x="3981713" y="1913360"/>
          <a:ext cx="435072" cy="43507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800AF6-7F20-465F-825A-6C68B1C8F966}">
      <dsp:nvSpPr>
        <dsp:cNvPr id="0" name=""/>
        <dsp:cNvSpPr/>
      </dsp:nvSpPr>
      <dsp:spPr>
        <a:xfrm>
          <a:off x="2664288" y="1152135"/>
          <a:ext cx="2695049" cy="7177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0536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Dashboard prototypes for JSON ver. 1.1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 dirty="0" smtClean="0">
              <a:solidFill>
                <a:schemeClr val="accent6">
                  <a:lumMod val="50000"/>
                </a:schemeClr>
              </a:solidFill>
            </a:rPr>
            <a:t>CMA, JMA</a:t>
          </a:r>
        </a:p>
      </dsp:txBody>
      <dsp:txXfrm>
        <a:off x="2664288" y="1152135"/>
        <a:ext cx="2695049" cy="717717"/>
      </dsp:txXfrm>
    </dsp:sp>
    <dsp:sp modelId="{6424767D-16CE-4B22-AF94-290B8F9F5D90}">
      <dsp:nvSpPr>
        <dsp:cNvPr id="0" name=""/>
        <dsp:cNvSpPr/>
      </dsp:nvSpPr>
      <dsp:spPr>
        <a:xfrm>
          <a:off x="5836927" y="1331553"/>
          <a:ext cx="582832" cy="5828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0E569F-2CD4-48B2-9081-5EEF952A92A2}">
      <dsp:nvSpPr>
        <dsp:cNvPr id="0" name=""/>
        <dsp:cNvSpPr/>
      </dsp:nvSpPr>
      <dsp:spPr>
        <a:xfrm>
          <a:off x="5688636" y="720090"/>
          <a:ext cx="1723871" cy="3678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831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800" b="1" kern="1200" dirty="0" smtClean="0">
              <a:solidFill>
                <a:srgbClr val="FF0000"/>
              </a:solidFill>
            </a:rPr>
            <a:t>CBS-16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800" b="1" kern="1200" dirty="0" smtClean="0">
              <a:solidFill>
                <a:srgbClr val="FF0000"/>
              </a:solidFill>
            </a:rPr>
            <a:t>2016</a:t>
          </a:r>
        </a:p>
      </dsp:txBody>
      <dsp:txXfrm>
        <a:off x="5688636" y="720090"/>
        <a:ext cx="1723871" cy="36786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14/11/2017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352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3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206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4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870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5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34733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6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53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7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297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tm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800" dirty="0" smtClean="0">
                <a:solidFill>
                  <a:srgbClr val="000090"/>
                </a:solidFill>
              </a:rPr>
              <a:t>WIS Monitoring &amp; WCD/CMA</a:t>
            </a:r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altLang="zh-CN" sz="3600" i="1" dirty="0" smtClean="0">
                <a:solidFill>
                  <a:srgbClr val="000090"/>
                </a:solidFill>
              </a:rPr>
              <a:t>CMA/Wang Peng</a:t>
            </a:r>
            <a:endParaRPr lang="en-US" sz="3600" i="1" dirty="0" smtClean="0">
              <a:solidFill>
                <a:srgbClr val="000090"/>
              </a:solidFill>
            </a:endParaRPr>
          </a:p>
          <a:p>
            <a:endParaRPr lang="en-US" sz="2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GISC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TT-GISC2017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sz="3600" dirty="0">
                <a:latin typeface="Arial" panose="020B0604020202020204" pitchFamily="34" charset="0"/>
                <a:cs typeface="Arial" panose="020B0604020202020204" pitchFamily="34" charset="0"/>
              </a:rPr>
              <a:t>Implementation timeline (phase 1)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2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图示 7"/>
          <p:cNvGraphicFramePr/>
          <p:nvPr>
            <p:extLst>
              <p:ext uri="{D42A27DB-BD31-4B8C-83A1-F6EECF244321}">
                <p14:modId xmlns:p14="http://schemas.microsoft.com/office/powerpoint/2010/main" val="228588464"/>
              </p:ext>
            </p:extLst>
          </p:nvPr>
        </p:nvGraphicFramePr>
        <p:xfrm>
          <a:off x="539552" y="1052736"/>
          <a:ext cx="8208912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2455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sz="3600" dirty="0">
                <a:latin typeface="Arial" panose="020B0604020202020204" pitchFamily="34" charset="0"/>
                <a:cs typeface="Arial" panose="020B0604020202020204" pitchFamily="34" charset="0"/>
              </a:rPr>
              <a:t>Implementation timeline (phase </a:t>
            </a:r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2)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3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图示 5"/>
          <p:cNvGraphicFramePr/>
          <p:nvPr>
            <p:extLst>
              <p:ext uri="{D42A27DB-BD31-4B8C-83A1-F6EECF244321}">
                <p14:modId xmlns:p14="http://schemas.microsoft.com/office/powerpoint/2010/main" val="1390600156"/>
              </p:ext>
            </p:extLst>
          </p:nvPr>
        </p:nvGraphicFramePr>
        <p:xfrm>
          <a:off x="539552" y="1052736"/>
          <a:ext cx="8208912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6196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WIS Common Dashboard by CMA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4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935" y="944226"/>
            <a:ext cx="6732240" cy="591377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258549" y="944226"/>
            <a:ext cx="28854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altLang="zh-CN" dirty="0" smtClean="0"/>
              <a:t>http://mon.wis.cma.cn/WCD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01535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5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内容占位符 5" descr="屏幕剪辑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75" y="0"/>
            <a:ext cx="8229600" cy="4267200"/>
          </a:xfrm>
        </p:spPr>
      </p:pic>
      <p:pic>
        <p:nvPicPr>
          <p:cNvPr id="10" name="图片 9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75" y="3396640"/>
            <a:ext cx="8229600" cy="332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93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6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图片 4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068" y="94184"/>
            <a:ext cx="7931864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29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79388" y="0"/>
            <a:ext cx="8229600" cy="83661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zh-CN" sz="3600" dirty="0">
                <a:latin typeface="Arial" panose="020B0604020202020204" pitchFamily="34" charset="0"/>
                <a:cs typeface="Arial" panose="020B0604020202020204" pitchFamily="34" charset="0"/>
              </a:rPr>
              <a:t>WIS Common Dashboard by CMA</a:t>
            </a:r>
            <a:endParaRPr lang="zh-CN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zh-CN" sz="2400" b="1" dirty="0"/>
              <a:t>Decision 5.5(1)/2 (CBS-16</a:t>
            </a:r>
            <a:r>
              <a:rPr lang="en-GB" altLang="zh-CN" sz="2400" b="1" dirty="0" smtClean="0"/>
              <a:t>) </a:t>
            </a:r>
            <a:r>
              <a:rPr lang="en-GB" altLang="zh-CN" sz="2400" b="1" dirty="0"/>
              <a:t>WIS SYSTEM </a:t>
            </a:r>
            <a:r>
              <a:rPr lang="en-GB" altLang="zh-CN" sz="2400" b="1" dirty="0" smtClean="0"/>
              <a:t>MONITORING</a:t>
            </a:r>
            <a:r>
              <a:rPr lang="en-US" altLang="zh-CN" sz="2400" b="1" dirty="0" smtClean="0"/>
              <a:t>:</a:t>
            </a:r>
          </a:p>
          <a:p>
            <a:r>
              <a:rPr lang="en-US" altLang="zh-CN" sz="2400" b="1" dirty="0" smtClean="0"/>
              <a:t>“</a:t>
            </a:r>
            <a:r>
              <a:rPr lang="en-GB" altLang="zh-CN" sz="2400" dirty="0"/>
              <a:t>THE COMMISSION FOR BASIC SYSTEMS,</a:t>
            </a:r>
            <a:endParaRPr lang="zh-CN" altLang="zh-CN" sz="2400" dirty="0"/>
          </a:p>
          <a:p>
            <a:pPr marL="0" indent="0">
              <a:buNone/>
            </a:pPr>
            <a:r>
              <a:rPr lang="en-GB" altLang="zh-CN" sz="2400" b="1" dirty="0" smtClean="0"/>
              <a:t>Recognizing</a:t>
            </a:r>
            <a:r>
              <a:rPr lang="en-GB" altLang="zh-CN" sz="2400" dirty="0"/>
              <a:t>:</a:t>
            </a:r>
            <a:endParaRPr lang="zh-CN" altLang="zh-CN" sz="2400" dirty="0"/>
          </a:p>
          <a:p>
            <a:pPr marL="0" indent="0">
              <a:buNone/>
            </a:pPr>
            <a:r>
              <a:rPr lang="en-GB" altLang="zh-CN" sz="2400" dirty="0"/>
              <a:t>(1)	That ICT-ISS has successfully developed and demonstrated pseudo operational prototype WIS Monitoring Common Dashboard (WCD) at GISC Beijing and Tokyo</a:t>
            </a:r>
            <a:r>
              <a:rPr lang="en-US" altLang="zh-CN" sz="2400" b="1" dirty="0" smtClean="0"/>
              <a:t>”</a:t>
            </a:r>
            <a:endParaRPr lang="en-US" altLang="zh-CN" sz="2400" b="1" dirty="0"/>
          </a:p>
          <a:p>
            <a:endParaRPr lang="en-US" altLang="zh-CN" sz="2400" b="1" dirty="0" smtClean="0"/>
          </a:p>
          <a:p>
            <a:r>
              <a:rPr lang="en-US" altLang="zh-CN" sz="2800" b="1" dirty="0" smtClean="0"/>
              <a:t>CMA plan to continue improving the WCD and </a:t>
            </a:r>
            <a:r>
              <a:rPr lang="en-US" altLang="zh-CN" sz="2800" b="1" smtClean="0"/>
              <a:t>operationalize it</a:t>
            </a:r>
            <a:endParaRPr lang="zh-CN" altLang="en-US" sz="2400" b="1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7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880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4.1(2)-Beij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TT-GISC2017-presentation4.1(2)-Beijing</Template>
  <TotalTime>122</TotalTime>
  <Words>182</Words>
  <Application>Microsoft Office PowerPoint</Application>
  <PresentationFormat>全屏显示(4:3)</PresentationFormat>
  <Paragraphs>55</Paragraphs>
  <Slides>8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2" baseType="lpstr">
      <vt:lpstr>宋体</vt:lpstr>
      <vt:lpstr>Arial</vt:lpstr>
      <vt:lpstr>Calibri</vt:lpstr>
      <vt:lpstr>TT-GISC2017-presentation4.1(2)-Beijing</vt:lpstr>
      <vt:lpstr>PowerPoint 演示文稿</vt:lpstr>
      <vt:lpstr>Implementation timeline (phase 1)</vt:lpstr>
      <vt:lpstr>Implementation timeline (phase 2)</vt:lpstr>
      <vt:lpstr>WIS Common Dashboard by CMA</vt:lpstr>
      <vt:lpstr>PowerPoint 演示文稿</vt:lpstr>
      <vt:lpstr>PowerPoint 演示文稿</vt:lpstr>
      <vt:lpstr>WIS Common Dashboard by CMA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NOT NULL</dc:creator>
  <cp:lastModifiedBy>王鹏</cp:lastModifiedBy>
  <cp:revision>19</cp:revision>
  <dcterms:created xsi:type="dcterms:W3CDTF">2017-11-11T04:36:35Z</dcterms:created>
  <dcterms:modified xsi:type="dcterms:W3CDTF">2017-11-13T19:23:07Z</dcterms:modified>
</cp:coreProperties>
</file>