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4" r:id="rId3"/>
    <p:sldId id="265" r:id="rId4"/>
    <p:sldId id="266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7" d="100"/>
          <a:sy n="77" d="100"/>
        </p:scale>
        <p:origin x="120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Pretoria GISC Status report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Andrew van der Merwe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4.1.10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Responsibility, Connections and Volumes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54250">
              <a:spcBef>
                <a:spcPts val="0"/>
              </a:spcBef>
            </a:pPr>
            <a:r>
              <a:rPr lang="en-GB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Area of Responsibility: </a:t>
            </a: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WMO RA-I (Africa)</a:t>
            </a: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  <a:p>
            <a:pPr marL="254250">
              <a:spcBef>
                <a:spcPts val="0"/>
              </a:spcBef>
            </a:pPr>
            <a:endParaRPr lang="en-US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spcBef>
                <a:spcPts val="0"/>
              </a:spcBef>
            </a:pP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NC’s in area of responsibility includes:</a:t>
            </a:r>
          </a:p>
          <a:p>
            <a:pPr marL="9000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Angola, Botswana, Lesotho, Malawi, Mozambique, Namibia</a:t>
            </a:r>
          </a:p>
          <a:p>
            <a:pPr marL="9000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Swaziland, Zambia, Zimbabwe, Sudan</a:t>
            </a:r>
          </a:p>
          <a:p>
            <a:pPr marL="540000">
              <a:spcBef>
                <a:spcPts val="0"/>
              </a:spcBef>
            </a:pP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spcBef>
                <a:spcPts val="0"/>
              </a:spcBef>
            </a:pP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AMCDN </a:t>
            </a: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Connections</a:t>
            </a:r>
          </a:p>
          <a:p>
            <a:pPr marL="9000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Angola</a:t>
            </a: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Botswana, Kenya, La Reunion, Lesotho, Malawi</a:t>
            </a:r>
          </a:p>
          <a:p>
            <a:pPr marL="9000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Mozambique, Namibia, Swaziland, Zambia, Zimbabwe</a:t>
            </a:r>
          </a:p>
          <a:p>
            <a:pPr marL="9000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Make use of direct </a:t>
            </a:r>
            <a:r>
              <a:rPr lang="en-US" altLang="en-US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lines (Only Namibia, Botswana and Swaziland) 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and the Internet</a:t>
            </a: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40000">
              <a:spcBef>
                <a:spcPts val="0"/>
              </a:spcBef>
            </a:pPr>
            <a:endParaRPr lang="en-US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spcBef>
                <a:spcPts val="0"/>
              </a:spcBef>
            </a:pP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Daily traffic</a:t>
            </a: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(October 2017)</a:t>
            </a: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marL="254250">
              <a:spcBef>
                <a:spcPts val="0"/>
              </a:spcBef>
            </a:pPr>
            <a:endParaRPr lang="en-US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900000"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Input	   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9,368,479 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bulletins	-   </a:t>
            </a: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876.95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 per day</a:t>
            </a:r>
          </a:p>
          <a:p>
            <a:pPr marL="900000"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Output	 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50,875,620</a:t>
            </a: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bulletins	-   4.74      G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 per day</a:t>
            </a: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900000" lvl="1">
              <a:spcBef>
                <a:spcPts val="0"/>
              </a:spcBef>
              <a:buNone/>
            </a:pP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spcBef>
                <a:spcPts val="0"/>
              </a:spcBef>
            </a:pPr>
            <a:r>
              <a:rPr lang="en-US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Daily traffic (March 2017):</a:t>
            </a:r>
          </a:p>
          <a:p>
            <a:pPr marL="900000"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Input	   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8,082,827 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bulletins	-    758.13  MB per day</a:t>
            </a:r>
          </a:p>
          <a:p>
            <a:pPr marL="900000"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Output	 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50,290,208</a:t>
            </a:r>
            <a:r>
              <a:rPr lang="en-US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bulletins	-         4.68 GB per day</a:t>
            </a:r>
          </a:p>
          <a:p>
            <a:pPr marL="540000" lvl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4000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Capacity and 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2542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Training – Capacity building activity </a:t>
            </a:r>
          </a:p>
          <a:p>
            <a:pPr marL="900000" indent="-2857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 I WIS training and planning workshop was held in Pretoria, South Africa, 24-26 January </a:t>
            </a:r>
            <a:r>
              <a:rPr lang="en-ZA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2017</a:t>
            </a:r>
            <a:endParaRPr lang="en-ZA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ZA" sz="1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Delegates </a:t>
            </a:r>
            <a:r>
              <a:rPr lang="en-ZA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from the following countries attended the workshop:</a:t>
            </a:r>
          </a:p>
          <a:p>
            <a:pPr marL="900000" indent="-2857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Angola, Botswana, Ghana, Lesotho, Liberia, Malawi, Mozambique, Seychelles, Swaziland, Zambia</a:t>
            </a:r>
          </a:p>
          <a:p>
            <a:pPr marL="900000" indent="-2857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NC’s in RA I are in the process of becoming WIS </a:t>
            </a:r>
            <a:r>
              <a:rPr lang="en-ZA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compliant</a:t>
            </a:r>
            <a:endParaRPr lang="en-ZA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542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ZA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Training Planned</a:t>
            </a:r>
          </a:p>
          <a:p>
            <a:pPr marL="654300" lvl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ZA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Internal stakeholders SAWS (February 2018)</a:t>
            </a:r>
          </a:p>
          <a:p>
            <a:pPr marL="654300" lvl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ZA" sz="16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External stake holders (South Africa), planned in combination with WIGOS (May 2018) </a:t>
            </a:r>
          </a:p>
          <a:p>
            <a:pPr marL="2542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altLang="en-US" sz="18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GISC </a:t>
            </a: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Backup</a:t>
            </a:r>
          </a:p>
          <a:p>
            <a:pPr marL="900000" indent="-2857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GISC Exeter and Brasilia is under investigation for possible backup GISCs</a:t>
            </a:r>
          </a:p>
          <a:p>
            <a:pPr marL="900000" indent="-2857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GISC Pretoria system synced to DR site on a daily basis as part of SAWS BCP</a:t>
            </a:r>
          </a:p>
          <a:p>
            <a:pPr marL="540000" lvl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4000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500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Changes and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54250">
              <a:spcBef>
                <a:spcPts val="0"/>
              </a:spcBef>
            </a:pP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Changes in GISC</a:t>
            </a:r>
          </a:p>
          <a:p>
            <a:pPr marL="254250">
              <a:spcBef>
                <a:spcPts val="0"/>
              </a:spcBef>
            </a:pPr>
            <a:endParaRPr lang="pt-BR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40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ZA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application software were updated in January 2017</a:t>
            </a:r>
          </a:p>
          <a:p>
            <a:pPr marL="9000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Discover Weather Administration Portal version 1.4.0.1, running on </a:t>
            </a:r>
            <a:r>
              <a:rPr lang="en-ZA" sz="1600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GlassFish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3.1.2</a:t>
            </a:r>
          </a:p>
          <a:p>
            <a:pPr marL="9000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Discover Weather Public Portal version 1..0.1, running on </a:t>
            </a:r>
            <a:r>
              <a:rPr lang="en-ZA" sz="1600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GlassFish</a:t>
            </a: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3.1.2</a:t>
            </a:r>
          </a:p>
          <a:p>
            <a:pPr marL="9000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Moving Weather 1.6-7</a:t>
            </a:r>
          </a:p>
          <a:p>
            <a:pPr marL="9000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Discover Weather helper applications 1.4.0.1</a:t>
            </a:r>
          </a:p>
          <a:p>
            <a:pPr marL="9000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Oracle Database Standard Edition 11.2</a:t>
            </a:r>
          </a:p>
          <a:p>
            <a:pPr marL="540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altLang="en-US" sz="18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Network upgrades include:</a:t>
            </a:r>
          </a:p>
          <a:p>
            <a:pPr marL="90000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International Internet bandwidth from 12Mbs to 20Mbs</a:t>
            </a:r>
          </a:p>
          <a:p>
            <a:pPr marL="90000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RMDCN connection was increased from 2Mbs to 	4Mbs</a:t>
            </a:r>
          </a:p>
          <a:p>
            <a:pPr marL="90000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ZA" altLang="en-US" sz="16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National Internet connection remains 1Gbs</a:t>
            </a:r>
          </a:p>
          <a:p>
            <a:pPr marL="25425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endParaRPr lang="pt-BR" altLang="en-US" sz="16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4000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en-US" sz="18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1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33</TotalTime>
  <Words>239</Words>
  <Application>Microsoft Office PowerPoint</Application>
  <PresentationFormat>On-screen Show (4:3)</PresentationFormat>
  <Paragraphs>58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TT-GISC2017-presentationXX-template</vt:lpstr>
      <vt:lpstr>PowerPoint Presentation</vt:lpstr>
      <vt:lpstr>Responsibility, Connections and Volumes</vt:lpstr>
      <vt:lpstr>Capacity and Backup</vt:lpstr>
      <vt:lpstr>Changes and Network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VanDerMerwe</dc:creator>
  <cp:lastModifiedBy>Andrew VanDerMerwe</cp:lastModifiedBy>
  <cp:revision>5</cp:revision>
  <dcterms:created xsi:type="dcterms:W3CDTF">2017-11-13T09:15:31Z</dcterms:created>
  <dcterms:modified xsi:type="dcterms:W3CDTF">2017-11-13T09:48:49Z</dcterms:modified>
</cp:coreProperties>
</file>