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udouin Raoult" initials="BR" lastIdx="1" clrIdx="0">
    <p:extLst>
      <p:ext uri="{19B8F6BF-5375-455C-9EA6-DF929625EA0E}">
        <p15:presenceInfo xmlns:p15="http://schemas.microsoft.com/office/powerpoint/2012/main" userId="" providerId="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408"/>
    <p:restoredTop sz="94647"/>
  </p:normalViewPr>
  <p:slideViewPr>
    <p:cSldViewPr snapToGrid="0" snapToObjects="1">
      <p:cViewPr>
        <p:scale>
          <a:sx n="153" d="100"/>
          <a:sy n="153" d="100"/>
        </p:scale>
        <p:origin x="79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commentAuthors" Target="commentAuthors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11-23T14:53:48.867" idx="1">
    <p:pos x="1546" y="455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943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31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34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54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71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220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61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15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93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04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607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69E44-1670-DD41-BBDF-2CA03D906894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6A9AC-4876-4A41-BD7A-945624743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595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14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WIS is will leverage existing infrastructure, services, etc.</a:t>
            </a:r>
          </a:p>
          <a:p>
            <a:pPr lvl="1"/>
            <a:r>
              <a:rPr lang="en-US" dirty="0" smtClean="0"/>
              <a:t>WIS should allow simple addition of new services</a:t>
            </a:r>
          </a:p>
          <a:p>
            <a:pPr lvl="1"/>
            <a:r>
              <a:rPr lang="en-US" dirty="0" smtClean="0"/>
              <a:t>New services will eventually supersede old ones without impact on users (as long the interfaces are stable).</a:t>
            </a:r>
          </a:p>
          <a:p>
            <a:r>
              <a:rPr lang="en-US" dirty="0" smtClean="0"/>
              <a:t>Everything is a service</a:t>
            </a:r>
          </a:p>
          <a:p>
            <a:endParaRPr lang="en-US" dirty="0" smtClean="0"/>
          </a:p>
          <a:p>
            <a:r>
              <a:rPr lang="en-US" dirty="0" smtClean="0"/>
              <a:t>We need to define the “glue”</a:t>
            </a:r>
          </a:p>
          <a:p>
            <a:pPr lvl="1"/>
            <a:r>
              <a:rPr lang="en-US" dirty="0" smtClean="0"/>
              <a:t>Agreed interfaces, APIs, </a:t>
            </a:r>
          </a:p>
          <a:p>
            <a:pPr lvl="1"/>
            <a:endParaRPr lang="en-US" dirty="0"/>
          </a:p>
          <a:p>
            <a:r>
              <a:rPr lang="en-US" dirty="0" smtClean="0"/>
              <a:t>What is the MVP?</a:t>
            </a:r>
          </a:p>
          <a:p>
            <a:pPr lvl="1"/>
            <a:r>
              <a:rPr lang="en-US" dirty="0" smtClean="0"/>
              <a:t>Monitoring, real-time distribution, catalogue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948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2672"/>
            <a:ext cx="10515600" cy="5355638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Technical stuff (</a:t>
            </a:r>
            <a:r>
              <a:rPr lang="en-US" dirty="0" smtClean="0">
                <a:solidFill>
                  <a:srgbClr val="FF0000"/>
                </a:solidFill>
              </a:rPr>
              <a:t>GEO-GCI team, </a:t>
            </a:r>
            <a:r>
              <a:rPr lang="en-US" dirty="0" smtClean="0">
                <a:solidFill>
                  <a:srgbClr val="0070C0"/>
                </a:solidFill>
              </a:rPr>
              <a:t>Baudouin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Erwan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smtClean="0">
                <a:solidFill>
                  <a:srgbClr val="FF0000"/>
                </a:solidFill>
              </a:rPr>
              <a:t>Thorsten, Tobias, 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                            Bing, Shuichi, Sergei, Jacob, Jan, 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                            Jose, </a:t>
            </a:r>
            <a:r>
              <a:rPr lang="en-US" dirty="0" err="1" smtClean="0">
                <a:solidFill>
                  <a:srgbClr val="FF0000"/>
                </a:solidFill>
              </a:rPr>
              <a:t>Sylvano</a:t>
            </a:r>
            <a:r>
              <a:rPr lang="en-US" dirty="0" smtClean="0">
                <a:solidFill>
                  <a:srgbClr val="FF0000"/>
                </a:solidFill>
              </a:rPr>
              <a:t>, Alex, Someone from </a:t>
            </a:r>
            <a:r>
              <a:rPr lang="en-US" dirty="0" err="1" smtClean="0">
                <a:solidFill>
                  <a:srgbClr val="FF0000"/>
                </a:solidFill>
              </a:rPr>
              <a:t>EMODNet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pPr lvl="1"/>
            <a:r>
              <a:rPr lang="en-US" dirty="0" smtClean="0"/>
              <a:t>Infrastructure</a:t>
            </a:r>
          </a:p>
          <a:p>
            <a:pPr lvl="2"/>
            <a:r>
              <a:rPr lang="en-US" dirty="0" smtClean="0"/>
              <a:t>IaaS, SLA, Network, Security, </a:t>
            </a:r>
            <a:r>
              <a:rPr lang="mr-IN" dirty="0" smtClean="0"/>
              <a:t>…</a:t>
            </a:r>
            <a:endParaRPr lang="en-US" dirty="0" smtClean="0"/>
          </a:p>
          <a:p>
            <a:pPr lvl="1"/>
            <a:r>
              <a:rPr lang="en-US" dirty="0" smtClean="0"/>
              <a:t>Catalogues of data &amp; services</a:t>
            </a:r>
          </a:p>
          <a:p>
            <a:pPr lvl="2"/>
            <a:r>
              <a:rPr lang="en-US" dirty="0" smtClean="0"/>
              <a:t>Metadata, searching, SEO, </a:t>
            </a:r>
            <a:r>
              <a:rPr lang="mr-IN" dirty="0" smtClean="0"/>
              <a:t>…</a:t>
            </a:r>
            <a:endParaRPr lang="en-GB" dirty="0" smtClean="0"/>
          </a:p>
          <a:p>
            <a:pPr lvl="1"/>
            <a:r>
              <a:rPr lang="en-US" dirty="0" smtClean="0"/>
              <a:t>Services and data access</a:t>
            </a:r>
          </a:p>
          <a:p>
            <a:pPr lvl="2"/>
            <a:r>
              <a:rPr lang="en-US" dirty="0" smtClean="0"/>
              <a:t>API, orchestration, hosted processing, PaaS, SaaS</a:t>
            </a:r>
          </a:p>
          <a:p>
            <a:pPr lvl="2"/>
            <a:r>
              <a:rPr lang="en-US" dirty="0" smtClean="0"/>
              <a:t>Interoperability</a:t>
            </a:r>
          </a:p>
          <a:p>
            <a:pPr lvl="2"/>
            <a:r>
              <a:rPr lang="en-US" dirty="0" smtClean="0"/>
              <a:t>Real-time data transfer</a:t>
            </a:r>
          </a:p>
          <a:p>
            <a:pPr lvl="1"/>
            <a:r>
              <a:rPr lang="en-US" dirty="0" smtClean="0"/>
              <a:t>Identity management &amp; </a:t>
            </a:r>
            <a:r>
              <a:rPr lang="en-US" dirty="0"/>
              <a:t>d</a:t>
            </a:r>
            <a:r>
              <a:rPr lang="en-US" dirty="0" smtClean="0"/>
              <a:t>ata policy</a:t>
            </a:r>
          </a:p>
          <a:p>
            <a:pPr lvl="1"/>
            <a:r>
              <a:rPr lang="en-US" dirty="0" smtClean="0"/>
              <a:t>Notifications</a:t>
            </a:r>
          </a:p>
          <a:p>
            <a:pPr lvl="1"/>
            <a:r>
              <a:rPr lang="en-US" dirty="0" smtClean="0"/>
              <a:t>Great user interfaces (including branding, reusable UI elements)</a:t>
            </a:r>
          </a:p>
          <a:p>
            <a:r>
              <a:rPr lang="en-US" dirty="0" smtClean="0"/>
              <a:t>Planning stuff (</a:t>
            </a:r>
            <a:r>
              <a:rPr lang="en-US" dirty="0" smtClean="0">
                <a:solidFill>
                  <a:srgbClr val="0070C0"/>
                </a:solidFill>
              </a:rPr>
              <a:t>Jeremy</a:t>
            </a:r>
            <a:r>
              <a:rPr lang="en-US" dirty="0" smtClean="0">
                <a:solidFill>
                  <a:srgbClr val="FF0000"/>
                </a:solidFill>
              </a:rPr>
              <a:t>, Thorsten, </a:t>
            </a:r>
            <a:r>
              <a:rPr lang="en-US" dirty="0" err="1" smtClean="0">
                <a:solidFill>
                  <a:srgbClr val="FF0000"/>
                </a:solidFill>
              </a:rPr>
              <a:t>Rabia</a:t>
            </a:r>
            <a:r>
              <a:rPr lang="en-US" dirty="0" smtClean="0">
                <a:solidFill>
                  <a:srgbClr val="FF0000"/>
                </a:solidFill>
              </a:rPr>
              <a:t>, Someone from New Zealand, Patrick)</a:t>
            </a:r>
          </a:p>
          <a:p>
            <a:pPr lvl="1"/>
            <a:r>
              <a:rPr lang="en-US" dirty="0" smtClean="0"/>
              <a:t>Migration</a:t>
            </a:r>
          </a:p>
          <a:p>
            <a:pPr lvl="2"/>
            <a:r>
              <a:rPr lang="en-US" dirty="0" smtClean="0"/>
              <a:t>Definition of the MVP, </a:t>
            </a:r>
            <a:r>
              <a:rPr lang="en-US" dirty="0" smtClean="0"/>
              <a:t>GTS retirement</a:t>
            </a:r>
          </a:p>
          <a:p>
            <a:pPr lvl="1"/>
            <a:r>
              <a:rPr lang="en-US" dirty="0" smtClean="0"/>
              <a:t>On-boarding existing and new contributions</a:t>
            </a:r>
          </a:p>
          <a:p>
            <a:r>
              <a:rPr lang="en-US" dirty="0" smtClean="0"/>
              <a:t>Soft stuff (</a:t>
            </a:r>
            <a:r>
              <a:rPr lang="en-US" dirty="0" err="1" smtClean="0">
                <a:solidFill>
                  <a:srgbClr val="FF0000"/>
                </a:solidFill>
              </a:rPr>
              <a:t>Lothar</a:t>
            </a:r>
            <a:r>
              <a:rPr lang="en-US" dirty="0" smtClean="0">
                <a:solidFill>
                  <a:srgbClr val="FF0000"/>
                </a:solidFill>
              </a:rPr>
              <a:t>, Matteo, Tobias,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Rabia</a:t>
            </a:r>
            <a:r>
              <a:rPr lang="en-US" dirty="0" smtClean="0">
                <a:solidFill>
                  <a:srgbClr val="FF0000"/>
                </a:solidFill>
              </a:rPr>
              <a:t>, Sergei, Jacob, GEO-GCI team, Patrick, Jeremy)</a:t>
            </a:r>
            <a:endParaRPr lang="en-US" dirty="0" smtClean="0">
              <a:solidFill>
                <a:srgbClr val="FF0000"/>
              </a:solidFill>
            </a:endParaRPr>
          </a:p>
          <a:p>
            <a:pPr lvl="1"/>
            <a:r>
              <a:rPr lang="en-US" dirty="0" smtClean="0"/>
              <a:t>Policy framework</a:t>
            </a:r>
          </a:p>
          <a:p>
            <a:pPr lvl="2"/>
            <a:r>
              <a:rPr lang="en-US" dirty="0" smtClean="0"/>
              <a:t>Funding model and sustainability</a:t>
            </a:r>
          </a:p>
          <a:p>
            <a:pPr lvl="1"/>
            <a:r>
              <a:rPr lang="en-US" dirty="0" smtClean="0"/>
              <a:t>Coordination</a:t>
            </a:r>
          </a:p>
          <a:p>
            <a:pPr lvl="1"/>
            <a:r>
              <a:rPr lang="en-US" dirty="0" smtClean="0"/>
              <a:t>Training &amp; capacity building</a:t>
            </a:r>
            <a:endParaRPr lang="en-US" dirty="0" smtClean="0"/>
          </a:p>
          <a:p>
            <a:pPr lvl="1"/>
            <a:r>
              <a:rPr lang="en-US" dirty="0" smtClean="0"/>
              <a:t>Outreach</a:t>
            </a:r>
          </a:p>
          <a:p>
            <a:pPr lvl="1"/>
            <a:r>
              <a:rPr lang="en-US" dirty="0" smtClean="0"/>
              <a:t>IPR, licensing (data, software, etc.)</a:t>
            </a: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 rot="5400000">
            <a:off x="8427404" y="3019572"/>
            <a:ext cx="47761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Monitoring and reporting, quality assurance, security, </a:t>
            </a:r>
            <a:r>
              <a:rPr lang="en-US" sz="2000" smtClean="0"/>
              <a:t>risk management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 rot="2524175">
            <a:off x="6990753" y="1885443"/>
            <a:ext cx="287925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Bullet list ready for mid-</a:t>
            </a:r>
            <a:r>
              <a:rPr lang="en-GB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J</a:t>
            </a:r>
            <a:r>
              <a:rPr lang="en-GB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anuary</a:t>
            </a:r>
            <a:endParaRPr lang="en-GB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 rot="18222213">
            <a:off x="7002170" y="4577033"/>
            <a:ext cx="394489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Good draft ready by end of</a:t>
            </a:r>
            <a:br>
              <a:rPr lang="en-GB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GB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February</a:t>
            </a:r>
            <a:endParaRPr lang="en-GB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2488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105</Words>
  <Application>Microsoft Macintosh PowerPoint</Application>
  <PresentationFormat>Widescreen</PresentationFormat>
  <Paragraphs>38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Calibri Light</vt:lpstr>
      <vt:lpstr>Mangal</vt:lpstr>
      <vt:lpstr>Arial</vt:lpstr>
      <vt:lpstr>Office Theme</vt:lpstr>
      <vt:lpstr>PowerPoint Presentation</vt:lpstr>
      <vt:lpstr>Goals</vt:lpstr>
      <vt:lpstr>Topics:</vt:lpstr>
    </vt:vector>
  </TitlesOfParts>
  <Company/>
  <LinksUpToDate>false</LinksUpToDate>
  <SharedDoc>false</SharedDoc>
  <HyperlinksChanged>false</HyperlinksChanged>
  <AppVersion>15.0040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Baudouin Raoult</dc:creator>
  <cp:lastModifiedBy>Baudouin Raoult</cp:lastModifiedBy>
  <cp:revision>24</cp:revision>
  <dcterms:created xsi:type="dcterms:W3CDTF">2017-11-23T11:32:03Z</dcterms:created>
  <dcterms:modified xsi:type="dcterms:W3CDTF">2017-11-23T14:13:28Z</dcterms:modified>
</cp:coreProperties>
</file>