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0" autoAdjust="0"/>
    <p:restoredTop sz="94660"/>
  </p:normalViewPr>
  <p:slideViewPr>
    <p:cSldViewPr snapToGrid="0">
      <p:cViewPr varScale="1">
        <p:scale>
          <a:sx n="60" d="100"/>
          <a:sy n="60" d="100"/>
        </p:scale>
        <p:origin x="60" y="3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11/22/2017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684D5E-5386-4358-9EF1-A7879EFE7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/>
              <a:t>What</a:t>
            </a:r>
            <a:r>
              <a:rPr lang="fr-FR" dirty="0"/>
              <a:t> </a:t>
            </a:r>
            <a:r>
              <a:rPr lang="fr-FR" dirty="0" err="1"/>
              <a:t>we</a:t>
            </a:r>
            <a:r>
              <a:rPr lang="fr-FR" dirty="0"/>
              <a:t> </a:t>
            </a:r>
            <a:r>
              <a:rPr lang="fr-FR" dirty="0" err="1"/>
              <a:t>learned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866175-198C-4392-B8E8-865E67C74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466754"/>
            <a:ext cx="7729728" cy="3795824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WIS 2.0 will be “the” collaborative system of system </a:t>
            </a:r>
          </a:p>
          <a:p>
            <a:pPr lvl="1"/>
            <a:r>
              <a:rPr lang="en-GB" dirty="0"/>
              <a:t>Easier to share info and knowledge, easier for user to find the info they need</a:t>
            </a:r>
            <a:endParaRPr lang="fr-FR" dirty="0"/>
          </a:p>
          <a:p>
            <a:r>
              <a:rPr lang="en-GB" dirty="0"/>
              <a:t>GTS was a success story, we need a new one with WIS 2.0</a:t>
            </a:r>
          </a:p>
          <a:p>
            <a:r>
              <a:rPr lang="en-GB" dirty="0"/>
              <a:t>A lot of thing exist and there are answers to the questions we are having</a:t>
            </a:r>
          </a:p>
          <a:p>
            <a:r>
              <a:rPr lang="en-GB" dirty="0"/>
              <a:t>Technologies is not a real issue</a:t>
            </a:r>
          </a:p>
          <a:p>
            <a:r>
              <a:rPr lang="en-GB" dirty="0"/>
              <a:t>A lot of big systems are being build, </a:t>
            </a:r>
          </a:p>
          <a:p>
            <a:pPr lvl="1"/>
            <a:r>
              <a:rPr lang="en-GB" dirty="0"/>
              <a:t>find a way to align all these systems which are being developed,</a:t>
            </a:r>
            <a:endParaRPr lang="fr-FR" dirty="0"/>
          </a:p>
          <a:p>
            <a:r>
              <a:rPr lang="en-GB" dirty="0"/>
              <a:t>GEOSS progress impressive, very big inspiration, work together</a:t>
            </a:r>
            <a:endParaRPr lang="fr-FR" dirty="0"/>
          </a:p>
          <a:p>
            <a:r>
              <a:rPr lang="en-GB" dirty="0"/>
              <a:t>Still challenges …. </a:t>
            </a:r>
          </a:p>
          <a:p>
            <a:pPr lvl="1"/>
            <a:r>
              <a:rPr lang="en-GB" dirty="0"/>
              <a:t>How to embrace the community.</a:t>
            </a:r>
          </a:p>
          <a:p>
            <a:pPr lvl="1"/>
            <a:r>
              <a:rPr lang="en-GB"/>
              <a:t>How to convince </a:t>
            </a:r>
            <a:r>
              <a:rPr lang="en-GB" dirty="0"/>
              <a:t>key decision makers that WIS 2.0 will answer what they are looking for ,</a:t>
            </a:r>
          </a:p>
          <a:p>
            <a:pPr lvl="1"/>
            <a:r>
              <a:rPr lang="en-GB" dirty="0"/>
              <a:t> Legacy has to be taken into account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96688013"/>
      </p:ext>
    </p:extLst>
  </p:cSld>
  <p:clrMapOvr>
    <a:masterClrMapping/>
  </p:clrMapOvr>
</p:sld>
</file>

<file path=ppt/theme/theme1.xml><?xml version="1.0" encoding="utf-8"?>
<a:theme xmlns:a="http://schemas.openxmlformats.org/drawingml/2006/main" name="Colis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TM10001115[[fn=Colis]]</Template>
  <TotalTime>1642</TotalTime>
  <Words>131</Words>
  <Application>Microsoft Office PowerPoint</Application>
  <PresentationFormat>Grand écran</PresentationFormat>
  <Paragraphs>13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Gill Sans MT</vt:lpstr>
      <vt:lpstr>Colis</vt:lpstr>
      <vt:lpstr>What we learned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use cases</dc:title>
  <dc:creator>Matteo DellAcqua</dc:creator>
  <cp:lastModifiedBy>Matteo DellAcqua</cp:lastModifiedBy>
  <cp:revision>11</cp:revision>
  <dcterms:created xsi:type="dcterms:W3CDTF">2017-11-22T06:08:20Z</dcterms:created>
  <dcterms:modified xsi:type="dcterms:W3CDTF">2017-11-23T12:30:25Z</dcterms:modified>
</cp:coreProperties>
</file>