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5"/>
    <p:restoredTop sz="94677"/>
  </p:normalViewPr>
  <p:slideViewPr>
    <p:cSldViewPr snapToGrid="0" snapToObjects="1">
      <p:cViewPr varScale="1">
        <p:scale>
          <a:sx n="70" d="100"/>
          <a:sy n="70" d="100"/>
        </p:scale>
        <p:origin x="200" y="9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40CA-7743-E144-9604-EA3E93BE3E78}" type="datetimeFigureOut">
              <a:rPr lang="en-US" smtClean="0"/>
              <a:t>11/22/17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424DF-CB26-AC49-9D8A-BD8DD1D88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688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40CA-7743-E144-9604-EA3E93BE3E78}" type="datetimeFigureOut">
              <a:rPr lang="en-US" smtClean="0"/>
              <a:t>11/22/17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424DF-CB26-AC49-9D8A-BD8DD1D88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068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40CA-7743-E144-9604-EA3E93BE3E78}" type="datetimeFigureOut">
              <a:rPr lang="en-US" smtClean="0"/>
              <a:t>11/22/17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424DF-CB26-AC49-9D8A-BD8DD1D88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341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40CA-7743-E144-9604-EA3E93BE3E78}" type="datetimeFigureOut">
              <a:rPr lang="en-US" smtClean="0"/>
              <a:t>11/22/17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424DF-CB26-AC49-9D8A-BD8DD1D88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704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40CA-7743-E144-9604-EA3E93BE3E78}" type="datetimeFigureOut">
              <a:rPr lang="en-US" smtClean="0"/>
              <a:t>11/22/17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424DF-CB26-AC49-9D8A-BD8DD1D88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544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40CA-7743-E144-9604-EA3E93BE3E78}" type="datetimeFigureOut">
              <a:rPr lang="en-US" smtClean="0"/>
              <a:t>11/22/17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424DF-CB26-AC49-9D8A-BD8DD1D88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436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40CA-7743-E144-9604-EA3E93BE3E78}" type="datetimeFigureOut">
              <a:rPr lang="en-US" smtClean="0"/>
              <a:t>11/22/17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424DF-CB26-AC49-9D8A-BD8DD1D88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445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40CA-7743-E144-9604-EA3E93BE3E78}" type="datetimeFigureOut">
              <a:rPr lang="en-US" smtClean="0"/>
              <a:t>11/22/17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424DF-CB26-AC49-9D8A-BD8DD1D88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552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40CA-7743-E144-9604-EA3E93BE3E78}" type="datetimeFigureOut">
              <a:rPr lang="en-US" smtClean="0"/>
              <a:t>11/22/17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424DF-CB26-AC49-9D8A-BD8DD1D88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64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40CA-7743-E144-9604-EA3E93BE3E78}" type="datetimeFigureOut">
              <a:rPr lang="en-US" smtClean="0"/>
              <a:t>11/22/17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424DF-CB26-AC49-9D8A-BD8DD1D88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377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40CA-7743-E144-9604-EA3E93BE3E78}" type="datetimeFigureOut">
              <a:rPr lang="en-US" smtClean="0"/>
              <a:t>11/22/17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424DF-CB26-AC49-9D8A-BD8DD1D88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624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740CA-7743-E144-9604-EA3E93BE3E78}" type="datetimeFigureOut">
              <a:rPr lang="en-US" smtClean="0"/>
              <a:t>11/22/17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424DF-CB26-AC49-9D8A-BD8DD1D88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547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386112"/>
            <a:ext cx="10515600" cy="1233488"/>
          </a:xfrm>
        </p:spPr>
        <p:txBody>
          <a:bodyPr/>
          <a:lstStyle/>
          <a:p>
            <a:pPr lvl="2" algn="l" rtl="0">
              <a:lnSpc>
                <a:spcPct val="90000"/>
              </a:lnSpc>
              <a:spcBef>
                <a:spcPct val="0"/>
              </a:spcBef>
            </a:pPr>
            <a:r>
              <a:rPr lang="en-US" dirty="0" smtClean="0"/>
              <a:t>What makes WIS 2.0 a game changer?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256" y="237744"/>
            <a:ext cx="12048744" cy="6620256"/>
          </a:xfrm>
        </p:spPr>
        <p:txBody>
          <a:bodyPr>
            <a:normAutofit fontScale="62500" lnSpcReduction="20000"/>
          </a:bodyPr>
          <a:lstStyle/>
          <a:p>
            <a:endParaRPr lang="en-US" sz="2400" dirty="0" smtClean="0"/>
          </a:p>
          <a:p>
            <a:r>
              <a:rPr lang="en-US" sz="2400" dirty="0" smtClean="0"/>
              <a:t>Solution </a:t>
            </a:r>
            <a:r>
              <a:rPr lang="en-US" sz="2400" dirty="0"/>
              <a:t>to all WMO </a:t>
            </a:r>
            <a:r>
              <a:rPr lang="en-US" sz="2400" dirty="0" err="1"/>
              <a:t>programmes</a:t>
            </a:r>
            <a:r>
              <a:rPr lang="en-US" sz="2400" dirty="0"/>
              <a:t>, to support their users</a:t>
            </a:r>
          </a:p>
          <a:p>
            <a:r>
              <a:rPr lang="en-US" sz="2400" dirty="0"/>
              <a:t>Access to data rather to metadata</a:t>
            </a:r>
          </a:p>
          <a:p>
            <a:r>
              <a:rPr lang="en-US" sz="2400" dirty="0"/>
              <a:t>Know how to put your data in and out</a:t>
            </a:r>
          </a:p>
          <a:p>
            <a:r>
              <a:rPr lang="en-US" sz="2400" dirty="0"/>
              <a:t>Break the barrier around the GTS (data accessible easier)</a:t>
            </a:r>
          </a:p>
          <a:p>
            <a:r>
              <a:rPr lang="en-US" sz="2400" dirty="0"/>
              <a:t>From a system for expert to a service to the </a:t>
            </a:r>
            <a:r>
              <a:rPr lang="en-US" sz="2400" dirty="0" smtClean="0"/>
              <a:t>community</a:t>
            </a:r>
            <a:endParaRPr lang="en-US" sz="2400" dirty="0"/>
          </a:p>
          <a:p>
            <a:r>
              <a:rPr lang="en-US" sz="2400" dirty="0"/>
              <a:t>Give informative and knowledge rather than data, what they need to do their job</a:t>
            </a:r>
          </a:p>
          <a:p>
            <a:r>
              <a:rPr lang="en-US" sz="2400" dirty="0"/>
              <a:t>Linking people (provider and users)  with model and data</a:t>
            </a:r>
          </a:p>
          <a:p>
            <a:r>
              <a:rPr lang="en-US" sz="2400" dirty="0"/>
              <a:t>From point to point dissemination to web services</a:t>
            </a:r>
          </a:p>
          <a:p>
            <a:r>
              <a:rPr lang="en-US" sz="2400" dirty="0"/>
              <a:t>WIS should provide more that data: services and algorithms </a:t>
            </a:r>
          </a:p>
          <a:p>
            <a:r>
              <a:rPr lang="en-US" sz="2400" dirty="0"/>
              <a:t>Reinforce ownership of the WIS to data </a:t>
            </a:r>
            <a:r>
              <a:rPr lang="en-US" sz="2400" dirty="0" smtClean="0"/>
              <a:t>providers (collaborative system)</a:t>
            </a:r>
          </a:p>
          <a:p>
            <a:r>
              <a:rPr lang="en-US" sz="2400" dirty="0" smtClean="0"/>
              <a:t>WIS2.0 must be away from GTS</a:t>
            </a:r>
          </a:p>
          <a:p>
            <a:r>
              <a:rPr lang="en-US" sz="2400" dirty="0" smtClean="0"/>
              <a:t>Allowing marine community to easily (data access and data provision)</a:t>
            </a:r>
          </a:p>
          <a:p>
            <a:r>
              <a:rPr lang="en-US" sz="2400" dirty="0" smtClean="0"/>
              <a:t>Simple, </a:t>
            </a:r>
            <a:r>
              <a:rPr lang="en-US" sz="2400" dirty="0"/>
              <a:t>i</a:t>
            </a:r>
            <a:r>
              <a:rPr lang="en-US" sz="2400" dirty="0" smtClean="0"/>
              <a:t>nclusive, trusted for data provider and users</a:t>
            </a:r>
          </a:p>
          <a:p>
            <a:r>
              <a:rPr lang="en-US" sz="2400" dirty="0" smtClean="0"/>
              <a:t>User friendliness and reliability</a:t>
            </a:r>
          </a:p>
          <a:p>
            <a:r>
              <a:rPr lang="en-US" sz="2400" dirty="0" smtClean="0"/>
              <a:t>Provide targeted web services as a response to specific user needs</a:t>
            </a:r>
          </a:p>
          <a:p>
            <a:r>
              <a:rPr lang="en-US" sz="2400" dirty="0" smtClean="0"/>
              <a:t>Bringing processing to data</a:t>
            </a:r>
          </a:p>
          <a:p>
            <a:r>
              <a:rPr lang="en-US" sz="2400" dirty="0" smtClean="0"/>
              <a:t>Use case trust the WIS to do what they need to do</a:t>
            </a:r>
          </a:p>
          <a:p>
            <a:r>
              <a:rPr lang="en-US" sz="2400" dirty="0" smtClean="0"/>
              <a:t>Provide a tangible added value (including financial) to data providers</a:t>
            </a:r>
          </a:p>
          <a:p>
            <a:r>
              <a:rPr lang="en-US" sz="2400" dirty="0" smtClean="0"/>
              <a:t>Move to a data-oriented to a service-oriented architecture</a:t>
            </a:r>
          </a:p>
          <a:p>
            <a:r>
              <a:rPr lang="en-US" sz="2400" dirty="0" smtClean="0"/>
              <a:t>Build on existing and proven infrastructure including best-practices and standards</a:t>
            </a:r>
          </a:p>
          <a:p>
            <a:r>
              <a:rPr lang="en-US" sz="2400" dirty="0"/>
              <a:t>M</a:t>
            </a:r>
            <a:r>
              <a:rPr lang="en-US" sz="2400" dirty="0" smtClean="0"/>
              <a:t>ake WWW easy and understand: data, metadata and user interface </a:t>
            </a:r>
          </a:p>
          <a:p>
            <a:r>
              <a:rPr lang="en-US" sz="2400" dirty="0" smtClean="0"/>
              <a:t>Rely on Internet leaders: Google, Amazon, </a:t>
            </a:r>
            <a:r>
              <a:rPr lang="mr-IN" sz="2400" dirty="0" smtClean="0"/>
              <a:t>…</a:t>
            </a:r>
            <a:endParaRPr lang="en-US" sz="2400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07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77</Words>
  <Application>Microsoft Macintosh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Calibri Light</vt:lpstr>
      <vt:lpstr>Mangal</vt:lpstr>
      <vt:lpstr>Arial</vt:lpstr>
      <vt:lpstr>Office Theme</vt:lpstr>
      <vt:lpstr>What makes WIS 2.0 a game changer?</vt:lpstr>
    </vt:vector>
  </TitlesOfParts>
  <Company/>
  <LinksUpToDate>false</LinksUpToDate>
  <SharedDoc>false</SharedDoc>
  <HyperlinksChanged>false</HyperlinksChanged>
  <AppVersion>15.0040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Baudouin Raoult</dc:creator>
  <cp:lastModifiedBy>Baudouin Raoult</cp:lastModifiedBy>
  <cp:revision>4</cp:revision>
  <dcterms:created xsi:type="dcterms:W3CDTF">2017-11-22T10:42:19Z</dcterms:created>
  <dcterms:modified xsi:type="dcterms:W3CDTF">2017-11-22T11:02:18Z</dcterms:modified>
</cp:coreProperties>
</file>