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0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Presentation Title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Your </a:t>
            </a:r>
            <a:r>
              <a:rPr lang="en-US" sz="4800" i="1" dirty="0" smtClean="0">
                <a:solidFill>
                  <a:srgbClr val="000090"/>
                </a:solidFill>
              </a:rPr>
              <a:t>name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idx="1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</TotalTime>
  <Words>15</Words>
  <Application>Microsoft Office PowerPoint</Application>
  <PresentationFormat>On-screen Show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blank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2</cp:revision>
  <dcterms:created xsi:type="dcterms:W3CDTF">2017-08-23T09:47:05Z</dcterms:created>
  <dcterms:modified xsi:type="dcterms:W3CDTF">2017-08-25T11:35:05Z</dcterms:modified>
</cp:coreProperties>
</file>