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1" r:id="rId1"/>
    <p:sldMasterId id="2147483672" r:id="rId2"/>
  </p:sldMasterIdLst>
  <p:notesMasterIdLst>
    <p:notesMasterId r:id="rId9"/>
  </p:notesMasterIdLst>
  <p:sldIdLst>
    <p:sldId id="256" r:id="rId3"/>
    <p:sldId id="257" r:id="rId4"/>
    <p:sldId id="268" r:id="rId5"/>
    <p:sldId id="258" r:id="rId6"/>
    <p:sldId id="269" r:id="rId7"/>
    <p:sldId id="270" r:id="rId8"/>
  </p:sldIdLst>
  <p:sldSz cx="9144000" cy="6858000" type="screen4x3"/>
  <p:notesSz cx="7010400" cy="92964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00719E60-FA6F-40FB-9BBD-878281ED8143}">
  <a:tblStyle styleId="{00719E60-FA6F-40FB-9BBD-878281ED8143}" styleName="Table_0"/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891" y="-83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3037412" cy="46418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Shape 4"/>
          <p:cNvSpPr txBox="1">
            <a:spLocks noGrp="1"/>
          </p:cNvSpPr>
          <p:nvPr>
            <p:ph type="dt" idx="10"/>
          </p:nvPr>
        </p:nvSpPr>
        <p:spPr>
          <a:xfrm>
            <a:off x="3971385" y="0"/>
            <a:ext cx="3037412" cy="46418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Shape 5"/>
          <p:cNvSpPr>
            <a:spLocks noGrp="1" noRot="1" noChangeAspect="1"/>
          </p:cNvSpPr>
          <p:nvPr>
            <p:ph type="sldImg" idx="3"/>
          </p:nvPr>
        </p:nvSpPr>
        <p:spPr>
          <a:xfrm>
            <a:off x="1181100" y="698500"/>
            <a:ext cx="4648199" cy="34861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701681" y="4416110"/>
            <a:ext cx="5607038" cy="418241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36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36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36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36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36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ftr" idx="11"/>
          </p:nvPr>
        </p:nvSpPr>
        <p:spPr>
          <a:xfrm>
            <a:off x="0" y="8830621"/>
            <a:ext cx="3037412" cy="46418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3971385" y="8830621"/>
            <a:ext cx="3037412" cy="464180"/>
          </a:xfrm>
          <a:prstGeom prst="rect">
            <a:avLst/>
          </a:prstGeom>
          <a:noFill/>
          <a:ln>
            <a:noFill/>
          </a:ln>
        </p:spPr>
        <p:txBody>
          <a:bodyPr lIns="93175" tIns="46575" rIns="93175" bIns="46575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lang="en-US"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15835431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Shape 170"/>
          <p:cNvSpPr txBox="1">
            <a:spLocks noGrp="1"/>
          </p:cNvSpPr>
          <p:nvPr>
            <p:ph type="body" idx="1"/>
          </p:nvPr>
        </p:nvSpPr>
        <p:spPr>
          <a:xfrm>
            <a:off x="701681" y="4416110"/>
            <a:ext cx="5607038" cy="4182418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1" name="Shape 171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8500"/>
            <a:ext cx="4648200" cy="34861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Shape 178"/>
          <p:cNvSpPr txBox="1">
            <a:spLocks noGrp="1"/>
          </p:cNvSpPr>
          <p:nvPr>
            <p:ph type="body" idx="1"/>
          </p:nvPr>
        </p:nvSpPr>
        <p:spPr>
          <a:xfrm>
            <a:off x="701681" y="4416110"/>
            <a:ext cx="5607038" cy="4182418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9" name="Shape 179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8500"/>
            <a:ext cx="4648200" cy="34861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Shape 170"/>
          <p:cNvSpPr txBox="1">
            <a:spLocks noGrp="1"/>
          </p:cNvSpPr>
          <p:nvPr>
            <p:ph type="body" idx="1"/>
          </p:nvPr>
        </p:nvSpPr>
        <p:spPr>
          <a:xfrm>
            <a:off x="701681" y="4416110"/>
            <a:ext cx="5607038" cy="4182418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1" name="Shape 171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8500"/>
            <a:ext cx="4648200" cy="34861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Shape 186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8500"/>
            <a:ext cx="4648200" cy="34861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87" name="Shape 187"/>
          <p:cNvSpPr txBox="1">
            <a:spLocks noGrp="1"/>
          </p:cNvSpPr>
          <p:nvPr>
            <p:ph type="body" idx="1"/>
          </p:nvPr>
        </p:nvSpPr>
        <p:spPr>
          <a:xfrm>
            <a:off x="701681" y="4416110"/>
            <a:ext cx="5607038" cy="4182418"/>
          </a:xfrm>
          <a:prstGeom prst="rect">
            <a:avLst/>
          </a:prstGeom>
          <a:noFill/>
          <a:ln>
            <a:noFill/>
          </a:ln>
        </p:spPr>
        <p:txBody>
          <a:bodyPr lIns="93175" tIns="46575" rIns="93175" bIns="4657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8" name="Shape 188"/>
          <p:cNvSpPr txBox="1">
            <a:spLocks noGrp="1"/>
          </p:cNvSpPr>
          <p:nvPr>
            <p:ph type="sldNum" idx="12"/>
          </p:nvPr>
        </p:nvSpPr>
        <p:spPr>
          <a:xfrm>
            <a:off x="3971385" y="8830621"/>
            <a:ext cx="3037412" cy="464180"/>
          </a:xfrm>
          <a:prstGeom prst="rect">
            <a:avLst/>
          </a:prstGeom>
          <a:noFill/>
          <a:ln>
            <a:noFill/>
          </a:ln>
        </p:spPr>
        <p:txBody>
          <a:bodyPr lIns="93175" tIns="46575" rIns="93175" bIns="46575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</a:t>
            </a:fld>
            <a:endParaRPr lang="en-US"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Shape 170"/>
          <p:cNvSpPr txBox="1">
            <a:spLocks noGrp="1"/>
          </p:cNvSpPr>
          <p:nvPr>
            <p:ph type="body" idx="1"/>
          </p:nvPr>
        </p:nvSpPr>
        <p:spPr>
          <a:xfrm>
            <a:off x="701681" y="4416110"/>
            <a:ext cx="5607038" cy="4182418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1" name="Shape 171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8500"/>
            <a:ext cx="4648200" cy="34861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Shape 170"/>
          <p:cNvSpPr txBox="1">
            <a:spLocks noGrp="1"/>
          </p:cNvSpPr>
          <p:nvPr>
            <p:ph type="body" idx="1"/>
          </p:nvPr>
        </p:nvSpPr>
        <p:spPr>
          <a:xfrm>
            <a:off x="701681" y="4416110"/>
            <a:ext cx="5607038" cy="4182418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1" name="Shape 171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8500"/>
            <a:ext cx="4648200" cy="34861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49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7" name="Shape 17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1904999" cy="457200"/>
          </a:xfrm>
          <a:prstGeom prst="rect">
            <a:avLst/>
          </a:prstGeom>
          <a:noFill/>
          <a:ln>
            <a:noFill/>
          </a:ln>
        </p:spPr>
        <p:txBody>
          <a:bodyPr lIns="92075" tIns="46025" rIns="92075" bIns="46025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lang="en-US"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 txBox="1"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21" name="Shape 21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49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1904999" cy="457200"/>
          </a:xfrm>
          <a:prstGeom prst="rect">
            <a:avLst/>
          </a:prstGeom>
          <a:noFill/>
          <a:ln>
            <a:noFill/>
          </a:ln>
        </p:spPr>
        <p:txBody>
          <a:bodyPr lIns="92075" tIns="46025" rIns="92075" bIns="46025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lang="en-US"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79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3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ctr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914400" marR="0" lvl="2" indent="0" algn="ctr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371600" marR="0" lvl="3" indent="0" algn="ctr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1828800" marR="0" lvl="4" indent="0" algn="ctr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286000" marR="0" lvl="5" indent="0" algn="ctr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743200" marR="0" lvl="6" indent="0" algn="ctr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200400" marR="0" lvl="7" indent="0" algn="ctr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3657600" marR="0" lvl="8" indent="0" algn="ctr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49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8" name="Shape 28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9" name="Shape 29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1904999" cy="457200"/>
          </a:xfrm>
          <a:prstGeom prst="rect">
            <a:avLst/>
          </a:prstGeom>
          <a:noFill/>
          <a:ln>
            <a:noFill/>
          </a:ln>
        </p:spPr>
        <p:txBody>
          <a:bodyPr lIns="92075" tIns="46025" rIns="92075" bIns="46025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400" b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lang="en-US" sz="1400" b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 txBox="1"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•"/>
              <a:defRPr sz="3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742950" marR="0" lvl="1" indent="-1079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–"/>
              <a:defRPr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143000" marR="0" lvl="2" indent="-76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•"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600200" marR="0" lvl="3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–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057400" marR="0" lvl="4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514600" marR="0" lvl="5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971800" marR="0" lvl="6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429000" marR="0" lvl="7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3886200" marR="0" lvl="8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33" name="Shape 33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49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5" name="Shape 35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1904999" cy="457200"/>
          </a:xfrm>
          <a:prstGeom prst="rect">
            <a:avLst/>
          </a:prstGeom>
          <a:noFill/>
          <a:ln>
            <a:noFill/>
          </a:ln>
        </p:spPr>
        <p:txBody>
          <a:bodyPr lIns="92075" tIns="46025" rIns="92075" bIns="46025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400" b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lang="en-US" sz="1400" b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 txBox="1">
            <a:spLocks noGrp="1"/>
          </p:cNvSpPr>
          <p:nvPr>
            <p:ph type="title"/>
          </p:nvPr>
        </p:nvSpPr>
        <p:spPr>
          <a:xfrm>
            <a:off x="722312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body" idx="1"/>
          </p:nvPr>
        </p:nvSpPr>
        <p:spPr>
          <a:xfrm>
            <a:off x="722312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914400" marR="0" lvl="2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16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371600" marR="0" lvl="3" indent="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1828800" marR="0" lvl="4" indent="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286000" marR="0" lvl="5" indent="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743200" marR="0" lvl="6" indent="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200400" marR="0" lvl="7" indent="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3657600" marR="0" lvl="8" indent="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49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1" name="Shape 41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1904999" cy="457200"/>
          </a:xfrm>
          <a:prstGeom prst="rect">
            <a:avLst/>
          </a:prstGeom>
          <a:noFill/>
          <a:ln>
            <a:noFill/>
          </a:ln>
        </p:spPr>
        <p:txBody>
          <a:bodyPr lIns="92075" tIns="46025" rIns="92075" bIns="46025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400" b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lang="en-US" sz="1400" b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 txBox="1"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body" idx="1"/>
          </p:nvPr>
        </p:nvSpPr>
        <p:spPr>
          <a:xfrm>
            <a:off x="685800" y="1981200"/>
            <a:ext cx="38099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651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•"/>
              <a:defRPr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742950" marR="0" lvl="1" indent="-13335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–"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143000" marR="0" lvl="2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•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600200" marR="0" lvl="3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–"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057400" marR="0" lvl="4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514600" marR="0" lvl="5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971800" marR="0" lvl="6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429000" marR="0" lvl="7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3886200" marR="0" lvl="8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45" name="Shape 45"/>
          <p:cNvSpPr txBox="1">
            <a:spLocks noGrp="1"/>
          </p:cNvSpPr>
          <p:nvPr>
            <p:ph type="body" idx="2"/>
          </p:nvPr>
        </p:nvSpPr>
        <p:spPr>
          <a:xfrm>
            <a:off x="4648200" y="1981200"/>
            <a:ext cx="38099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651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•"/>
              <a:defRPr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742950" marR="0" lvl="1" indent="-13335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–"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143000" marR="0" lvl="2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•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600200" marR="0" lvl="3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–"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057400" marR="0" lvl="4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514600" marR="0" lvl="5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971800" marR="0" lvl="6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429000" marR="0" lvl="7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3886200" marR="0" lvl="8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49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8" name="Shape 48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1904999" cy="457200"/>
          </a:xfrm>
          <a:prstGeom prst="rect">
            <a:avLst/>
          </a:prstGeom>
          <a:noFill/>
          <a:ln>
            <a:noFill/>
          </a:ln>
        </p:spPr>
        <p:txBody>
          <a:bodyPr lIns="92075" tIns="46025" rIns="92075" bIns="46025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400" b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lang="en-US" sz="1400" b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body" idx="1"/>
          </p:nvPr>
        </p:nvSpPr>
        <p:spPr>
          <a:xfrm>
            <a:off x="457200" y="1535112"/>
            <a:ext cx="4040187" cy="639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24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2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914400" marR="0" lvl="2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1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371600" marR="0" lvl="3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16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1828800" marR="0" lvl="4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16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286000" marR="0" lvl="5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16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743200" marR="0" lvl="6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16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200400" marR="0" lvl="7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16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3657600" marR="0" lvl="8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16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7" cy="39512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905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•"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742950" marR="0" lvl="1" indent="-15875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–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143000" marR="0" lvl="2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•"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600200" marR="0" lvl="3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–"/>
              <a:defRPr sz="16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057400" marR="0" lvl="4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16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514600" marR="0" lvl="5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16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971800" marR="0" lvl="6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16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429000" marR="0" lvl="7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16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3886200" marR="0" lvl="8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16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53" name="Shape 53"/>
          <p:cNvSpPr txBox="1">
            <a:spLocks noGrp="1"/>
          </p:cNvSpPr>
          <p:nvPr>
            <p:ph type="body" idx="3"/>
          </p:nvPr>
        </p:nvSpPr>
        <p:spPr>
          <a:xfrm>
            <a:off x="4645025" y="1535112"/>
            <a:ext cx="4041774" cy="639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24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2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914400" marR="0" lvl="2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1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371600" marR="0" lvl="3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16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1828800" marR="0" lvl="4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16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286000" marR="0" lvl="5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16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743200" marR="0" lvl="6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16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200400" marR="0" lvl="7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16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3657600" marR="0" lvl="8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16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54" name="Shape 54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4" cy="39512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905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•"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742950" marR="0" lvl="1" indent="-15875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–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143000" marR="0" lvl="2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•"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600200" marR="0" lvl="3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–"/>
              <a:defRPr sz="16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057400" marR="0" lvl="4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16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514600" marR="0" lvl="5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16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971800" marR="0" lvl="6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16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429000" marR="0" lvl="7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16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3886200" marR="0" lvl="8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16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55" name="Shape 55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49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7" name="Shape 57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1904999" cy="457200"/>
          </a:xfrm>
          <a:prstGeom prst="rect">
            <a:avLst/>
          </a:prstGeom>
          <a:noFill/>
          <a:ln>
            <a:noFill/>
          </a:ln>
        </p:spPr>
        <p:txBody>
          <a:bodyPr lIns="92075" tIns="46025" rIns="92075" bIns="46025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400" b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lang="en-US" sz="1400" b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2000" b="1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•"/>
              <a:defRPr sz="3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742950" marR="0" lvl="1" indent="-1079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–"/>
              <a:defRPr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143000" marR="0" lvl="2" indent="-76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•"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600200" marR="0" lvl="3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–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057400" marR="0" lvl="4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514600" marR="0" lvl="5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971800" marR="0" lvl="6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429000" marR="0" lvl="7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3886200" marR="0" lvl="8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61" name="Shape 61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914400" marR="0" lvl="2" indent="0" algn="l" rtl="0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371600" marR="0" lvl="3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1828800" marR="0" lvl="4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286000" marR="0" lvl="5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743200" marR="0" lvl="6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200400" marR="0" lvl="7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3657600" marR="0" lvl="8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62" name="Shape 62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49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3" name="Shape 63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4" name="Shape 64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1904999" cy="457200"/>
          </a:xfrm>
          <a:prstGeom prst="rect">
            <a:avLst/>
          </a:prstGeom>
          <a:noFill/>
          <a:ln>
            <a:noFill/>
          </a:ln>
        </p:spPr>
        <p:txBody>
          <a:bodyPr lIns="92075" tIns="46025" rIns="92075" bIns="46025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400" b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lang="en-US" sz="1400" b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Picture with Caption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Shape 66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399" cy="56673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2000" b="1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67" name="Shape 67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3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914400" marR="0" lvl="2" indent="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371600" marR="0" lvl="3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1828800" marR="0" lvl="4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286000" marR="0" lvl="5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743200" marR="0" lvl="6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200400" marR="0" lvl="7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3657600" marR="0" lvl="8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68" name="Shape 68"/>
          <p:cNvSpPr txBox="1">
            <a:spLocks noGrp="1"/>
          </p:cNvSpPr>
          <p:nvPr>
            <p:ph type="body" idx="1"/>
          </p:nvPr>
        </p:nvSpPr>
        <p:spPr>
          <a:xfrm>
            <a:off x="1792288" y="5367337"/>
            <a:ext cx="5486399" cy="80486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914400" marR="0" lvl="2" indent="0" algn="l" rtl="0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371600" marR="0" lvl="3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1828800" marR="0" lvl="4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286000" marR="0" lvl="5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743200" marR="0" lvl="6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200400" marR="0" lvl="7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3657600" marR="0" lvl="8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Times New Roman"/>
              <a:buNone/>
              <a:defRPr sz="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69" name="Shape 69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49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0" name="Shape 70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1" name="Shape 71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1904999" cy="457200"/>
          </a:xfrm>
          <a:prstGeom prst="rect">
            <a:avLst/>
          </a:prstGeom>
          <a:noFill/>
          <a:ln>
            <a:noFill/>
          </a:ln>
        </p:spPr>
        <p:txBody>
          <a:bodyPr lIns="92075" tIns="46025" rIns="92075" bIns="46025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400" b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lang="en-US" sz="1400" b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itle and Vertical 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 txBox="1"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74" name="Shape 74"/>
          <p:cNvSpPr txBox="1">
            <a:spLocks noGrp="1"/>
          </p:cNvSpPr>
          <p:nvPr>
            <p:ph type="body" idx="1"/>
          </p:nvPr>
        </p:nvSpPr>
        <p:spPr>
          <a:xfrm rot="5400000">
            <a:off x="2514599" y="152399"/>
            <a:ext cx="4114800" cy="7772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•"/>
              <a:defRPr sz="3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742950" marR="0" lvl="1" indent="-1079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–"/>
              <a:defRPr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143000" marR="0" lvl="2" indent="-76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•"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600200" marR="0" lvl="3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–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057400" marR="0" lvl="4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514600" marR="0" lvl="5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971800" marR="0" lvl="6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429000" marR="0" lvl="7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3886200" marR="0" lvl="8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75" name="Shape 75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49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6" name="Shape 76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7" name="Shape 77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1904999" cy="457200"/>
          </a:xfrm>
          <a:prstGeom prst="rect">
            <a:avLst/>
          </a:prstGeom>
          <a:noFill/>
          <a:ln>
            <a:noFill/>
          </a:ln>
        </p:spPr>
        <p:txBody>
          <a:bodyPr lIns="92075" tIns="46025" rIns="92075" bIns="46025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400" b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lang="en-US" sz="1400" b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Vertical Title and 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hape 79"/>
          <p:cNvSpPr txBox="1">
            <a:spLocks noGrp="1"/>
          </p:cNvSpPr>
          <p:nvPr>
            <p:ph type="title"/>
          </p:nvPr>
        </p:nvSpPr>
        <p:spPr>
          <a:xfrm rot="5400000">
            <a:off x="4743450" y="2381249"/>
            <a:ext cx="5486399" cy="1943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80" name="Shape 80"/>
          <p:cNvSpPr txBox="1">
            <a:spLocks noGrp="1"/>
          </p:cNvSpPr>
          <p:nvPr>
            <p:ph type="body" idx="1"/>
          </p:nvPr>
        </p:nvSpPr>
        <p:spPr>
          <a:xfrm rot="5400000">
            <a:off x="781050" y="514349"/>
            <a:ext cx="5486399" cy="5676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•"/>
              <a:defRPr sz="3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742950" marR="0" lvl="1" indent="-1079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–"/>
              <a:defRPr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143000" marR="0" lvl="2" indent="-76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•"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600200" marR="0" lvl="3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–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057400" marR="0" lvl="4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514600" marR="0" lvl="5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971800" marR="0" lvl="6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429000" marR="0" lvl="7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3886200" marR="0" lvl="8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81" name="Shape 81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49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2" name="Shape 82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3" name="Shape 83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1904999" cy="457200"/>
          </a:xfrm>
          <a:prstGeom prst="rect">
            <a:avLst/>
          </a:prstGeom>
          <a:noFill/>
          <a:ln>
            <a:noFill/>
          </a:ln>
        </p:spPr>
        <p:txBody>
          <a:bodyPr lIns="92075" tIns="46025" rIns="92075" bIns="46025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400" b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lang="en-US" sz="1400" b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 txBox="1">
            <a:spLocks noGrp="1"/>
          </p:cNvSpPr>
          <p:nvPr>
            <p:ph type="body" idx="1"/>
          </p:nvPr>
        </p:nvSpPr>
        <p:spPr>
          <a:xfrm>
            <a:off x="457200" y="274637"/>
            <a:ext cx="8229600" cy="58515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•"/>
              <a:defRPr sz="3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742950" marR="0" lvl="1" indent="-1079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–"/>
              <a:defRPr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143000" marR="0" lvl="2" indent="-76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•"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600200" marR="0" lvl="3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–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057400" marR="0" lvl="4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514600" marR="0" lvl="5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971800" marR="0" lvl="6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429000" marR="0" lvl="7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3886200" marR="0" lvl="8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86" name="Shape 86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599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7" name="Shape 87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8" name="Shape 88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1904999" cy="457200"/>
          </a:xfrm>
          <a:prstGeom prst="rect">
            <a:avLst/>
          </a:prstGeom>
          <a:noFill/>
          <a:ln>
            <a:noFill/>
          </a:ln>
        </p:spPr>
        <p:txBody>
          <a:bodyPr lIns="92075" tIns="46025" rIns="92075" bIns="46025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400" b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lang="en-US" sz="1400" b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5" name="Shape 135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79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spcBef>
                <a:spcPts val="640"/>
              </a:spcBef>
              <a:spcAft>
                <a:spcPts val="0"/>
              </a:spcAft>
              <a:buClr>
                <a:schemeClr val="lt2"/>
              </a:buClr>
              <a:buFont typeface="Arial"/>
              <a:buNone/>
              <a:defRPr sz="32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ctr" rtl="0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Font typeface="Times New Roman"/>
              <a:buNone/>
              <a:defRPr sz="28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914400" marR="0" lvl="2" indent="0" algn="ctr" rtl="0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371600" marR="0" lvl="3" indent="0" algn="ctr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Font typeface="Times New Roman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1828800" marR="0" lvl="4" indent="0" algn="ctr" rtl="0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Font typeface="Times New Roman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286000" marR="0" lvl="5" indent="0" algn="ctr" rtl="0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Font typeface="Times New Roman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743200" marR="0" lvl="6" indent="0" algn="ctr" rtl="0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Font typeface="Times New Roman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200400" marR="0" lvl="7" indent="0" algn="ctr" rtl="0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Font typeface="Times New Roman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3657600" marR="0" lvl="8" indent="0" algn="ctr" rtl="0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Font typeface="Times New Roman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Shape 137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8" name="Shape 13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90500" algn="l" rtl="0">
              <a:spcBef>
                <a:spcPts val="640"/>
              </a:spcBef>
              <a:spcAft>
                <a:spcPts val="0"/>
              </a:spcAft>
              <a:buClr>
                <a:schemeClr val="lt2"/>
              </a:buClr>
              <a:buSzPct val="75000"/>
              <a:buFont typeface="Arial"/>
              <a:buChar char="●"/>
              <a:defRPr sz="32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742950" marR="0" lvl="1" indent="-107950" algn="l" rtl="0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Times New Roman"/>
              <a:buChar char="–"/>
              <a:defRPr sz="28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143000" marR="0" lvl="2" indent="-129539" algn="l" rtl="0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ct val="65000"/>
              <a:buFont typeface="Arial"/>
              <a:buChar char="●"/>
              <a:defRPr sz="24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600200" marR="0" lvl="3" indent="-10160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Times New Roman"/>
              <a:buChar char="–"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057400" marR="0" lvl="4" indent="-101600" algn="l" rtl="0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514600" marR="0" lvl="5" indent="-101600" algn="l" rtl="0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971800" marR="0" lvl="6" indent="-101600" algn="l" rtl="0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429000" marR="0" lvl="7" indent="-101600" algn="l" rtl="0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3886200" marR="0" lvl="8" indent="-101600" algn="l" rtl="0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 txBox="1">
            <a:spLocks noGrp="1"/>
          </p:cNvSpPr>
          <p:nvPr>
            <p:ph type="title"/>
          </p:nvPr>
        </p:nvSpPr>
        <p:spPr>
          <a:xfrm>
            <a:off x="722312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1" name="Shape 141"/>
          <p:cNvSpPr txBox="1">
            <a:spLocks noGrp="1"/>
          </p:cNvSpPr>
          <p:nvPr>
            <p:ph type="body" idx="1"/>
          </p:nvPr>
        </p:nvSpPr>
        <p:spPr>
          <a:xfrm>
            <a:off x="722312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Font typeface="Arial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Font typeface="Times New Roman"/>
              <a:buNone/>
              <a:defRPr sz="18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914400" marR="0" lvl="2" indent="0" algn="l" rtl="0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  <a:defRPr sz="16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371600" marR="0" lvl="3" indent="0" algn="l" rtl="0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Font typeface="Times New Roman"/>
              <a:buNone/>
              <a:defRPr sz="14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1828800" marR="0" lvl="4" indent="0" algn="l" rtl="0">
              <a:spcBef>
                <a:spcPts val="280"/>
              </a:spcBef>
              <a:spcAft>
                <a:spcPts val="0"/>
              </a:spcAft>
              <a:buClr>
                <a:schemeClr val="lt2"/>
              </a:buClr>
              <a:buFont typeface="Times New Roman"/>
              <a:buNone/>
              <a:defRPr sz="14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286000" marR="0" lvl="5" indent="0" algn="l" rtl="0">
              <a:spcBef>
                <a:spcPts val="280"/>
              </a:spcBef>
              <a:spcAft>
                <a:spcPts val="0"/>
              </a:spcAft>
              <a:buClr>
                <a:schemeClr val="lt2"/>
              </a:buClr>
              <a:buFont typeface="Times New Roman"/>
              <a:buNone/>
              <a:defRPr sz="14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743200" marR="0" lvl="6" indent="0" algn="l" rtl="0">
              <a:spcBef>
                <a:spcPts val="280"/>
              </a:spcBef>
              <a:spcAft>
                <a:spcPts val="0"/>
              </a:spcAft>
              <a:buClr>
                <a:schemeClr val="lt2"/>
              </a:buClr>
              <a:buFont typeface="Times New Roman"/>
              <a:buNone/>
              <a:defRPr sz="14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200400" marR="0" lvl="7" indent="0" algn="l" rtl="0">
              <a:spcBef>
                <a:spcPts val="280"/>
              </a:spcBef>
              <a:spcAft>
                <a:spcPts val="0"/>
              </a:spcAft>
              <a:buClr>
                <a:schemeClr val="lt2"/>
              </a:buClr>
              <a:buFont typeface="Times New Roman"/>
              <a:buNone/>
              <a:defRPr sz="14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3657600" marR="0" lvl="8" indent="0" algn="l" rtl="0">
              <a:spcBef>
                <a:spcPts val="280"/>
              </a:spcBef>
              <a:spcAft>
                <a:spcPts val="0"/>
              </a:spcAft>
              <a:buClr>
                <a:schemeClr val="lt2"/>
              </a:buClr>
              <a:buFont typeface="Times New Roman"/>
              <a:buNone/>
              <a:defRPr sz="14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4" name="Shape 14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599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209550" algn="l" rtl="0">
              <a:spcBef>
                <a:spcPts val="560"/>
              </a:spcBef>
              <a:spcAft>
                <a:spcPts val="0"/>
              </a:spcAft>
              <a:buClr>
                <a:schemeClr val="lt2"/>
              </a:buClr>
              <a:buSzPct val="75000"/>
              <a:buFont typeface="Arial"/>
              <a:buChar char="●"/>
              <a:defRPr sz="28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742950" marR="0" lvl="1" indent="-133350" algn="l" rtl="0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Times New Roman"/>
              <a:buChar char="–"/>
              <a:defRPr sz="24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143000" marR="0" lvl="2" indent="-14605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ct val="64999"/>
              <a:buFont typeface="Arial"/>
              <a:buChar char="●"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600200" marR="0" lvl="3" indent="-1143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Times New Roman"/>
              <a:buChar char="–"/>
              <a:defRPr sz="18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057400" marR="0" lvl="4" indent="-114300" algn="l" rtl="0">
              <a:spcBef>
                <a:spcPts val="36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18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514600" marR="0" lvl="5" indent="-114300" algn="l" rtl="0">
              <a:spcBef>
                <a:spcPts val="36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18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971800" marR="0" lvl="6" indent="-114300" algn="l" rtl="0">
              <a:spcBef>
                <a:spcPts val="36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18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429000" marR="0" lvl="7" indent="-114300" algn="l" rtl="0">
              <a:spcBef>
                <a:spcPts val="36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18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3886200" marR="0" lvl="8" indent="-114300" algn="l" rtl="0">
              <a:spcBef>
                <a:spcPts val="36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18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145" name="Shape 145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599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209550" algn="l" rtl="0">
              <a:spcBef>
                <a:spcPts val="560"/>
              </a:spcBef>
              <a:spcAft>
                <a:spcPts val="0"/>
              </a:spcAft>
              <a:buClr>
                <a:schemeClr val="lt2"/>
              </a:buClr>
              <a:buSzPct val="75000"/>
              <a:buFont typeface="Arial"/>
              <a:buChar char="●"/>
              <a:defRPr sz="28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742950" marR="0" lvl="1" indent="-133350" algn="l" rtl="0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Times New Roman"/>
              <a:buChar char="–"/>
              <a:defRPr sz="24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143000" marR="0" lvl="2" indent="-14605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ct val="64999"/>
              <a:buFont typeface="Arial"/>
              <a:buChar char="●"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600200" marR="0" lvl="3" indent="-1143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Times New Roman"/>
              <a:buChar char="–"/>
              <a:defRPr sz="18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057400" marR="0" lvl="4" indent="-114300" algn="l" rtl="0">
              <a:spcBef>
                <a:spcPts val="36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18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514600" marR="0" lvl="5" indent="-114300" algn="l" rtl="0">
              <a:spcBef>
                <a:spcPts val="36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18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971800" marR="0" lvl="6" indent="-114300" algn="l" rtl="0">
              <a:spcBef>
                <a:spcPts val="36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18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429000" marR="0" lvl="7" indent="-114300" algn="l" rtl="0">
              <a:spcBef>
                <a:spcPts val="36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18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3886200" marR="0" lvl="8" indent="-114300" algn="l" rtl="0">
              <a:spcBef>
                <a:spcPts val="36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18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Shape 147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8" name="Shape 148"/>
          <p:cNvSpPr txBox="1">
            <a:spLocks noGrp="1"/>
          </p:cNvSpPr>
          <p:nvPr>
            <p:ph type="body" idx="1"/>
          </p:nvPr>
        </p:nvSpPr>
        <p:spPr>
          <a:xfrm>
            <a:off x="457200" y="1535112"/>
            <a:ext cx="4040187" cy="639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480"/>
              </a:spcBef>
              <a:spcAft>
                <a:spcPts val="0"/>
              </a:spcAft>
              <a:buClr>
                <a:schemeClr val="lt2"/>
              </a:buClr>
              <a:buFont typeface="Arial"/>
              <a:buNone/>
              <a:defRPr sz="24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Font typeface="Times New Roman"/>
              <a:buNone/>
              <a:defRPr sz="20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914400" marR="0" lvl="2" indent="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  <a:defRPr sz="18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371600" marR="0" lvl="3" indent="0" algn="l" rtl="0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Font typeface="Times New Roman"/>
              <a:buNone/>
              <a:defRPr sz="16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1828800" marR="0" lvl="4" indent="0" algn="l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Font typeface="Times New Roman"/>
              <a:buNone/>
              <a:defRPr sz="16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286000" marR="0" lvl="5" indent="0" algn="l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Font typeface="Times New Roman"/>
              <a:buNone/>
              <a:defRPr sz="16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743200" marR="0" lvl="6" indent="0" algn="l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Font typeface="Times New Roman"/>
              <a:buNone/>
              <a:defRPr sz="16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200400" marR="0" lvl="7" indent="0" algn="l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Font typeface="Times New Roman"/>
              <a:buNone/>
              <a:defRPr sz="16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3657600" marR="0" lvl="8" indent="0" algn="l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Font typeface="Times New Roman"/>
              <a:buNone/>
              <a:defRPr sz="16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149" name="Shape 149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7" cy="39512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228600" algn="l" rtl="0">
              <a:spcBef>
                <a:spcPts val="480"/>
              </a:spcBef>
              <a:spcAft>
                <a:spcPts val="0"/>
              </a:spcAft>
              <a:buClr>
                <a:schemeClr val="lt2"/>
              </a:buClr>
              <a:buSzPct val="75000"/>
              <a:buFont typeface="Arial"/>
              <a:buChar char="●"/>
              <a:defRPr sz="24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742950" marR="0" lvl="1" indent="-15875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Times New Roman"/>
              <a:buChar char="–"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143000" marR="0" lvl="2" indent="-154305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ct val="64999"/>
              <a:buFont typeface="Arial"/>
              <a:buChar char="●"/>
              <a:defRPr sz="18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600200" marR="0" lvl="3" indent="-127000" algn="l" rtl="0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Times New Roman"/>
              <a:buChar char="–"/>
              <a:defRPr sz="16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057400" marR="0" lvl="4" indent="-127000" algn="l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16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514600" marR="0" lvl="5" indent="-127000" algn="l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16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971800" marR="0" lvl="6" indent="-127000" algn="l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16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429000" marR="0" lvl="7" indent="-127000" algn="l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16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3886200" marR="0" lvl="8" indent="-127000" algn="l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16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150" name="Shape 150"/>
          <p:cNvSpPr txBox="1">
            <a:spLocks noGrp="1"/>
          </p:cNvSpPr>
          <p:nvPr>
            <p:ph type="body" idx="3"/>
          </p:nvPr>
        </p:nvSpPr>
        <p:spPr>
          <a:xfrm>
            <a:off x="4645025" y="1535112"/>
            <a:ext cx="4041774" cy="639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480"/>
              </a:spcBef>
              <a:spcAft>
                <a:spcPts val="0"/>
              </a:spcAft>
              <a:buClr>
                <a:schemeClr val="lt2"/>
              </a:buClr>
              <a:buFont typeface="Arial"/>
              <a:buNone/>
              <a:defRPr sz="24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Font typeface="Times New Roman"/>
              <a:buNone/>
              <a:defRPr sz="20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914400" marR="0" lvl="2" indent="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  <a:defRPr sz="18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371600" marR="0" lvl="3" indent="0" algn="l" rtl="0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Font typeface="Times New Roman"/>
              <a:buNone/>
              <a:defRPr sz="16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1828800" marR="0" lvl="4" indent="0" algn="l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Font typeface="Times New Roman"/>
              <a:buNone/>
              <a:defRPr sz="16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286000" marR="0" lvl="5" indent="0" algn="l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Font typeface="Times New Roman"/>
              <a:buNone/>
              <a:defRPr sz="16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743200" marR="0" lvl="6" indent="0" algn="l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Font typeface="Times New Roman"/>
              <a:buNone/>
              <a:defRPr sz="16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200400" marR="0" lvl="7" indent="0" algn="l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Font typeface="Times New Roman"/>
              <a:buNone/>
              <a:defRPr sz="16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3657600" marR="0" lvl="8" indent="0" algn="l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Font typeface="Times New Roman"/>
              <a:buNone/>
              <a:defRPr sz="16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151" name="Shape 151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4" cy="39512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228600" algn="l" rtl="0">
              <a:spcBef>
                <a:spcPts val="480"/>
              </a:spcBef>
              <a:spcAft>
                <a:spcPts val="0"/>
              </a:spcAft>
              <a:buClr>
                <a:schemeClr val="lt2"/>
              </a:buClr>
              <a:buSzPct val="75000"/>
              <a:buFont typeface="Arial"/>
              <a:buChar char="●"/>
              <a:defRPr sz="24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742950" marR="0" lvl="1" indent="-15875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Times New Roman"/>
              <a:buChar char="–"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143000" marR="0" lvl="2" indent="-154305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ct val="64999"/>
              <a:buFont typeface="Arial"/>
              <a:buChar char="●"/>
              <a:defRPr sz="18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600200" marR="0" lvl="3" indent="-127000" algn="l" rtl="0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Times New Roman"/>
              <a:buChar char="–"/>
              <a:defRPr sz="16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057400" marR="0" lvl="4" indent="-127000" algn="l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16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514600" marR="0" lvl="5" indent="-127000" algn="l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16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971800" marR="0" lvl="6" indent="-127000" algn="l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16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429000" marR="0" lvl="7" indent="-127000" algn="l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16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3886200" marR="0" lvl="8" indent="-127000" algn="l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16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"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2000" b="1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57" name="Shape 157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90500" algn="l" rtl="0">
              <a:spcBef>
                <a:spcPts val="640"/>
              </a:spcBef>
              <a:spcAft>
                <a:spcPts val="0"/>
              </a:spcAft>
              <a:buClr>
                <a:schemeClr val="lt2"/>
              </a:buClr>
              <a:buSzPct val="75000"/>
              <a:buFont typeface="Arial"/>
              <a:buChar char="●"/>
              <a:defRPr sz="32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742950" marR="0" lvl="1" indent="-107950" algn="l" rtl="0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Times New Roman"/>
              <a:buChar char="–"/>
              <a:defRPr sz="28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143000" marR="0" lvl="2" indent="-129539" algn="l" rtl="0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ct val="65000"/>
              <a:buFont typeface="Arial"/>
              <a:buChar char="●"/>
              <a:defRPr sz="24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600200" marR="0" lvl="3" indent="-10160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Times New Roman"/>
              <a:buChar char="–"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057400" marR="0" lvl="4" indent="-101600" algn="l" rtl="0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514600" marR="0" lvl="5" indent="-101600" algn="l" rtl="0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971800" marR="0" lvl="6" indent="-101600" algn="l" rtl="0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429000" marR="0" lvl="7" indent="-101600" algn="l" rtl="0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3886200" marR="0" lvl="8" indent="-101600" algn="l" rtl="0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158" name="Shape 158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280"/>
              </a:spcBef>
              <a:spcAft>
                <a:spcPts val="0"/>
              </a:spcAft>
              <a:buClr>
                <a:schemeClr val="lt2"/>
              </a:buClr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Font typeface="Times New Roman"/>
              <a:buNone/>
              <a:defRPr sz="12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914400" marR="0" lvl="2" indent="0" algn="l" rtl="0">
              <a:spcBef>
                <a:spcPts val="20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371600" marR="0" lvl="3" indent="0" algn="l" rtl="0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Font typeface="Times New Roman"/>
              <a:buNone/>
              <a:defRPr sz="9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1828800" marR="0" lvl="4" indent="0" algn="l" rtl="0">
              <a:spcBef>
                <a:spcPts val="180"/>
              </a:spcBef>
              <a:spcAft>
                <a:spcPts val="0"/>
              </a:spcAft>
              <a:buClr>
                <a:schemeClr val="lt2"/>
              </a:buClr>
              <a:buFont typeface="Times New Roman"/>
              <a:buNone/>
              <a:defRPr sz="9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286000" marR="0" lvl="5" indent="0" algn="l" rtl="0">
              <a:spcBef>
                <a:spcPts val="180"/>
              </a:spcBef>
              <a:spcAft>
                <a:spcPts val="0"/>
              </a:spcAft>
              <a:buClr>
                <a:schemeClr val="lt2"/>
              </a:buClr>
              <a:buFont typeface="Times New Roman"/>
              <a:buNone/>
              <a:defRPr sz="9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743200" marR="0" lvl="6" indent="0" algn="l" rtl="0">
              <a:spcBef>
                <a:spcPts val="180"/>
              </a:spcBef>
              <a:spcAft>
                <a:spcPts val="0"/>
              </a:spcAft>
              <a:buClr>
                <a:schemeClr val="lt2"/>
              </a:buClr>
              <a:buFont typeface="Times New Roman"/>
              <a:buNone/>
              <a:defRPr sz="9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200400" marR="0" lvl="7" indent="0" algn="l" rtl="0">
              <a:spcBef>
                <a:spcPts val="180"/>
              </a:spcBef>
              <a:spcAft>
                <a:spcPts val="0"/>
              </a:spcAft>
              <a:buClr>
                <a:schemeClr val="lt2"/>
              </a:buClr>
              <a:buFont typeface="Times New Roman"/>
              <a:buNone/>
              <a:defRPr sz="9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3657600" marR="0" lvl="8" indent="0" algn="l" rtl="0">
              <a:spcBef>
                <a:spcPts val="180"/>
              </a:spcBef>
              <a:spcAft>
                <a:spcPts val="0"/>
              </a:spcAft>
              <a:buClr>
                <a:schemeClr val="lt2"/>
              </a:buClr>
              <a:buFont typeface="Times New Roman"/>
              <a:buNone/>
              <a:defRPr sz="9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Picture with Caption"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Shape 16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399" cy="56673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2000" b="1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1" name="Shape 161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lt2"/>
              </a:buClr>
              <a:buFont typeface="Arial"/>
              <a:buNone/>
              <a:defRPr sz="32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Font typeface="Times New Roman"/>
              <a:buNone/>
              <a:defRPr sz="28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914400" marR="0" lvl="2" indent="0" algn="l" rtl="0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371600" marR="0" lvl="3" indent="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Font typeface="Times New Roman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1828800" marR="0" lvl="4" indent="0" algn="l" rtl="0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Font typeface="Times New Roman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286000" marR="0" lvl="5" indent="0" algn="l" rtl="0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Font typeface="Times New Roman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743200" marR="0" lvl="6" indent="0" algn="l" rtl="0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Font typeface="Times New Roman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200400" marR="0" lvl="7" indent="0" algn="l" rtl="0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Font typeface="Times New Roman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3657600" marR="0" lvl="8" indent="0" algn="l" rtl="0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Font typeface="Times New Roman"/>
              <a:buNone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162" name="Shape 162"/>
          <p:cNvSpPr txBox="1">
            <a:spLocks noGrp="1"/>
          </p:cNvSpPr>
          <p:nvPr>
            <p:ph type="body" idx="1"/>
          </p:nvPr>
        </p:nvSpPr>
        <p:spPr>
          <a:xfrm>
            <a:off x="1792288" y="5367337"/>
            <a:ext cx="5486399" cy="80486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280"/>
              </a:spcBef>
              <a:spcAft>
                <a:spcPts val="0"/>
              </a:spcAft>
              <a:buClr>
                <a:schemeClr val="lt2"/>
              </a:buClr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Font typeface="Times New Roman"/>
              <a:buNone/>
              <a:defRPr sz="12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914400" marR="0" lvl="2" indent="0" algn="l" rtl="0">
              <a:spcBef>
                <a:spcPts val="20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371600" marR="0" lvl="3" indent="0" algn="l" rtl="0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Font typeface="Times New Roman"/>
              <a:buNone/>
              <a:defRPr sz="9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1828800" marR="0" lvl="4" indent="0" algn="l" rtl="0">
              <a:spcBef>
                <a:spcPts val="180"/>
              </a:spcBef>
              <a:spcAft>
                <a:spcPts val="0"/>
              </a:spcAft>
              <a:buClr>
                <a:schemeClr val="lt2"/>
              </a:buClr>
              <a:buFont typeface="Times New Roman"/>
              <a:buNone/>
              <a:defRPr sz="9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286000" marR="0" lvl="5" indent="0" algn="l" rtl="0">
              <a:spcBef>
                <a:spcPts val="180"/>
              </a:spcBef>
              <a:spcAft>
                <a:spcPts val="0"/>
              </a:spcAft>
              <a:buClr>
                <a:schemeClr val="lt2"/>
              </a:buClr>
              <a:buFont typeface="Times New Roman"/>
              <a:buNone/>
              <a:defRPr sz="9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743200" marR="0" lvl="6" indent="0" algn="l" rtl="0">
              <a:spcBef>
                <a:spcPts val="180"/>
              </a:spcBef>
              <a:spcAft>
                <a:spcPts val="0"/>
              </a:spcAft>
              <a:buClr>
                <a:schemeClr val="lt2"/>
              </a:buClr>
              <a:buFont typeface="Times New Roman"/>
              <a:buNone/>
              <a:defRPr sz="9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200400" marR="0" lvl="7" indent="0" algn="l" rtl="0">
              <a:spcBef>
                <a:spcPts val="180"/>
              </a:spcBef>
              <a:spcAft>
                <a:spcPts val="0"/>
              </a:spcAft>
              <a:buClr>
                <a:schemeClr val="lt2"/>
              </a:buClr>
              <a:buFont typeface="Times New Roman"/>
              <a:buNone/>
              <a:defRPr sz="9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3657600" marR="0" lvl="8" indent="0" algn="l" rtl="0">
              <a:spcBef>
                <a:spcPts val="180"/>
              </a:spcBef>
              <a:spcAft>
                <a:spcPts val="0"/>
              </a:spcAft>
              <a:buClr>
                <a:schemeClr val="lt2"/>
              </a:buClr>
              <a:buFont typeface="Times New Roman"/>
              <a:buNone/>
              <a:defRPr sz="9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itle and Vertical Text"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5" name="Shape 165"/>
          <p:cNvSpPr txBox="1">
            <a:spLocks noGrp="1"/>
          </p:cNvSpPr>
          <p:nvPr>
            <p:ph type="body" idx="1"/>
          </p:nvPr>
        </p:nvSpPr>
        <p:spPr>
          <a:xfrm rot="5400000">
            <a:off x="2309018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90500" algn="l" rtl="0">
              <a:spcBef>
                <a:spcPts val="640"/>
              </a:spcBef>
              <a:spcAft>
                <a:spcPts val="0"/>
              </a:spcAft>
              <a:buClr>
                <a:schemeClr val="lt2"/>
              </a:buClr>
              <a:buSzPct val="75000"/>
              <a:buFont typeface="Arial"/>
              <a:buChar char="●"/>
              <a:defRPr sz="32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742950" marR="0" lvl="1" indent="-107950" algn="l" rtl="0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Times New Roman"/>
              <a:buChar char="–"/>
              <a:defRPr sz="28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143000" marR="0" lvl="2" indent="-129539" algn="l" rtl="0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ct val="65000"/>
              <a:buFont typeface="Arial"/>
              <a:buChar char="●"/>
              <a:defRPr sz="24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600200" marR="0" lvl="3" indent="-10160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Times New Roman"/>
              <a:buChar char="–"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057400" marR="0" lvl="4" indent="-101600" algn="l" rtl="0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514600" marR="0" lvl="5" indent="-101600" algn="l" rtl="0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971800" marR="0" lvl="6" indent="-101600" algn="l" rtl="0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429000" marR="0" lvl="7" indent="-101600" algn="l" rtl="0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3886200" marR="0" lvl="8" indent="-101600" algn="l" rtl="0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Vertical Title and Text"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Shape 167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8" name="Shape 168"/>
          <p:cNvSpPr txBox="1">
            <a:spLocks noGrp="1"/>
          </p:cNvSpPr>
          <p:nvPr>
            <p:ph type="body" idx="1"/>
          </p:nvPr>
        </p:nvSpPr>
        <p:spPr>
          <a:xfrm rot="5400000">
            <a:off x="541337" y="190500"/>
            <a:ext cx="5851525" cy="6019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90500" algn="l" rtl="0">
              <a:spcBef>
                <a:spcPts val="640"/>
              </a:spcBef>
              <a:spcAft>
                <a:spcPts val="0"/>
              </a:spcAft>
              <a:buClr>
                <a:schemeClr val="lt2"/>
              </a:buClr>
              <a:buSzPct val="75000"/>
              <a:buFont typeface="Arial"/>
              <a:buChar char="●"/>
              <a:defRPr sz="32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742950" marR="0" lvl="1" indent="-107950" algn="l" rtl="0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Times New Roman"/>
              <a:buChar char="–"/>
              <a:defRPr sz="28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143000" marR="0" lvl="2" indent="-129539" algn="l" rtl="0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ct val="65000"/>
              <a:buFont typeface="Arial"/>
              <a:buChar char="●"/>
              <a:defRPr sz="24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600200" marR="0" lvl="3" indent="-10160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Times New Roman"/>
              <a:buChar char="–"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057400" marR="0" lvl="4" indent="-101600" algn="l" rtl="0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514600" marR="0" lvl="5" indent="-101600" algn="l" rtl="0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971800" marR="0" lvl="6" indent="-101600" algn="l" rtl="0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429000" marR="0" lvl="7" indent="-101600" algn="l" rtl="0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3886200" marR="0" lvl="8" indent="-101600" algn="l" rtl="0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Times New Roman"/>
              <a:buChar char="•"/>
              <a:defRPr sz="2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hyperlink" Target="http://portail.cls.fr/images/doc/mediatheque/argos/Argos_bleu.jpg" TargetMode="Externa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lt1"/>
            </a:gs>
            <a:gs pos="100000">
              <a:srgbClr val="CCECFF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•"/>
              <a:defRPr sz="3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742950" marR="0" lvl="1" indent="-1079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–"/>
              <a:defRPr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143000" marR="0" lvl="2" indent="-76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•"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600200" marR="0" lvl="3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–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057400" marR="0" lvl="4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514600" marR="0" lvl="5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2971800" marR="0" lvl="6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429000" marR="0" lvl="7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3886200" marR="0" lvl="8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49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1904999" cy="457200"/>
          </a:xfrm>
          <a:prstGeom prst="rect">
            <a:avLst/>
          </a:prstGeom>
          <a:noFill/>
          <a:ln>
            <a:noFill/>
          </a:ln>
        </p:spPr>
        <p:txBody>
          <a:bodyPr lIns="92075" tIns="46025" rIns="92075" bIns="46025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lang="en-US"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75067"/>
            </a:gs>
            <a:gs pos="50000">
              <a:schemeClr val="dk2"/>
            </a:gs>
            <a:gs pos="100000">
              <a:srgbClr val="475067"/>
            </a:gs>
          </a:gsLst>
          <a:lin ang="5400000" scaled="0"/>
        </a:gradFill>
        <a:effectLst/>
      </p:bgPr>
    </p:bg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" name="Shape 90"/>
          <p:cNvGrpSpPr/>
          <p:nvPr/>
        </p:nvGrpSpPr>
        <p:grpSpPr>
          <a:xfrm>
            <a:off x="307975" y="1219199"/>
            <a:ext cx="8836025" cy="5256213"/>
            <a:chOff x="92" y="615"/>
            <a:chExt cx="5566" cy="3311"/>
          </a:xfrm>
        </p:grpSpPr>
        <p:grpSp>
          <p:nvGrpSpPr>
            <p:cNvPr id="91" name="Shape 91"/>
            <p:cNvGrpSpPr/>
            <p:nvPr/>
          </p:nvGrpSpPr>
          <p:grpSpPr>
            <a:xfrm>
              <a:off x="2313" y="617"/>
              <a:ext cx="3344" cy="3080"/>
              <a:chOff x="2313" y="617"/>
              <a:chExt cx="3344" cy="3080"/>
            </a:xfrm>
          </p:grpSpPr>
          <p:grpSp>
            <p:nvGrpSpPr>
              <p:cNvPr id="92" name="Shape 92"/>
              <p:cNvGrpSpPr/>
              <p:nvPr/>
            </p:nvGrpSpPr>
            <p:grpSpPr>
              <a:xfrm>
                <a:off x="5165" y="2575"/>
                <a:ext cx="492" cy="1122"/>
                <a:chOff x="5165" y="2575"/>
                <a:chExt cx="492" cy="1122"/>
              </a:xfrm>
            </p:grpSpPr>
            <p:grpSp>
              <p:nvGrpSpPr>
                <p:cNvPr id="93" name="Shape 93"/>
                <p:cNvGrpSpPr/>
                <p:nvPr/>
              </p:nvGrpSpPr>
              <p:grpSpPr>
                <a:xfrm>
                  <a:off x="5165" y="3366"/>
                  <a:ext cx="492" cy="330"/>
                  <a:chOff x="5165" y="3366"/>
                  <a:chExt cx="492" cy="330"/>
                </a:xfrm>
              </p:grpSpPr>
              <p:sp>
                <p:nvSpPr>
                  <p:cNvPr id="94" name="Shape 94"/>
                  <p:cNvSpPr/>
                  <p:nvPr/>
                </p:nvSpPr>
                <p:spPr>
                  <a:xfrm>
                    <a:off x="5579" y="3366"/>
                    <a:ext cx="78" cy="200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20000" h="120000" extrusionOk="0">
                        <a:moveTo>
                          <a:pt x="37974" y="1800"/>
                        </a:moveTo>
                        <a:lnTo>
                          <a:pt x="50126" y="0"/>
                        </a:lnTo>
                        <a:lnTo>
                          <a:pt x="71392" y="13200"/>
                        </a:lnTo>
                        <a:lnTo>
                          <a:pt x="68354" y="51600"/>
                        </a:lnTo>
                        <a:lnTo>
                          <a:pt x="83544" y="51600"/>
                        </a:lnTo>
                        <a:lnTo>
                          <a:pt x="86582" y="56400"/>
                        </a:lnTo>
                        <a:lnTo>
                          <a:pt x="91139" y="64800"/>
                        </a:lnTo>
                        <a:lnTo>
                          <a:pt x="94177" y="69600"/>
                        </a:lnTo>
                        <a:lnTo>
                          <a:pt x="106329" y="67800"/>
                        </a:lnTo>
                        <a:lnTo>
                          <a:pt x="115443" y="60000"/>
                        </a:lnTo>
                        <a:lnTo>
                          <a:pt x="118481" y="64800"/>
                        </a:lnTo>
                        <a:lnTo>
                          <a:pt x="112405" y="71400"/>
                        </a:lnTo>
                        <a:lnTo>
                          <a:pt x="106329" y="76200"/>
                        </a:lnTo>
                        <a:lnTo>
                          <a:pt x="103291" y="86400"/>
                        </a:lnTo>
                        <a:lnTo>
                          <a:pt x="89620" y="91200"/>
                        </a:lnTo>
                        <a:lnTo>
                          <a:pt x="80506" y="93000"/>
                        </a:lnTo>
                        <a:lnTo>
                          <a:pt x="68354" y="97800"/>
                        </a:lnTo>
                        <a:lnTo>
                          <a:pt x="65316" y="102600"/>
                        </a:lnTo>
                        <a:lnTo>
                          <a:pt x="68354" y="108000"/>
                        </a:lnTo>
                        <a:lnTo>
                          <a:pt x="71392" y="112800"/>
                        </a:lnTo>
                        <a:lnTo>
                          <a:pt x="56202" y="115800"/>
                        </a:lnTo>
                        <a:lnTo>
                          <a:pt x="47088" y="117600"/>
                        </a:lnTo>
                        <a:lnTo>
                          <a:pt x="37974" y="119400"/>
                        </a:lnTo>
                        <a:lnTo>
                          <a:pt x="31898" y="117600"/>
                        </a:lnTo>
                        <a:lnTo>
                          <a:pt x="18227" y="115800"/>
                        </a:lnTo>
                        <a:lnTo>
                          <a:pt x="12151" y="112800"/>
                        </a:lnTo>
                        <a:lnTo>
                          <a:pt x="18227" y="109200"/>
                        </a:lnTo>
                        <a:lnTo>
                          <a:pt x="30379" y="108000"/>
                        </a:lnTo>
                        <a:lnTo>
                          <a:pt x="37974" y="99600"/>
                        </a:lnTo>
                        <a:lnTo>
                          <a:pt x="37974" y="96000"/>
                        </a:lnTo>
                        <a:lnTo>
                          <a:pt x="30379" y="93000"/>
                        </a:lnTo>
                        <a:lnTo>
                          <a:pt x="18227" y="87600"/>
                        </a:lnTo>
                        <a:lnTo>
                          <a:pt x="9113" y="87600"/>
                        </a:lnTo>
                        <a:lnTo>
                          <a:pt x="3037" y="86400"/>
                        </a:lnTo>
                        <a:lnTo>
                          <a:pt x="0" y="81000"/>
                        </a:lnTo>
                        <a:lnTo>
                          <a:pt x="3037" y="78000"/>
                        </a:lnTo>
                        <a:lnTo>
                          <a:pt x="9113" y="78000"/>
                        </a:lnTo>
                        <a:lnTo>
                          <a:pt x="18227" y="76200"/>
                        </a:lnTo>
                        <a:lnTo>
                          <a:pt x="30379" y="71400"/>
                        </a:lnTo>
                        <a:lnTo>
                          <a:pt x="34936" y="69600"/>
                        </a:lnTo>
                        <a:lnTo>
                          <a:pt x="41012" y="51600"/>
                        </a:lnTo>
                        <a:lnTo>
                          <a:pt x="34936" y="46200"/>
                        </a:lnTo>
                        <a:lnTo>
                          <a:pt x="27341" y="43200"/>
                        </a:lnTo>
                        <a:lnTo>
                          <a:pt x="24303" y="33000"/>
                        </a:lnTo>
                        <a:lnTo>
                          <a:pt x="27341" y="23400"/>
                        </a:lnTo>
                        <a:lnTo>
                          <a:pt x="30379" y="16800"/>
                        </a:lnTo>
                        <a:lnTo>
                          <a:pt x="37974" y="1800"/>
                        </a:lnTo>
                      </a:path>
                    </a:pathLst>
                  </a:custGeom>
                  <a:solidFill>
                    <a:srgbClr val="769DFE"/>
                  </a:solidFill>
                  <a:ln>
                    <a:noFill/>
                  </a:ln>
                </p:spPr>
                <p:txBody>
                  <a:bodyPr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lt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95" name="Shape 95"/>
                  <p:cNvSpPr/>
                  <p:nvPr/>
                </p:nvSpPr>
                <p:spPr>
                  <a:xfrm>
                    <a:off x="5427" y="3527"/>
                    <a:ext cx="145" cy="170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20000" h="120000" extrusionOk="0">
                        <a:moveTo>
                          <a:pt x="83835" y="0"/>
                        </a:moveTo>
                        <a:lnTo>
                          <a:pt x="98630" y="0"/>
                        </a:lnTo>
                        <a:lnTo>
                          <a:pt x="119178" y="31058"/>
                        </a:lnTo>
                        <a:lnTo>
                          <a:pt x="96986" y="58588"/>
                        </a:lnTo>
                        <a:lnTo>
                          <a:pt x="96986" y="70588"/>
                        </a:lnTo>
                        <a:lnTo>
                          <a:pt x="92054" y="74117"/>
                        </a:lnTo>
                        <a:lnTo>
                          <a:pt x="78904" y="74117"/>
                        </a:lnTo>
                        <a:lnTo>
                          <a:pt x="62465" y="89647"/>
                        </a:lnTo>
                        <a:lnTo>
                          <a:pt x="48493" y="105882"/>
                        </a:lnTo>
                        <a:lnTo>
                          <a:pt x="38630" y="119294"/>
                        </a:lnTo>
                        <a:lnTo>
                          <a:pt x="38630" y="107294"/>
                        </a:lnTo>
                        <a:lnTo>
                          <a:pt x="20547" y="109411"/>
                        </a:lnTo>
                        <a:lnTo>
                          <a:pt x="13150" y="109411"/>
                        </a:lnTo>
                        <a:lnTo>
                          <a:pt x="0" y="109411"/>
                        </a:lnTo>
                        <a:lnTo>
                          <a:pt x="18082" y="89647"/>
                        </a:lnTo>
                        <a:lnTo>
                          <a:pt x="23835" y="80470"/>
                        </a:lnTo>
                        <a:lnTo>
                          <a:pt x="30410" y="80470"/>
                        </a:lnTo>
                        <a:lnTo>
                          <a:pt x="43561" y="64235"/>
                        </a:lnTo>
                        <a:lnTo>
                          <a:pt x="48493" y="64235"/>
                        </a:lnTo>
                        <a:lnTo>
                          <a:pt x="48493" y="62823"/>
                        </a:lnTo>
                        <a:lnTo>
                          <a:pt x="55068" y="56470"/>
                        </a:lnTo>
                        <a:lnTo>
                          <a:pt x="62465" y="56470"/>
                        </a:lnTo>
                        <a:lnTo>
                          <a:pt x="59999" y="38823"/>
                        </a:lnTo>
                        <a:lnTo>
                          <a:pt x="60821" y="38823"/>
                        </a:lnTo>
                        <a:lnTo>
                          <a:pt x="69041" y="29647"/>
                        </a:lnTo>
                        <a:lnTo>
                          <a:pt x="72328" y="37411"/>
                        </a:lnTo>
                        <a:lnTo>
                          <a:pt x="85479" y="23294"/>
                        </a:lnTo>
                        <a:lnTo>
                          <a:pt x="83835" y="0"/>
                        </a:lnTo>
                      </a:path>
                    </a:pathLst>
                  </a:custGeom>
                  <a:solidFill>
                    <a:srgbClr val="769DFE"/>
                  </a:solidFill>
                  <a:ln>
                    <a:noFill/>
                  </a:ln>
                </p:spPr>
                <p:txBody>
                  <a:bodyPr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lt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96" name="Shape 96"/>
                  <p:cNvSpPr/>
                  <p:nvPr/>
                </p:nvSpPr>
                <p:spPr>
                  <a:xfrm>
                    <a:off x="5165" y="3536"/>
                    <a:ext cx="56" cy="89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20000" h="120000" extrusionOk="0">
                        <a:moveTo>
                          <a:pt x="0" y="0"/>
                        </a:moveTo>
                        <a:lnTo>
                          <a:pt x="25714" y="0"/>
                        </a:lnTo>
                        <a:lnTo>
                          <a:pt x="55714" y="14666"/>
                        </a:lnTo>
                        <a:lnTo>
                          <a:pt x="117857" y="14666"/>
                        </a:lnTo>
                        <a:lnTo>
                          <a:pt x="109285" y="33333"/>
                        </a:lnTo>
                        <a:lnTo>
                          <a:pt x="117857" y="56000"/>
                        </a:lnTo>
                        <a:lnTo>
                          <a:pt x="96428" y="56000"/>
                        </a:lnTo>
                        <a:lnTo>
                          <a:pt x="92142" y="60000"/>
                        </a:lnTo>
                        <a:lnTo>
                          <a:pt x="79285" y="62666"/>
                        </a:lnTo>
                        <a:lnTo>
                          <a:pt x="92142" y="118666"/>
                        </a:lnTo>
                        <a:lnTo>
                          <a:pt x="55714" y="114666"/>
                        </a:lnTo>
                        <a:lnTo>
                          <a:pt x="21428" y="96000"/>
                        </a:lnTo>
                        <a:lnTo>
                          <a:pt x="21428" y="60000"/>
                        </a:lnTo>
                        <a:lnTo>
                          <a:pt x="21428" y="44000"/>
                        </a:lnTo>
                        <a:lnTo>
                          <a:pt x="0" y="33333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769DFE"/>
                  </a:solidFill>
                  <a:ln>
                    <a:noFill/>
                  </a:ln>
                </p:spPr>
                <p:txBody>
                  <a:bodyPr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lt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sp>
              <p:nvSpPr>
                <p:cNvPr id="97" name="Shape 97"/>
                <p:cNvSpPr/>
                <p:nvPr/>
              </p:nvSpPr>
              <p:spPr>
                <a:xfrm>
                  <a:off x="5265" y="2575"/>
                  <a:ext cx="88" cy="101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0000" h="120000" extrusionOk="0">
                      <a:moveTo>
                        <a:pt x="21573" y="43960"/>
                      </a:moveTo>
                      <a:lnTo>
                        <a:pt x="0" y="95049"/>
                      </a:lnTo>
                      <a:lnTo>
                        <a:pt x="8089" y="115247"/>
                      </a:lnTo>
                      <a:lnTo>
                        <a:pt x="41797" y="118811"/>
                      </a:lnTo>
                      <a:lnTo>
                        <a:pt x="71460" y="118811"/>
                      </a:lnTo>
                      <a:lnTo>
                        <a:pt x="82247" y="98613"/>
                      </a:lnTo>
                      <a:lnTo>
                        <a:pt x="87640" y="78415"/>
                      </a:lnTo>
                      <a:lnTo>
                        <a:pt x="118651" y="78415"/>
                      </a:lnTo>
                      <a:lnTo>
                        <a:pt x="113258" y="47524"/>
                      </a:lnTo>
                      <a:lnTo>
                        <a:pt x="113258" y="16633"/>
                      </a:lnTo>
                      <a:lnTo>
                        <a:pt x="82247" y="0"/>
                      </a:lnTo>
                      <a:lnTo>
                        <a:pt x="79550" y="34455"/>
                      </a:lnTo>
                      <a:lnTo>
                        <a:pt x="97078" y="54653"/>
                      </a:lnTo>
                      <a:lnTo>
                        <a:pt x="68764" y="54653"/>
                      </a:lnTo>
                      <a:lnTo>
                        <a:pt x="57977" y="67722"/>
                      </a:lnTo>
                      <a:lnTo>
                        <a:pt x="21573" y="43960"/>
                      </a:lnTo>
                    </a:path>
                  </a:pathLst>
                </a:custGeom>
                <a:solidFill>
                  <a:srgbClr val="769DFE"/>
                </a:solidFill>
                <a:ln>
                  <a:noFill/>
                </a:ln>
              </p:spPr>
              <p:txBody>
                <a:bodyPr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98" name="Shape 98"/>
              <p:cNvGrpSpPr/>
              <p:nvPr/>
            </p:nvGrpSpPr>
            <p:grpSpPr>
              <a:xfrm>
                <a:off x="4293" y="1103"/>
                <a:ext cx="1036" cy="2393"/>
                <a:chOff x="4293" y="1103"/>
                <a:chExt cx="1036" cy="2393"/>
              </a:xfrm>
            </p:grpSpPr>
            <p:grpSp>
              <p:nvGrpSpPr>
                <p:cNvPr id="99" name="Shape 99"/>
                <p:cNvGrpSpPr/>
                <p:nvPr/>
              </p:nvGrpSpPr>
              <p:grpSpPr>
                <a:xfrm>
                  <a:off x="4459" y="1347"/>
                  <a:ext cx="232" cy="719"/>
                  <a:chOff x="4459" y="1347"/>
                  <a:chExt cx="232" cy="719"/>
                </a:xfrm>
              </p:grpSpPr>
              <p:sp>
                <p:nvSpPr>
                  <p:cNvPr id="100" name="Shape 100"/>
                  <p:cNvSpPr/>
                  <p:nvPr/>
                </p:nvSpPr>
                <p:spPr>
                  <a:xfrm>
                    <a:off x="4459" y="1993"/>
                    <a:ext cx="56" cy="73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20000" h="120000" extrusionOk="0">
                        <a:moveTo>
                          <a:pt x="0" y="90810"/>
                        </a:moveTo>
                        <a:lnTo>
                          <a:pt x="21428" y="113513"/>
                        </a:lnTo>
                        <a:lnTo>
                          <a:pt x="47142" y="108648"/>
                        </a:lnTo>
                        <a:lnTo>
                          <a:pt x="83571" y="118378"/>
                        </a:lnTo>
                        <a:lnTo>
                          <a:pt x="113571" y="118378"/>
                        </a:lnTo>
                        <a:lnTo>
                          <a:pt x="117857" y="77837"/>
                        </a:lnTo>
                        <a:lnTo>
                          <a:pt x="109285" y="50270"/>
                        </a:lnTo>
                        <a:lnTo>
                          <a:pt x="87857" y="17837"/>
                        </a:lnTo>
                        <a:lnTo>
                          <a:pt x="66428" y="17837"/>
                        </a:lnTo>
                        <a:lnTo>
                          <a:pt x="59999" y="0"/>
                        </a:lnTo>
                        <a:lnTo>
                          <a:pt x="29999" y="0"/>
                        </a:lnTo>
                        <a:lnTo>
                          <a:pt x="29999" y="35675"/>
                        </a:lnTo>
                        <a:lnTo>
                          <a:pt x="0" y="90810"/>
                        </a:lnTo>
                      </a:path>
                    </a:pathLst>
                  </a:custGeom>
                  <a:solidFill>
                    <a:srgbClr val="769DFE"/>
                  </a:solidFill>
                  <a:ln>
                    <a:noFill/>
                  </a:ln>
                </p:spPr>
                <p:txBody>
                  <a:bodyPr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lt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01" name="Shape 101"/>
                  <p:cNvSpPr/>
                  <p:nvPr/>
                </p:nvSpPr>
                <p:spPr>
                  <a:xfrm>
                    <a:off x="4606" y="1864"/>
                    <a:ext cx="54" cy="93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20000" h="120000" extrusionOk="0">
                        <a:moveTo>
                          <a:pt x="26666" y="0"/>
                        </a:moveTo>
                        <a:lnTo>
                          <a:pt x="77777" y="3829"/>
                        </a:lnTo>
                        <a:lnTo>
                          <a:pt x="95555" y="35744"/>
                        </a:lnTo>
                        <a:lnTo>
                          <a:pt x="117777" y="53617"/>
                        </a:lnTo>
                        <a:lnTo>
                          <a:pt x="100000" y="68936"/>
                        </a:lnTo>
                        <a:lnTo>
                          <a:pt x="117777" y="86808"/>
                        </a:lnTo>
                        <a:lnTo>
                          <a:pt x="108888" y="108510"/>
                        </a:lnTo>
                        <a:lnTo>
                          <a:pt x="91111" y="118723"/>
                        </a:lnTo>
                        <a:lnTo>
                          <a:pt x="57777" y="114893"/>
                        </a:lnTo>
                        <a:lnTo>
                          <a:pt x="35555" y="114893"/>
                        </a:lnTo>
                        <a:lnTo>
                          <a:pt x="22222" y="100851"/>
                        </a:lnTo>
                        <a:lnTo>
                          <a:pt x="8888" y="82978"/>
                        </a:lnTo>
                        <a:lnTo>
                          <a:pt x="8888" y="65106"/>
                        </a:lnTo>
                        <a:lnTo>
                          <a:pt x="0" y="39574"/>
                        </a:lnTo>
                        <a:lnTo>
                          <a:pt x="26666" y="0"/>
                        </a:lnTo>
                      </a:path>
                    </a:pathLst>
                  </a:custGeom>
                  <a:solidFill>
                    <a:srgbClr val="769DFE"/>
                  </a:solidFill>
                  <a:ln>
                    <a:noFill/>
                  </a:ln>
                </p:spPr>
                <p:txBody>
                  <a:bodyPr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lt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02" name="Shape 102"/>
                  <p:cNvSpPr/>
                  <p:nvPr/>
                </p:nvSpPr>
                <p:spPr>
                  <a:xfrm>
                    <a:off x="4597" y="1347"/>
                    <a:ext cx="94" cy="8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20000" h="120000" extrusionOk="0">
                        <a:moveTo>
                          <a:pt x="17684" y="0"/>
                        </a:moveTo>
                        <a:lnTo>
                          <a:pt x="31578" y="19310"/>
                        </a:lnTo>
                        <a:lnTo>
                          <a:pt x="46736" y="15172"/>
                        </a:lnTo>
                        <a:lnTo>
                          <a:pt x="69473" y="19310"/>
                        </a:lnTo>
                        <a:lnTo>
                          <a:pt x="89684" y="19310"/>
                        </a:lnTo>
                        <a:lnTo>
                          <a:pt x="98526" y="30344"/>
                        </a:lnTo>
                        <a:lnTo>
                          <a:pt x="111157" y="57931"/>
                        </a:lnTo>
                        <a:lnTo>
                          <a:pt x="118736" y="68965"/>
                        </a:lnTo>
                        <a:lnTo>
                          <a:pt x="90947" y="75862"/>
                        </a:lnTo>
                        <a:lnTo>
                          <a:pt x="84631" y="84137"/>
                        </a:lnTo>
                        <a:lnTo>
                          <a:pt x="90947" y="99310"/>
                        </a:lnTo>
                        <a:lnTo>
                          <a:pt x="90947" y="114482"/>
                        </a:lnTo>
                        <a:lnTo>
                          <a:pt x="64421" y="99310"/>
                        </a:lnTo>
                        <a:lnTo>
                          <a:pt x="41684" y="88275"/>
                        </a:lnTo>
                        <a:lnTo>
                          <a:pt x="31578" y="92413"/>
                        </a:lnTo>
                        <a:lnTo>
                          <a:pt x="31578" y="114482"/>
                        </a:lnTo>
                        <a:lnTo>
                          <a:pt x="17684" y="118620"/>
                        </a:lnTo>
                        <a:lnTo>
                          <a:pt x="10105" y="99310"/>
                        </a:lnTo>
                        <a:lnTo>
                          <a:pt x="7578" y="75862"/>
                        </a:lnTo>
                        <a:lnTo>
                          <a:pt x="0" y="73103"/>
                        </a:lnTo>
                        <a:lnTo>
                          <a:pt x="7578" y="49655"/>
                        </a:lnTo>
                        <a:lnTo>
                          <a:pt x="20210" y="42758"/>
                        </a:lnTo>
                        <a:lnTo>
                          <a:pt x="17684" y="0"/>
                        </a:lnTo>
                      </a:path>
                    </a:pathLst>
                  </a:custGeom>
                  <a:solidFill>
                    <a:srgbClr val="769DFE"/>
                  </a:solidFill>
                  <a:ln>
                    <a:noFill/>
                  </a:ln>
                </p:spPr>
                <p:txBody>
                  <a:bodyPr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lt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sp>
              <p:nvSpPr>
                <p:cNvPr id="103" name="Shape 103"/>
                <p:cNvSpPr/>
                <p:nvPr/>
              </p:nvSpPr>
              <p:spPr>
                <a:xfrm>
                  <a:off x="4675" y="2803"/>
                  <a:ext cx="654" cy="694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0000" h="120000" extrusionOk="0">
                      <a:moveTo>
                        <a:pt x="86238" y="0"/>
                      </a:moveTo>
                      <a:lnTo>
                        <a:pt x="92660" y="0"/>
                      </a:lnTo>
                      <a:lnTo>
                        <a:pt x="92660" y="9682"/>
                      </a:lnTo>
                      <a:lnTo>
                        <a:pt x="95229" y="12103"/>
                      </a:lnTo>
                      <a:lnTo>
                        <a:pt x="95963" y="13487"/>
                      </a:lnTo>
                      <a:lnTo>
                        <a:pt x="97431" y="13487"/>
                      </a:lnTo>
                      <a:lnTo>
                        <a:pt x="97981" y="15389"/>
                      </a:lnTo>
                      <a:lnTo>
                        <a:pt x="98715" y="25072"/>
                      </a:lnTo>
                      <a:lnTo>
                        <a:pt x="102385" y="31296"/>
                      </a:lnTo>
                      <a:lnTo>
                        <a:pt x="107706" y="40461"/>
                      </a:lnTo>
                      <a:lnTo>
                        <a:pt x="107706" y="41844"/>
                      </a:lnTo>
                      <a:lnTo>
                        <a:pt x="113394" y="49625"/>
                      </a:lnTo>
                      <a:lnTo>
                        <a:pt x="113394" y="51008"/>
                      </a:lnTo>
                      <a:lnTo>
                        <a:pt x="119082" y="57233"/>
                      </a:lnTo>
                      <a:lnTo>
                        <a:pt x="119816" y="68299"/>
                      </a:lnTo>
                      <a:lnTo>
                        <a:pt x="119082" y="78501"/>
                      </a:lnTo>
                      <a:lnTo>
                        <a:pt x="117247" y="83170"/>
                      </a:lnTo>
                      <a:lnTo>
                        <a:pt x="115229" y="85590"/>
                      </a:lnTo>
                      <a:lnTo>
                        <a:pt x="114495" y="90432"/>
                      </a:lnTo>
                      <a:lnTo>
                        <a:pt x="112293" y="94755"/>
                      </a:lnTo>
                      <a:lnTo>
                        <a:pt x="110458" y="96657"/>
                      </a:lnTo>
                      <a:lnTo>
                        <a:pt x="110825" y="98213"/>
                      </a:lnTo>
                      <a:lnTo>
                        <a:pt x="108807" y="100979"/>
                      </a:lnTo>
                      <a:lnTo>
                        <a:pt x="107706" y="107377"/>
                      </a:lnTo>
                      <a:lnTo>
                        <a:pt x="107339" y="110662"/>
                      </a:lnTo>
                      <a:lnTo>
                        <a:pt x="105137" y="112046"/>
                      </a:lnTo>
                      <a:lnTo>
                        <a:pt x="104770" y="113602"/>
                      </a:lnTo>
                      <a:lnTo>
                        <a:pt x="103486" y="116541"/>
                      </a:lnTo>
                      <a:lnTo>
                        <a:pt x="100917" y="116887"/>
                      </a:lnTo>
                      <a:lnTo>
                        <a:pt x="99082" y="117925"/>
                      </a:lnTo>
                      <a:lnTo>
                        <a:pt x="96697" y="119827"/>
                      </a:lnTo>
                      <a:lnTo>
                        <a:pt x="93394" y="116023"/>
                      </a:lnTo>
                      <a:lnTo>
                        <a:pt x="89908" y="116541"/>
                      </a:lnTo>
                      <a:lnTo>
                        <a:pt x="88807" y="116541"/>
                      </a:lnTo>
                      <a:lnTo>
                        <a:pt x="83853" y="117406"/>
                      </a:lnTo>
                      <a:lnTo>
                        <a:pt x="80550" y="113602"/>
                      </a:lnTo>
                      <a:lnTo>
                        <a:pt x="78532" y="109798"/>
                      </a:lnTo>
                      <a:lnTo>
                        <a:pt x="77064" y="110144"/>
                      </a:lnTo>
                      <a:lnTo>
                        <a:pt x="75596" y="106858"/>
                      </a:lnTo>
                      <a:lnTo>
                        <a:pt x="74862" y="103919"/>
                      </a:lnTo>
                      <a:lnTo>
                        <a:pt x="74128" y="103054"/>
                      </a:lnTo>
                      <a:lnTo>
                        <a:pt x="74128" y="98213"/>
                      </a:lnTo>
                      <a:lnTo>
                        <a:pt x="74495" y="95273"/>
                      </a:lnTo>
                      <a:lnTo>
                        <a:pt x="73761" y="93371"/>
                      </a:lnTo>
                      <a:lnTo>
                        <a:pt x="71009" y="94236"/>
                      </a:lnTo>
                      <a:lnTo>
                        <a:pt x="69541" y="94755"/>
                      </a:lnTo>
                      <a:lnTo>
                        <a:pt x="66972" y="94755"/>
                      </a:lnTo>
                      <a:lnTo>
                        <a:pt x="66055" y="94755"/>
                      </a:lnTo>
                      <a:lnTo>
                        <a:pt x="64954" y="94755"/>
                      </a:lnTo>
                      <a:lnTo>
                        <a:pt x="63119" y="91988"/>
                      </a:lnTo>
                      <a:lnTo>
                        <a:pt x="61284" y="88011"/>
                      </a:lnTo>
                      <a:lnTo>
                        <a:pt x="60917" y="88530"/>
                      </a:lnTo>
                      <a:lnTo>
                        <a:pt x="57798" y="88530"/>
                      </a:lnTo>
                      <a:lnTo>
                        <a:pt x="57431" y="87146"/>
                      </a:lnTo>
                      <a:lnTo>
                        <a:pt x="55596" y="88530"/>
                      </a:lnTo>
                      <a:lnTo>
                        <a:pt x="53761" y="88011"/>
                      </a:lnTo>
                      <a:lnTo>
                        <a:pt x="51009" y="88011"/>
                      </a:lnTo>
                      <a:lnTo>
                        <a:pt x="49174" y="87146"/>
                      </a:lnTo>
                      <a:lnTo>
                        <a:pt x="48440" y="88530"/>
                      </a:lnTo>
                      <a:lnTo>
                        <a:pt x="45688" y="89048"/>
                      </a:lnTo>
                      <a:lnTo>
                        <a:pt x="44954" y="88011"/>
                      </a:lnTo>
                      <a:lnTo>
                        <a:pt x="43119" y="90432"/>
                      </a:lnTo>
                      <a:lnTo>
                        <a:pt x="40917" y="92853"/>
                      </a:lnTo>
                      <a:lnTo>
                        <a:pt x="39633" y="92853"/>
                      </a:lnTo>
                      <a:lnTo>
                        <a:pt x="37431" y="95792"/>
                      </a:lnTo>
                      <a:lnTo>
                        <a:pt x="34311" y="95792"/>
                      </a:lnTo>
                      <a:lnTo>
                        <a:pt x="31743" y="96657"/>
                      </a:lnTo>
                      <a:lnTo>
                        <a:pt x="28807" y="98213"/>
                      </a:lnTo>
                      <a:lnTo>
                        <a:pt x="27522" y="100115"/>
                      </a:lnTo>
                      <a:lnTo>
                        <a:pt x="26422" y="99596"/>
                      </a:lnTo>
                      <a:lnTo>
                        <a:pt x="25321" y="101498"/>
                      </a:lnTo>
                      <a:lnTo>
                        <a:pt x="23853" y="102017"/>
                      </a:lnTo>
                      <a:lnTo>
                        <a:pt x="22018" y="104438"/>
                      </a:lnTo>
                      <a:lnTo>
                        <a:pt x="16330" y="104438"/>
                      </a:lnTo>
                      <a:lnTo>
                        <a:pt x="13944" y="100979"/>
                      </a:lnTo>
                      <a:lnTo>
                        <a:pt x="13577" y="99596"/>
                      </a:lnTo>
                      <a:lnTo>
                        <a:pt x="12844" y="100979"/>
                      </a:lnTo>
                      <a:lnTo>
                        <a:pt x="11743" y="98731"/>
                      </a:lnTo>
                      <a:lnTo>
                        <a:pt x="12110" y="92334"/>
                      </a:lnTo>
                      <a:lnTo>
                        <a:pt x="12844" y="88530"/>
                      </a:lnTo>
                      <a:lnTo>
                        <a:pt x="11743" y="85590"/>
                      </a:lnTo>
                      <a:lnTo>
                        <a:pt x="10642" y="82824"/>
                      </a:lnTo>
                      <a:lnTo>
                        <a:pt x="10275" y="79365"/>
                      </a:lnTo>
                      <a:lnTo>
                        <a:pt x="8623" y="77982"/>
                      </a:lnTo>
                      <a:lnTo>
                        <a:pt x="8256" y="77463"/>
                      </a:lnTo>
                      <a:lnTo>
                        <a:pt x="7889" y="76080"/>
                      </a:lnTo>
                      <a:lnTo>
                        <a:pt x="5321" y="71757"/>
                      </a:lnTo>
                      <a:lnTo>
                        <a:pt x="2201" y="61037"/>
                      </a:lnTo>
                      <a:lnTo>
                        <a:pt x="1100" y="53948"/>
                      </a:lnTo>
                      <a:lnTo>
                        <a:pt x="1100" y="49625"/>
                      </a:lnTo>
                      <a:lnTo>
                        <a:pt x="0" y="48069"/>
                      </a:lnTo>
                      <a:lnTo>
                        <a:pt x="366" y="44265"/>
                      </a:lnTo>
                      <a:lnTo>
                        <a:pt x="1467" y="42363"/>
                      </a:lnTo>
                      <a:lnTo>
                        <a:pt x="5321" y="37002"/>
                      </a:lnTo>
                      <a:lnTo>
                        <a:pt x="9357" y="37521"/>
                      </a:lnTo>
                      <a:lnTo>
                        <a:pt x="9908" y="38559"/>
                      </a:lnTo>
                      <a:lnTo>
                        <a:pt x="15045" y="38559"/>
                      </a:lnTo>
                      <a:lnTo>
                        <a:pt x="15412" y="37002"/>
                      </a:lnTo>
                      <a:lnTo>
                        <a:pt x="16330" y="37521"/>
                      </a:lnTo>
                      <a:lnTo>
                        <a:pt x="17798" y="36138"/>
                      </a:lnTo>
                      <a:lnTo>
                        <a:pt x="18899" y="36657"/>
                      </a:lnTo>
                      <a:lnTo>
                        <a:pt x="20000" y="35619"/>
                      </a:lnTo>
                      <a:lnTo>
                        <a:pt x="19633" y="34236"/>
                      </a:lnTo>
                      <a:lnTo>
                        <a:pt x="20733" y="30778"/>
                      </a:lnTo>
                      <a:lnTo>
                        <a:pt x="22018" y="29394"/>
                      </a:lnTo>
                      <a:lnTo>
                        <a:pt x="21467" y="28357"/>
                      </a:lnTo>
                      <a:lnTo>
                        <a:pt x="22018" y="27492"/>
                      </a:lnTo>
                      <a:lnTo>
                        <a:pt x="21467" y="25936"/>
                      </a:lnTo>
                      <a:lnTo>
                        <a:pt x="23486" y="23515"/>
                      </a:lnTo>
                      <a:lnTo>
                        <a:pt x="26788" y="23170"/>
                      </a:lnTo>
                      <a:lnTo>
                        <a:pt x="29908" y="17291"/>
                      </a:lnTo>
                      <a:lnTo>
                        <a:pt x="33944" y="12449"/>
                      </a:lnTo>
                      <a:lnTo>
                        <a:pt x="35596" y="12103"/>
                      </a:lnTo>
                      <a:lnTo>
                        <a:pt x="36697" y="11066"/>
                      </a:lnTo>
                      <a:lnTo>
                        <a:pt x="38532" y="11066"/>
                      </a:lnTo>
                      <a:lnTo>
                        <a:pt x="41651" y="14870"/>
                      </a:lnTo>
                      <a:lnTo>
                        <a:pt x="42752" y="15389"/>
                      </a:lnTo>
                      <a:lnTo>
                        <a:pt x="43853" y="13487"/>
                      </a:lnTo>
                      <a:lnTo>
                        <a:pt x="46055" y="11066"/>
                      </a:lnTo>
                      <a:lnTo>
                        <a:pt x="47339" y="10547"/>
                      </a:lnTo>
                      <a:lnTo>
                        <a:pt x="48807" y="6743"/>
                      </a:lnTo>
                      <a:lnTo>
                        <a:pt x="50275" y="6224"/>
                      </a:lnTo>
                      <a:lnTo>
                        <a:pt x="52110" y="4841"/>
                      </a:lnTo>
                      <a:lnTo>
                        <a:pt x="53761" y="3285"/>
                      </a:lnTo>
                      <a:lnTo>
                        <a:pt x="55596" y="3285"/>
                      </a:lnTo>
                      <a:lnTo>
                        <a:pt x="57064" y="1383"/>
                      </a:lnTo>
                      <a:lnTo>
                        <a:pt x="59266" y="1383"/>
                      </a:lnTo>
                      <a:lnTo>
                        <a:pt x="61651" y="1383"/>
                      </a:lnTo>
                      <a:lnTo>
                        <a:pt x="64954" y="2420"/>
                      </a:lnTo>
                      <a:lnTo>
                        <a:pt x="66972" y="4322"/>
                      </a:lnTo>
                      <a:lnTo>
                        <a:pt x="67339" y="5706"/>
                      </a:lnTo>
                      <a:lnTo>
                        <a:pt x="67706" y="6743"/>
                      </a:lnTo>
                      <a:lnTo>
                        <a:pt x="68073" y="9164"/>
                      </a:lnTo>
                      <a:lnTo>
                        <a:pt x="67706" y="10028"/>
                      </a:lnTo>
                      <a:lnTo>
                        <a:pt x="67706" y="12103"/>
                      </a:lnTo>
                      <a:lnTo>
                        <a:pt x="67339" y="13487"/>
                      </a:lnTo>
                      <a:lnTo>
                        <a:pt x="72660" y="18847"/>
                      </a:lnTo>
                      <a:lnTo>
                        <a:pt x="74495" y="21613"/>
                      </a:lnTo>
                      <a:lnTo>
                        <a:pt x="76697" y="22651"/>
                      </a:lnTo>
                      <a:lnTo>
                        <a:pt x="78899" y="24034"/>
                      </a:lnTo>
                      <a:lnTo>
                        <a:pt x="80183" y="24553"/>
                      </a:lnTo>
                      <a:lnTo>
                        <a:pt x="82385" y="23170"/>
                      </a:lnTo>
                      <a:lnTo>
                        <a:pt x="84220" y="18847"/>
                      </a:lnTo>
                      <a:lnTo>
                        <a:pt x="84954" y="15389"/>
                      </a:lnTo>
                      <a:lnTo>
                        <a:pt x="85504" y="9164"/>
                      </a:lnTo>
                      <a:lnTo>
                        <a:pt x="86238" y="6224"/>
                      </a:lnTo>
                      <a:lnTo>
                        <a:pt x="86238" y="0"/>
                      </a:lnTo>
                    </a:path>
                  </a:pathLst>
                </a:custGeom>
                <a:solidFill>
                  <a:srgbClr val="769DFE"/>
                </a:solidFill>
                <a:ln>
                  <a:noFill/>
                </a:ln>
              </p:spPr>
              <p:txBody>
                <a:bodyPr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04" name="Shape 104"/>
                <p:cNvSpPr/>
                <p:nvPr/>
              </p:nvSpPr>
              <p:spPr>
                <a:xfrm>
                  <a:off x="4522" y="2653"/>
                  <a:ext cx="362" cy="94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0000" h="120000" extrusionOk="0">
                      <a:moveTo>
                        <a:pt x="0" y="0"/>
                      </a:moveTo>
                      <a:lnTo>
                        <a:pt x="8925" y="17684"/>
                      </a:lnTo>
                      <a:lnTo>
                        <a:pt x="16859" y="17684"/>
                      </a:lnTo>
                      <a:lnTo>
                        <a:pt x="23801" y="17684"/>
                      </a:lnTo>
                      <a:lnTo>
                        <a:pt x="29090" y="17684"/>
                      </a:lnTo>
                      <a:lnTo>
                        <a:pt x="32727" y="21473"/>
                      </a:lnTo>
                      <a:lnTo>
                        <a:pt x="38016" y="31578"/>
                      </a:lnTo>
                      <a:lnTo>
                        <a:pt x="40661" y="55578"/>
                      </a:lnTo>
                      <a:lnTo>
                        <a:pt x="42975" y="66947"/>
                      </a:lnTo>
                      <a:lnTo>
                        <a:pt x="47603" y="63157"/>
                      </a:lnTo>
                      <a:lnTo>
                        <a:pt x="52892" y="63157"/>
                      </a:lnTo>
                      <a:lnTo>
                        <a:pt x="58512" y="77052"/>
                      </a:lnTo>
                      <a:lnTo>
                        <a:pt x="62479" y="83368"/>
                      </a:lnTo>
                      <a:lnTo>
                        <a:pt x="65123" y="83368"/>
                      </a:lnTo>
                      <a:lnTo>
                        <a:pt x="65785" y="66947"/>
                      </a:lnTo>
                      <a:lnTo>
                        <a:pt x="67438" y="55578"/>
                      </a:lnTo>
                      <a:lnTo>
                        <a:pt x="75371" y="63157"/>
                      </a:lnTo>
                      <a:lnTo>
                        <a:pt x="81652" y="63157"/>
                      </a:lnTo>
                      <a:lnTo>
                        <a:pt x="87603" y="63157"/>
                      </a:lnTo>
                      <a:lnTo>
                        <a:pt x="91900" y="73263"/>
                      </a:lnTo>
                      <a:lnTo>
                        <a:pt x="94545" y="80842"/>
                      </a:lnTo>
                      <a:lnTo>
                        <a:pt x="99173" y="77052"/>
                      </a:lnTo>
                      <a:lnTo>
                        <a:pt x="102148" y="69473"/>
                      </a:lnTo>
                      <a:lnTo>
                        <a:pt x="104132" y="63157"/>
                      </a:lnTo>
                      <a:lnTo>
                        <a:pt x="109421" y="63157"/>
                      </a:lnTo>
                      <a:lnTo>
                        <a:pt x="112727" y="55578"/>
                      </a:lnTo>
                      <a:lnTo>
                        <a:pt x="117024" y="49263"/>
                      </a:lnTo>
                      <a:lnTo>
                        <a:pt x="119669" y="49263"/>
                      </a:lnTo>
                      <a:lnTo>
                        <a:pt x="119008" y="73263"/>
                      </a:lnTo>
                      <a:lnTo>
                        <a:pt x="117685" y="83368"/>
                      </a:lnTo>
                      <a:lnTo>
                        <a:pt x="115041" y="94736"/>
                      </a:lnTo>
                      <a:lnTo>
                        <a:pt x="112727" y="94736"/>
                      </a:lnTo>
                      <a:lnTo>
                        <a:pt x="112066" y="94736"/>
                      </a:lnTo>
                      <a:lnTo>
                        <a:pt x="108760" y="97263"/>
                      </a:lnTo>
                      <a:lnTo>
                        <a:pt x="106115" y="111157"/>
                      </a:lnTo>
                      <a:lnTo>
                        <a:pt x="103471" y="108631"/>
                      </a:lnTo>
                      <a:lnTo>
                        <a:pt x="101157" y="101052"/>
                      </a:lnTo>
                      <a:lnTo>
                        <a:pt x="98512" y="108631"/>
                      </a:lnTo>
                      <a:lnTo>
                        <a:pt x="95867" y="111157"/>
                      </a:lnTo>
                      <a:lnTo>
                        <a:pt x="93884" y="111157"/>
                      </a:lnTo>
                      <a:lnTo>
                        <a:pt x="91900" y="118736"/>
                      </a:lnTo>
                      <a:lnTo>
                        <a:pt x="86942" y="118736"/>
                      </a:lnTo>
                      <a:lnTo>
                        <a:pt x="84958" y="108631"/>
                      </a:lnTo>
                      <a:lnTo>
                        <a:pt x="82314" y="94736"/>
                      </a:lnTo>
                      <a:lnTo>
                        <a:pt x="79008" y="108631"/>
                      </a:lnTo>
                      <a:lnTo>
                        <a:pt x="77355" y="118736"/>
                      </a:lnTo>
                      <a:lnTo>
                        <a:pt x="74710" y="118736"/>
                      </a:lnTo>
                      <a:lnTo>
                        <a:pt x="70082" y="94736"/>
                      </a:lnTo>
                      <a:lnTo>
                        <a:pt x="68760" y="97263"/>
                      </a:lnTo>
                      <a:lnTo>
                        <a:pt x="66115" y="97263"/>
                      </a:lnTo>
                      <a:lnTo>
                        <a:pt x="64462" y="111157"/>
                      </a:lnTo>
                      <a:lnTo>
                        <a:pt x="60495" y="108631"/>
                      </a:lnTo>
                      <a:lnTo>
                        <a:pt x="56528" y="108631"/>
                      </a:lnTo>
                      <a:lnTo>
                        <a:pt x="54545" y="101052"/>
                      </a:lnTo>
                      <a:lnTo>
                        <a:pt x="52231" y="94736"/>
                      </a:lnTo>
                      <a:lnTo>
                        <a:pt x="48264" y="97263"/>
                      </a:lnTo>
                      <a:lnTo>
                        <a:pt x="44297" y="111157"/>
                      </a:lnTo>
                      <a:lnTo>
                        <a:pt x="41983" y="108631"/>
                      </a:lnTo>
                      <a:lnTo>
                        <a:pt x="38016" y="101052"/>
                      </a:lnTo>
                      <a:lnTo>
                        <a:pt x="33388" y="90947"/>
                      </a:lnTo>
                      <a:lnTo>
                        <a:pt x="29752" y="90947"/>
                      </a:lnTo>
                      <a:lnTo>
                        <a:pt x="21818" y="80842"/>
                      </a:lnTo>
                      <a:lnTo>
                        <a:pt x="16859" y="73263"/>
                      </a:lnTo>
                      <a:lnTo>
                        <a:pt x="13553" y="69473"/>
                      </a:lnTo>
                      <a:lnTo>
                        <a:pt x="8264" y="66947"/>
                      </a:lnTo>
                      <a:lnTo>
                        <a:pt x="5289" y="51789"/>
                      </a:lnTo>
                      <a:lnTo>
                        <a:pt x="1983" y="49263"/>
                      </a:lnTo>
                      <a:lnTo>
                        <a:pt x="661" y="45473"/>
                      </a:lnTo>
                      <a:lnTo>
                        <a:pt x="0" y="37894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769DFE"/>
                </a:solidFill>
                <a:ln>
                  <a:noFill/>
                </a:ln>
              </p:spPr>
              <p:txBody>
                <a:bodyPr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05" name="Shape 105"/>
                <p:cNvSpPr/>
                <p:nvPr/>
              </p:nvSpPr>
              <p:spPr>
                <a:xfrm>
                  <a:off x="4720" y="2468"/>
                  <a:ext cx="165" cy="181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0000" h="120000" extrusionOk="0">
                      <a:moveTo>
                        <a:pt x="29818" y="0"/>
                      </a:moveTo>
                      <a:lnTo>
                        <a:pt x="58181" y="1978"/>
                      </a:lnTo>
                      <a:lnTo>
                        <a:pt x="85090" y="1978"/>
                      </a:lnTo>
                      <a:lnTo>
                        <a:pt x="99636" y="0"/>
                      </a:lnTo>
                      <a:lnTo>
                        <a:pt x="119272" y="11208"/>
                      </a:lnTo>
                      <a:lnTo>
                        <a:pt x="106181" y="14505"/>
                      </a:lnTo>
                      <a:lnTo>
                        <a:pt x="99636" y="20439"/>
                      </a:lnTo>
                      <a:lnTo>
                        <a:pt x="95272" y="23736"/>
                      </a:lnTo>
                      <a:lnTo>
                        <a:pt x="92363" y="27692"/>
                      </a:lnTo>
                      <a:lnTo>
                        <a:pt x="92363" y="30989"/>
                      </a:lnTo>
                      <a:lnTo>
                        <a:pt x="92363" y="36923"/>
                      </a:lnTo>
                      <a:lnTo>
                        <a:pt x="83636" y="40219"/>
                      </a:lnTo>
                      <a:lnTo>
                        <a:pt x="76363" y="40219"/>
                      </a:lnTo>
                      <a:lnTo>
                        <a:pt x="74181" y="42197"/>
                      </a:lnTo>
                      <a:lnTo>
                        <a:pt x="66909" y="42197"/>
                      </a:lnTo>
                      <a:lnTo>
                        <a:pt x="64000" y="36923"/>
                      </a:lnTo>
                      <a:lnTo>
                        <a:pt x="58181" y="29670"/>
                      </a:lnTo>
                      <a:lnTo>
                        <a:pt x="52363" y="23736"/>
                      </a:lnTo>
                      <a:lnTo>
                        <a:pt x="41454" y="23736"/>
                      </a:lnTo>
                      <a:lnTo>
                        <a:pt x="38545" y="23736"/>
                      </a:lnTo>
                      <a:lnTo>
                        <a:pt x="35636" y="32967"/>
                      </a:lnTo>
                      <a:lnTo>
                        <a:pt x="37090" y="42197"/>
                      </a:lnTo>
                      <a:lnTo>
                        <a:pt x="37090" y="47472"/>
                      </a:lnTo>
                      <a:lnTo>
                        <a:pt x="38545" y="53406"/>
                      </a:lnTo>
                      <a:lnTo>
                        <a:pt x="44363" y="51428"/>
                      </a:lnTo>
                      <a:lnTo>
                        <a:pt x="52363" y="46153"/>
                      </a:lnTo>
                      <a:lnTo>
                        <a:pt x="58181" y="46153"/>
                      </a:lnTo>
                      <a:lnTo>
                        <a:pt x="62545" y="49450"/>
                      </a:lnTo>
                      <a:lnTo>
                        <a:pt x="62545" y="53406"/>
                      </a:lnTo>
                      <a:lnTo>
                        <a:pt x="59636" y="60659"/>
                      </a:lnTo>
                      <a:lnTo>
                        <a:pt x="58181" y="63956"/>
                      </a:lnTo>
                      <a:lnTo>
                        <a:pt x="58181" y="67912"/>
                      </a:lnTo>
                      <a:lnTo>
                        <a:pt x="56727" y="73186"/>
                      </a:lnTo>
                      <a:lnTo>
                        <a:pt x="59636" y="79120"/>
                      </a:lnTo>
                      <a:lnTo>
                        <a:pt x="65454" y="86373"/>
                      </a:lnTo>
                      <a:lnTo>
                        <a:pt x="66909" y="84395"/>
                      </a:lnTo>
                      <a:lnTo>
                        <a:pt x="66909" y="91648"/>
                      </a:lnTo>
                      <a:lnTo>
                        <a:pt x="64000" y="97582"/>
                      </a:lnTo>
                      <a:lnTo>
                        <a:pt x="61090" y="102857"/>
                      </a:lnTo>
                      <a:lnTo>
                        <a:pt x="59636" y="112087"/>
                      </a:lnTo>
                      <a:lnTo>
                        <a:pt x="53818" y="115384"/>
                      </a:lnTo>
                      <a:lnTo>
                        <a:pt x="49454" y="115384"/>
                      </a:lnTo>
                      <a:lnTo>
                        <a:pt x="45090" y="115384"/>
                      </a:lnTo>
                      <a:lnTo>
                        <a:pt x="45090" y="108131"/>
                      </a:lnTo>
                      <a:lnTo>
                        <a:pt x="44363" y="95604"/>
                      </a:lnTo>
                      <a:lnTo>
                        <a:pt x="40000" y="91648"/>
                      </a:lnTo>
                      <a:lnTo>
                        <a:pt x="38545" y="86373"/>
                      </a:lnTo>
                      <a:lnTo>
                        <a:pt x="40000" y="75164"/>
                      </a:lnTo>
                      <a:lnTo>
                        <a:pt x="35636" y="71868"/>
                      </a:lnTo>
                      <a:lnTo>
                        <a:pt x="25454" y="75164"/>
                      </a:lnTo>
                      <a:lnTo>
                        <a:pt x="21090" y="71868"/>
                      </a:lnTo>
                      <a:lnTo>
                        <a:pt x="16727" y="77142"/>
                      </a:lnTo>
                      <a:lnTo>
                        <a:pt x="21090" y="81098"/>
                      </a:lnTo>
                      <a:lnTo>
                        <a:pt x="28363" y="84395"/>
                      </a:lnTo>
                      <a:lnTo>
                        <a:pt x="29818" y="88351"/>
                      </a:lnTo>
                      <a:lnTo>
                        <a:pt x="34181" y="95604"/>
                      </a:lnTo>
                      <a:lnTo>
                        <a:pt x="34181" y="100879"/>
                      </a:lnTo>
                      <a:lnTo>
                        <a:pt x="29818" y="110109"/>
                      </a:lnTo>
                      <a:lnTo>
                        <a:pt x="24000" y="117362"/>
                      </a:lnTo>
                      <a:lnTo>
                        <a:pt x="21090" y="119340"/>
                      </a:lnTo>
                      <a:lnTo>
                        <a:pt x="21090" y="114065"/>
                      </a:lnTo>
                      <a:lnTo>
                        <a:pt x="21090" y="108131"/>
                      </a:lnTo>
                      <a:lnTo>
                        <a:pt x="22545" y="100879"/>
                      </a:lnTo>
                      <a:lnTo>
                        <a:pt x="15272" y="95604"/>
                      </a:lnTo>
                      <a:lnTo>
                        <a:pt x="8727" y="89670"/>
                      </a:lnTo>
                      <a:lnTo>
                        <a:pt x="7272" y="84395"/>
                      </a:lnTo>
                      <a:lnTo>
                        <a:pt x="0" y="81098"/>
                      </a:lnTo>
                      <a:lnTo>
                        <a:pt x="1454" y="71868"/>
                      </a:lnTo>
                      <a:lnTo>
                        <a:pt x="7272" y="65934"/>
                      </a:lnTo>
                      <a:lnTo>
                        <a:pt x="11636" y="56703"/>
                      </a:lnTo>
                      <a:lnTo>
                        <a:pt x="15272" y="47472"/>
                      </a:lnTo>
                      <a:lnTo>
                        <a:pt x="16727" y="38241"/>
                      </a:lnTo>
                      <a:lnTo>
                        <a:pt x="15272" y="29670"/>
                      </a:lnTo>
                      <a:lnTo>
                        <a:pt x="18181" y="25714"/>
                      </a:lnTo>
                      <a:lnTo>
                        <a:pt x="21090" y="21758"/>
                      </a:lnTo>
                      <a:lnTo>
                        <a:pt x="16727" y="14505"/>
                      </a:lnTo>
                      <a:lnTo>
                        <a:pt x="29818" y="0"/>
                      </a:lnTo>
                    </a:path>
                  </a:pathLst>
                </a:custGeom>
                <a:solidFill>
                  <a:srgbClr val="769DFE"/>
                </a:solidFill>
                <a:ln>
                  <a:noFill/>
                </a:ln>
              </p:spPr>
              <p:txBody>
                <a:bodyPr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06" name="Shape 106"/>
                <p:cNvSpPr/>
                <p:nvPr/>
              </p:nvSpPr>
              <p:spPr>
                <a:xfrm>
                  <a:off x="4549" y="2387"/>
                  <a:ext cx="181" cy="248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0000" h="120000" extrusionOk="0">
                      <a:moveTo>
                        <a:pt x="0" y="40000"/>
                      </a:moveTo>
                      <a:lnTo>
                        <a:pt x="24395" y="21204"/>
                      </a:lnTo>
                      <a:lnTo>
                        <a:pt x="36923" y="13493"/>
                      </a:lnTo>
                      <a:lnTo>
                        <a:pt x="43516" y="6746"/>
                      </a:lnTo>
                      <a:lnTo>
                        <a:pt x="62637" y="0"/>
                      </a:lnTo>
                      <a:lnTo>
                        <a:pt x="73186" y="14457"/>
                      </a:lnTo>
                      <a:lnTo>
                        <a:pt x="83736" y="8192"/>
                      </a:lnTo>
                      <a:lnTo>
                        <a:pt x="87032" y="3855"/>
                      </a:lnTo>
                      <a:lnTo>
                        <a:pt x="96263" y="0"/>
                      </a:lnTo>
                      <a:lnTo>
                        <a:pt x="101538" y="0"/>
                      </a:lnTo>
                      <a:lnTo>
                        <a:pt x="102857" y="5301"/>
                      </a:lnTo>
                      <a:lnTo>
                        <a:pt x="102857" y="9156"/>
                      </a:lnTo>
                      <a:lnTo>
                        <a:pt x="97582" y="15903"/>
                      </a:lnTo>
                      <a:lnTo>
                        <a:pt x="97582" y="19759"/>
                      </a:lnTo>
                      <a:lnTo>
                        <a:pt x="111428" y="37108"/>
                      </a:lnTo>
                      <a:lnTo>
                        <a:pt x="114065" y="47710"/>
                      </a:lnTo>
                      <a:lnTo>
                        <a:pt x="118021" y="47710"/>
                      </a:lnTo>
                      <a:lnTo>
                        <a:pt x="119340" y="53012"/>
                      </a:lnTo>
                      <a:lnTo>
                        <a:pt x="114065" y="58313"/>
                      </a:lnTo>
                      <a:lnTo>
                        <a:pt x="110109" y="55903"/>
                      </a:lnTo>
                      <a:lnTo>
                        <a:pt x="101538" y="59759"/>
                      </a:lnTo>
                      <a:lnTo>
                        <a:pt x="102857" y="70361"/>
                      </a:lnTo>
                      <a:lnTo>
                        <a:pt x="92307" y="77108"/>
                      </a:lnTo>
                      <a:lnTo>
                        <a:pt x="92307" y="94457"/>
                      </a:lnTo>
                      <a:lnTo>
                        <a:pt x="92307" y="106024"/>
                      </a:lnTo>
                      <a:lnTo>
                        <a:pt x="87032" y="111325"/>
                      </a:lnTo>
                      <a:lnTo>
                        <a:pt x="83736" y="119518"/>
                      </a:lnTo>
                      <a:lnTo>
                        <a:pt x="78461" y="118072"/>
                      </a:lnTo>
                      <a:lnTo>
                        <a:pt x="70549" y="114216"/>
                      </a:lnTo>
                      <a:lnTo>
                        <a:pt x="63956" y="110361"/>
                      </a:lnTo>
                      <a:lnTo>
                        <a:pt x="59340" y="103614"/>
                      </a:lnTo>
                      <a:lnTo>
                        <a:pt x="40879" y="105060"/>
                      </a:lnTo>
                      <a:lnTo>
                        <a:pt x="25714" y="100722"/>
                      </a:lnTo>
                      <a:lnTo>
                        <a:pt x="15164" y="90120"/>
                      </a:lnTo>
                      <a:lnTo>
                        <a:pt x="9230" y="82409"/>
                      </a:lnTo>
                      <a:lnTo>
                        <a:pt x="3956" y="75662"/>
                      </a:lnTo>
                      <a:lnTo>
                        <a:pt x="3956" y="62650"/>
                      </a:lnTo>
                      <a:lnTo>
                        <a:pt x="0" y="40000"/>
                      </a:lnTo>
                    </a:path>
                  </a:pathLst>
                </a:custGeom>
                <a:solidFill>
                  <a:srgbClr val="769DFE"/>
                </a:solidFill>
                <a:ln>
                  <a:noFill/>
                </a:ln>
              </p:spPr>
              <p:txBody>
                <a:bodyPr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07" name="Shape 107"/>
                <p:cNvSpPr/>
                <p:nvPr/>
              </p:nvSpPr>
              <p:spPr>
                <a:xfrm>
                  <a:off x="4934" y="2529"/>
                  <a:ext cx="348" cy="234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0000" h="120000" extrusionOk="0">
                      <a:moveTo>
                        <a:pt x="0" y="0"/>
                      </a:moveTo>
                      <a:lnTo>
                        <a:pt x="10689" y="1531"/>
                      </a:lnTo>
                      <a:lnTo>
                        <a:pt x="19655" y="3063"/>
                      </a:lnTo>
                      <a:lnTo>
                        <a:pt x="23448" y="19914"/>
                      </a:lnTo>
                      <a:lnTo>
                        <a:pt x="24137" y="25531"/>
                      </a:lnTo>
                      <a:lnTo>
                        <a:pt x="25517" y="28595"/>
                      </a:lnTo>
                      <a:lnTo>
                        <a:pt x="28275" y="24000"/>
                      </a:lnTo>
                      <a:lnTo>
                        <a:pt x="33103" y="24000"/>
                      </a:lnTo>
                      <a:lnTo>
                        <a:pt x="35517" y="28595"/>
                      </a:lnTo>
                      <a:lnTo>
                        <a:pt x="36896" y="27063"/>
                      </a:lnTo>
                      <a:lnTo>
                        <a:pt x="41034" y="19914"/>
                      </a:lnTo>
                      <a:lnTo>
                        <a:pt x="41724" y="19914"/>
                      </a:lnTo>
                      <a:lnTo>
                        <a:pt x="45172" y="15829"/>
                      </a:lnTo>
                      <a:lnTo>
                        <a:pt x="48275" y="15829"/>
                      </a:lnTo>
                      <a:lnTo>
                        <a:pt x="59310" y="24000"/>
                      </a:lnTo>
                      <a:lnTo>
                        <a:pt x="63793" y="24000"/>
                      </a:lnTo>
                      <a:lnTo>
                        <a:pt x="68620" y="31148"/>
                      </a:lnTo>
                      <a:lnTo>
                        <a:pt x="73103" y="34212"/>
                      </a:lnTo>
                      <a:lnTo>
                        <a:pt x="77241" y="39829"/>
                      </a:lnTo>
                      <a:lnTo>
                        <a:pt x="80689" y="41361"/>
                      </a:lnTo>
                      <a:lnTo>
                        <a:pt x="89310" y="46978"/>
                      </a:lnTo>
                      <a:lnTo>
                        <a:pt x="93448" y="56680"/>
                      </a:lnTo>
                      <a:lnTo>
                        <a:pt x="95517" y="62808"/>
                      </a:lnTo>
                      <a:lnTo>
                        <a:pt x="94827" y="65361"/>
                      </a:lnTo>
                      <a:lnTo>
                        <a:pt x="98275" y="70978"/>
                      </a:lnTo>
                      <a:lnTo>
                        <a:pt x="100689" y="72510"/>
                      </a:lnTo>
                      <a:lnTo>
                        <a:pt x="102068" y="74042"/>
                      </a:lnTo>
                      <a:lnTo>
                        <a:pt x="105517" y="75574"/>
                      </a:lnTo>
                      <a:lnTo>
                        <a:pt x="111034" y="83744"/>
                      </a:lnTo>
                      <a:lnTo>
                        <a:pt x="111034" y="89872"/>
                      </a:lnTo>
                      <a:lnTo>
                        <a:pt x="114137" y="95489"/>
                      </a:lnTo>
                      <a:lnTo>
                        <a:pt x="114827" y="98042"/>
                      </a:lnTo>
                      <a:lnTo>
                        <a:pt x="119655" y="109787"/>
                      </a:lnTo>
                      <a:lnTo>
                        <a:pt x="115517" y="119489"/>
                      </a:lnTo>
                      <a:lnTo>
                        <a:pt x="114137" y="119489"/>
                      </a:lnTo>
                      <a:lnTo>
                        <a:pt x="110344" y="119489"/>
                      </a:lnTo>
                      <a:lnTo>
                        <a:pt x="108965" y="115404"/>
                      </a:lnTo>
                      <a:lnTo>
                        <a:pt x="106896" y="115404"/>
                      </a:lnTo>
                      <a:lnTo>
                        <a:pt x="104827" y="116425"/>
                      </a:lnTo>
                      <a:lnTo>
                        <a:pt x="94827" y="93957"/>
                      </a:lnTo>
                      <a:lnTo>
                        <a:pt x="88620" y="95489"/>
                      </a:lnTo>
                      <a:lnTo>
                        <a:pt x="82758" y="93957"/>
                      </a:lnTo>
                      <a:lnTo>
                        <a:pt x="80689" y="96510"/>
                      </a:lnTo>
                      <a:lnTo>
                        <a:pt x="78620" y="101106"/>
                      </a:lnTo>
                      <a:lnTo>
                        <a:pt x="77931" y="98042"/>
                      </a:lnTo>
                      <a:lnTo>
                        <a:pt x="75172" y="105191"/>
                      </a:lnTo>
                      <a:lnTo>
                        <a:pt x="71379" y="115404"/>
                      </a:lnTo>
                      <a:lnTo>
                        <a:pt x="67931" y="110808"/>
                      </a:lnTo>
                      <a:lnTo>
                        <a:pt x="63793" y="108255"/>
                      </a:lnTo>
                      <a:lnTo>
                        <a:pt x="61034" y="108255"/>
                      </a:lnTo>
                      <a:lnTo>
                        <a:pt x="57241" y="105191"/>
                      </a:lnTo>
                      <a:lnTo>
                        <a:pt x="55172" y="108255"/>
                      </a:lnTo>
                      <a:lnTo>
                        <a:pt x="52413" y="93957"/>
                      </a:lnTo>
                      <a:lnTo>
                        <a:pt x="47586" y="81191"/>
                      </a:lnTo>
                      <a:lnTo>
                        <a:pt x="43103" y="65361"/>
                      </a:lnTo>
                      <a:lnTo>
                        <a:pt x="38965" y="56680"/>
                      </a:lnTo>
                      <a:lnTo>
                        <a:pt x="35517" y="48510"/>
                      </a:lnTo>
                      <a:lnTo>
                        <a:pt x="28275" y="48510"/>
                      </a:lnTo>
                      <a:lnTo>
                        <a:pt x="21379" y="52595"/>
                      </a:lnTo>
                      <a:lnTo>
                        <a:pt x="18275" y="46978"/>
                      </a:lnTo>
                      <a:lnTo>
                        <a:pt x="11379" y="42893"/>
                      </a:lnTo>
                      <a:lnTo>
                        <a:pt x="7931" y="38297"/>
                      </a:lnTo>
                      <a:lnTo>
                        <a:pt x="7931" y="21446"/>
                      </a:lnTo>
                      <a:lnTo>
                        <a:pt x="8620" y="12765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769DFE"/>
                </a:solidFill>
                <a:ln>
                  <a:noFill/>
                </a:ln>
              </p:spPr>
              <p:txBody>
                <a:bodyPr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08" name="Shape 108"/>
                <p:cNvSpPr/>
                <p:nvPr/>
              </p:nvSpPr>
              <p:spPr>
                <a:xfrm>
                  <a:off x="4293" y="2362"/>
                  <a:ext cx="209" cy="309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0000" h="120000" extrusionOk="0">
                      <a:moveTo>
                        <a:pt x="0" y="3096"/>
                      </a:moveTo>
                      <a:lnTo>
                        <a:pt x="12057" y="0"/>
                      </a:lnTo>
                      <a:lnTo>
                        <a:pt x="26411" y="5419"/>
                      </a:lnTo>
                      <a:lnTo>
                        <a:pt x="28708" y="10838"/>
                      </a:lnTo>
                      <a:lnTo>
                        <a:pt x="28708" y="12774"/>
                      </a:lnTo>
                      <a:lnTo>
                        <a:pt x="32153" y="13935"/>
                      </a:lnTo>
                      <a:lnTo>
                        <a:pt x="32153" y="16258"/>
                      </a:lnTo>
                      <a:lnTo>
                        <a:pt x="36746" y="17419"/>
                      </a:lnTo>
                      <a:lnTo>
                        <a:pt x="36746" y="21677"/>
                      </a:lnTo>
                      <a:lnTo>
                        <a:pt x="51100" y="34451"/>
                      </a:lnTo>
                      <a:lnTo>
                        <a:pt x="52822" y="34451"/>
                      </a:lnTo>
                      <a:lnTo>
                        <a:pt x="55119" y="37548"/>
                      </a:lnTo>
                      <a:lnTo>
                        <a:pt x="57416" y="41032"/>
                      </a:lnTo>
                      <a:lnTo>
                        <a:pt x="59712" y="41032"/>
                      </a:lnTo>
                      <a:lnTo>
                        <a:pt x="69473" y="45290"/>
                      </a:lnTo>
                      <a:lnTo>
                        <a:pt x="88421" y="47225"/>
                      </a:lnTo>
                      <a:lnTo>
                        <a:pt x="89569" y="62322"/>
                      </a:lnTo>
                      <a:lnTo>
                        <a:pt x="94162" y="64645"/>
                      </a:lnTo>
                      <a:lnTo>
                        <a:pt x="93014" y="70064"/>
                      </a:lnTo>
                      <a:lnTo>
                        <a:pt x="103923" y="77419"/>
                      </a:lnTo>
                      <a:lnTo>
                        <a:pt x="113684" y="80903"/>
                      </a:lnTo>
                      <a:lnTo>
                        <a:pt x="113684" y="105677"/>
                      </a:lnTo>
                      <a:lnTo>
                        <a:pt x="119425" y="115354"/>
                      </a:lnTo>
                      <a:lnTo>
                        <a:pt x="115980" y="118451"/>
                      </a:lnTo>
                      <a:lnTo>
                        <a:pt x="109665" y="119612"/>
                      </a:lnTo>
                      <a:lnTo>
                        <a:pt x="108516" y="111096"/>
                      </a:lnTo>
                      <a:lnTo>
                        <a:pt x="97033" y="119612"/>
                      </a:lnTo>
                      <a:lnTo>
                        <a:pt x="89569" y="106838"/>
                      </a:lnTo>
                      <a:lnTo>
                        <a:pt x="84976" y="97935"/>
                      </a:lnTo>
                      <a:lnTo>
                        <a:pt x="71770" y="86322"/>
                      </a:lnTo>
                      <a:lnTo>
                        <a:pt x="68325" y="86322"/>
                      </a:lnTo>
                      <a:lnTo>
                        <a:pt x="56267" y="79741"/>
                      </a:lnTo>
                      <a:lnTo>
                        <a:pt x="53971" y="73161"/>
                      </a:lnTo>
                      <a:lnTo>
                        <a:pt x="53971" y="68903"/>
                      </a:lnTo>
                      <a:lnTo>
                        <a:pt x="44210" y="51870"/>
                      </a:lnTo>
                      <a:lnTo>
                        <a:pt x="39617" y="41032"/>
                      </a:lnTo>
                      <a:lnTo>
                        <a:pt x="27559" y="31354"/>
                      </a:lnTo>
                      <a:lnTo>
                        <a:pt x="10909" y="16258"/>
                      </a:lnTo>
                      <a:lnTo>
                        <a:pt x="0" y="3096"/>
                      </a:lnTo>
                    </a:path>
                  </a:pathLst>
                </a:custGeom>
                <a:solidFill>
                  <a:srgbClr val="769DFE"/>
                </a:solidFill>
                <a:ln>
                  <a:noFill/>
                </a:ln>
              </p:spPr>
              <p:txBody>
                <a:bodyPr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09" name="Shape 109"/>
                <p:cNvSpPr/>
                <p:nvPr/>
              </p:nvSpPr>
              <p:spPr>
                <a:xfrm>
                  <a:off x="4663" y="2029"/>
                  <a:ext cx="205" cy="341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0000" h="120000" extrusionOk="0">
                      <a:moveTo>
                        <a:pt x="8195" y="0"/>
                      </a:moveTo>
                      <a:lnTo>
                        <a:pt x="18146" y="0"/>
                      </a:lnTo>
                      <a:lnTo>
                        <a:pt x="29853" y="12668"/>
                      </a:lnTo>
                      <a:lnTo>
                        <a:pt x="27512" y="24633"/>
                      </a:lnTo>
                      <a:lnTo>
                        <a:pt x="34536" y="28504"/>
                      </a:lnTo>
                      <a:lnTo>
                        <a:pt x="38048" y="36246"/>
                      </a:lnTo>
                      <a:lnTo>
                        <a:pt x="45658" y="40117"/>
                      </a:lnTo>
                      <a:lnTo>
                        <a:pt x="55024" y="41173"/>
                      </a:lnTo>
                      <a:lnTo>
                        <a:pt x="69073" y="47155"/>
                      </a:lnTo>
                      <a:lnTo>
                        <a:pt x="77853" y="53841"/>
                      </a:lnTo>
                      <a:lnTo>
                        <a:pt x="80195" y="53841"/>
                      </a:lnTo>
                      <a:lnTo>
                        <a:pt x="91902" y="59824"/>
                      </a:lnTo>
                      <a:lnTo>
                        <a:pt x="91902" y="74604"/>
                      </a:lnTo>
                      <a:lnTo>
                        <a:pt x="95414" y="81290"/>
                      </a:lnTo>
                      <a:lnTo>
                        <a:pt x="98926" y="85161"/>
                      </a:lnTo>
                      <a:lnTo>
                        <a:pt x="103609" y="89384"/>
                      </a:lnTo>
                      <a:lnTo>
                        <a:pt x="107707" y="94310"/>
                      </a:lnTo>
                      <a:lnTo>
                        <a:pt x="110048" y="99941"/>
                      </a:lnTo>
                      <a:lnTo>
                        <a:pt x="119414" y="104868"/>
                      </a:lnTo>
                      <a:lnTo>
                        <a:pt x="118243" y="110850"/>
                      </a:lnTo>
                      <a:lnTo>
                        <a:pt x="108878" y="111906"/>
                      </a:lnTo>
                      <a:lnTo>
                        <a:pt x="105365" y="106979"/>
                      </a:lnTo>
                      <a:lnTo>
                        <a:pt x="98926" y="106979"/>
                      </a:lnTo>
                      <a:lnTo>
                        <a:pt x="98926" y="119648"/>
                      </a:lnTo>
                      <a:lnTo>
                        <a:pt x="93073" y="119648"/>
                      </a:lnTo>
                      <a:lnTo>
                        <a:pt x="86048" y="113665"/>
                      </a:lnTo>
                      <a:lnTo>
                        <a:pt x="81365" y="110850"/>
                      </a:lnTo>
                      <a:lnTo>
                        <a:pt x="81365" y="103812"/>
                      </a:lnTo>
                      <a:lnTo>
                        <a:pt x="71414" y="103812"/>
                      </a:lnTo>
                      <a:lnTo>
                        <a:pt x="67902" y="110850"/>
                      </a:lnTo>
                      <a:lnTo>
                        <a:pt x="64390" y="103812"/>
                      </a:lnTo>
                      <a:lnTo>
                        <a:pt x="63219" y="97126"/>
                      </a:lnTo>
                      <a:lnTo>
                        <a:pt x="75512" y="94310"/>
                      </a:lnTo>
                      <a:lnTo>
                        <a:pt x="82536" y="96070"/>
                      </a:lnTo>
                      <a:lnTo>
                        <a:pt x="83707" y="84457"/>
                      </a:lnTo>
                      <a:lnTo>
                        <a:pt x="76682" y="80586"/>
                      </a:lnTo>
                      <a:lnTo>
                        <a:pt x="72585" y="70733"/>
                      </a:lnTo>
                      <a:lnTo>
                        <a:pt x="69073" y="58768"/>
                      </a:lnTo>
                      <a:lnTo>
                        <a:pt x="56195" y="54897"/>
                      </a:lnTo>
                      <a:lnTo>
                        <a:pt x="50341" y="49970"/>
                      </a:lnTo>
                      <a:lnTo>
                        <a:pt x="40390" y="47155"/>
                      </a:lnTo>
                      <a:lnTo>
                        <a:pt x="45658" y="57712"/>
                      </a:lnTo>
                      <a:lnTo>
                        <a:pt x="34536" y="62639"/>
                      </a:lnTo>
                      <a:lnTo>
                        <a:pt x="27512" y="51026"/>
                      </a:lnTo>
                      <a:lnTo>
                        <a:pt x="21658" y="48211"/>
                      </a:lnTo>
                      <a:lnTo>
                        <a:pt x="21658" y="41173"/>
                      </a:lnTo>
                      <a:lnTo>
                        <a:pt x="14048" y="33431"/>
                      </a:lnTo>
                      <a:lnTo>
                        <a:pt x="4682" y="28504"/>
                      </a:lnTo>
                      <a:lnTo>
                        <a:pt x="0" y="23577"/>
                      </a:lnTo>
                      <a:lnTo>
                        <a:pt x="2341" y="19706"/>
                      </a:lnTo>
                      <a:lnTo>
                        <a:pt x="9365" y="21466"/>
                      </a:lnTo>
                      <a:lnTo>
                        <a:pt x="11707" y="16539"/>
                      </a:lnTo>
                      <a:lnTo>
                        <a:pt x="9365" y="9853"/>
                      </a:lnTo>
                      <a:lnTo>
                        <a:pt x="8195" y="0"/>
                      </a:lnTo>
                    </a:path>
                  </a:pathLst>
                </a:custGeom>
                <a:solidFill>
                  <a:srgbClr val="769DFE"/>
                </a:solidFill>
                <a:ln>
                  <a:noFill/>
                </a:ln>
              </p:spPr>
              <p:txBody>
                <a:bodyPr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0" name="Shape 110"/>
                <p:cNvSpPr/>
                <p:nvPr/>
              </p:nvSpPr>
              <p:spPr>
                <a:xfrm>
                  <a:off x="4618" y="1452"/>
                  <a:ext cx="149" cy="289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0000" h="120000" extrusionOk="0">
                      <a:moveTo>
                        <a:pt x="24800" y="0"/>
                      </a:moveTo>
                      <a:lnTo>
                        <a:pt x="48000" y="8304"/>
                      </a:lnTo>
                      <a:lnTo>
                        <a:pt x="61600" y="14948"/>
                      </a:lnTo>
                      <a:lnTo>
                        <a:pt x="71200" y="25743"/>
                      </a:lnTo>
                      <a:lnTo>
                        <a:pt x="79200" y="25743"/>
                      </a:lnTo>
                      <a:lnTo>
                        <a:pt x="77600" y="32387"/>
                      </a:lnTo>
                      <a:lnTo>
                        <a:pt x="86400" y="36955"/>
                      </a:lnTo>
                      <a:lnTo>
                        <a:pt x="92800" y="44013"/>
                      </a:lnTo>
                      <a:lnTo>
                        <a:pt x="108000" y="58131"/>
                      </a:lnTo>
                      <a:lnTo>
                        <a:pt x="119200" y="74325"/>
                      </a:lnTo>
                      <a:lnTo>
                        <a:pt x="99200" y="73079"/>
                      </a:lnTo>
                      <a:lnTo>
                        <a:pt x="83200" y="71003"/>
                      </a:lnTo>
                      <a:lnTo>
                        <a:pt x="94400" y="82629"/>
                      </a:lnTo>
                      <a:lnTo>
                        <a:pt x="94400" y="89273"/>
                      </a:lnTo>
                      <a:lnTo>
                        <a:pt x="94400" y="96332"/>
                      </a:lnTo>
                      <a:lnTo>
                        <a:pt x="88000" y="93010"/>
                      </a:lnTo>
                      <a:lnTo>
                        <a:pt x="80800" y="87197"/>
                      </a:lnTo>
                      <a:lnTo>
                        <a:pt x="66400" y="80138"/>
                      </a:lnTo>
                      <a:lnTo>
                        <a:pt x="59200" y="76816"/>
                      </a:lnTo>
                      <a:lnTo>
                        <a:pt x="46400" y="80138"/>
                      </a:lnTo>
                      <a:lnTo>
                        <a:pt x="38400" y="82629"/>
                      </a:lnTo>
                      <a:lnTo>
                        <a:pt x="43200" y="88442"/>
                      </a:lnTo>
                      <a:lnTo>
                        <a:pt x="56000" y="93010"/>
                      </a:lnTo>
                      <a:lnTo>
                        <a:pt x="68000" y="97577"/>
                      </a:lnTo>
                      <a:lnTo>
                        <a:pt x="72800" y="105467"/>
                      </a:lnTo>
                      <a:lnTo>
                        <a:pt x="71200" y="116262"/>
                      </a:lnTo>
                      <a:lnTo>
                        <a:pt x="71200" y="119584"/>
                      </a:lnTo>
                      <a:lnTo>
                        <a:pt x="66400" y="119584"/>
                      </a:lnTo>
                      <a:lnTo>
                        <a:pt x="59200" y="116262"/>
                      </a:lnTo>
                      <a:lnTo>
                        <a:pt x="56000" y="115017"/>
                      </a:lnTo>
                      <a:lnTo>
                        <a:pt x="51200" y="112525"/>
                      </a:lnTo>
                      <a:lnTo>
                        <a:pt x="46400" y="118339"/>
                      </a:lnTo>
                      <a:lnTo>
                        <a:pt x="38400" y="119584"/>
                      </a:lnTo>
                      <a:lnTo>
                        <a:pt x="32800" y="115017"/>
                      </a:lnTo>
                      <a:lnTo>
                        <a:pt x="32800" y="104636"/>
                      </a:lnTo>
                      <a:lnTo>
                        <a:pt x="31200" y="98823"/>
                      </a:lnTo>
                      <a:lnTo>
                        <a:pt x="23200" y="95086"/>
                      </a:lnTo>
                      <a:lnTo>
                        <a:pt x="15200" y="100899"/>
                      </a:lnTo>
                      <a:lnTo>
                        <a:pt x="3200" y="100899"/>
                      </a:lnTo>
                      <a:lnTo>
                        <a:pt x="0" y="96332"/>
                      </a:lnTo>
                      <a:lnTo>
                        <a:pt x="3200" y="84705"/>
                      </a:lnTo>
                      <a:lnTo>
                        <a:pt x="12000" y="77647"/>
                      </a:lnTo>
                      <a:lnTo>
                        <a:pt x="11200" y="59377"/>
                      </a:lnTo>
                      <a:lnTo>
                        <a:pt x="11200" y="54394"/>
                      </a:lnTo>
                      <a:lnTo>
                        <a:pt x="20000" y="53564"/>
                      </a:lnTo>
                      <a:lnTo>
                        <a:pt x="28000" y="58131"/>
                      </a:lnTo>
                      <a:lnTo>
                        <a:pt x="41600" y="60207"/>
                      </a:lnTo>
                      <a:lnTo>
                        <a:pt x="41600" y="52318"/>
                      </a:lnTo>
                      <a:lnTo>
                        <a:pt x="36000" y="47750"/>
                      </a:lnTo>
                      <a:lnTo>
                        <a:pt x="32800" y="44013"/>
                      </a:lnTo>
                      <a:lnTo>
                        <a:pt x="36800" y="44013"/>
                      </a:lnTo>
                      <a:lnTo>
                        <a:pt x="40000" y="44013"/>
                      </a:lnTo>
                      <a:lnTo>
                        <a:pt x="43200" y="44013"/>
                      </a:lnTo>
                      <a:lnTo>
                        <a:pt x="46400" y="44013"/>
                      </a:lnTo>
                      <a:lnTo>
                        <a:pt x="51200" y="40692"/>
                      </a:lnTo>
                      <a:lnTo>
                        <a:pt x="49600" y="36955"/>
                      </a:lnTo>
                      <a:lnTo>
                        <a:pt x="44800" y="29065"/>
                      </a:lnTo>
                      <a:lnTo>
                        <a:pt x="36000" y="20761"/>
                      </a:lnTo>
                      <a:lnTo>
                        <a:pt x="23200" y="16193"/>
                      </a:lnTo>
                      <a:lnTo>
                        <a:pt x="18400" y="11626"/>
                      </a:lnTo>
                      <a:lnTo>
                        <a:pt x="24800" y="0"/>
                      </a:lnTo>
                    </a:path>
                  </a:pathLst>
                </a:custGeom>
                <a:solidFill>
                  <a:srgbClr val="769DFE"/>
                </a:solidFill>
                <a:ln>
                  <a:noFill/>
                </a:ln>
              </p:spPr>
              <p:txBody>
                <a:bodyPr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1" name="Shape 111"/>
                <p:cNvSpPr/>
                <p:nvPr/>
              </p:nvSpPr>
              <p:spPr>
                <a:xfrm>
                  <a:off x="4447" y="1103"/>
                  <a:ext cx="165" cy="236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0000" h="120000" extrusionOk="0">
                      <a:moveTo>
                        <a:pt x="0" y="0"/>
                      </a:moveTo>
                      <a:lnTo>
                        <a:pt x="11636" y="0"/>
                      </a:lnTo>
                      <a:lnTo>
                        <a:pt x="15272" y="8607"/>
                      </a:lnTo>
                      <a:lnTo>
                        <a:pt x="31272" y="21265"/>
                      </a:lnTo>
                      <a:lnTo>
                        <a:pt x="38545" y="34936"/>
                      </a:lnTo>
                      <a:lnTo>
                        <a:pt x="49454" y="36455"/>
                      </a:lnTo>
                      <a:lnTo>
                        <a:pt x="58181" y="39493"/>
                      </a:lnTo>
                      <a:lnTo>
                        <a:pt x="65454" y="45063"/>
                      </a:lnTo>
                      <a:lnTo>
                        <a:pt x="74181" y="45063"/>
                      </a:lnTo>
                      <a:lnTo>
                        <a:pt x="83636" y="53670"/>
                      </a:lnTo>
                      <a:lnTo>
                        <a:pt x="92363" y="60253"/>
                      </a:lnTo>
                      <a:lnTo>
                        <a:pt x="102545" y="64810"/>
                      </a:lnTo>
                      <a:lnTo>
                        <a:pt x="101090" y="68860"/>
                      </a:lnTo>
                      <a:lnTo>
                        <a:pt x="95272" y="71898"/>
                      </a:lnTo>
                      <a:lnTo>
                        <a:pt x="89454" y="71898"/>
                      </a:lnTo>
                      <a:lnTo>
                        <a:pt x="86545" y="75949"/>
                      </a:lnTo>
                      <a:lnTo>
                        <a:pt x="98181" y="84556"/>
                      </a:lnTo>
                      <a:lnTo>
                        <a:pt x="106181" y="92658"/>
                      </a:lnTo>
                      <a:lnTo>
                        <a:pt x="119272" y="101265"/>
                      </a:lnTo>
                      <a:lnTo>
                        <a:pt x="110545" y="110886"/>
                      </a:lnTo>
                      <a:lnTo>
                        <a:pt x="104000" y="113924"/>
                      </a:lnTo>
                      <a:lnTo>
                        <a:pt x="104727" y="119493"/>
                      </a:lnTo>
                      <a:lnTo>
                        <a:pt x="92363" y="119493"/>
                      </a:lnTo>
                      <a:lnTo>
                        <a:pt x="88000" y="115443"/>
                      </a:lnTo>
                      <a:lnTo>
                        <a:pt x="77818" y="103797"/>
                      </a:lnTo>
                      <a:lnTo>
                        <a:pt x="71272" y="94177"/>
                      </a:lnTo>
                      <a:lnTo>
                        <a:pt x="59636" y="77468"/>
                      </a:lnTo>
                      <a:lnTo>
                        <a:pt x="46545" y="64810"/>
                      </a:lnTo>
                      <a:lnTo>
                        <a:pt x="32727" y="46582"/>
                      </a:lnTo>
                      <a:lnTo>
                        <a:pt x="24000" y="41012"/>
                      </a:lnTo>
                      <a:lnTo>
                        <a:pt x="16727" y="36455"/>
                      </a:lnTo>
                      <a:lnTo>
                        <a:pt x="14545" y="26835"/>
                      </a:lnTo>
                      <a:lnTo>
                        <a:pt x="1454" y="18227"/>
                      </a:lnTo>
                      <a:lnTo>
                        <a:pt x="1454" y="12658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769DFE"/>
                </a:solidFill>
                <a:ln>
                  <a:noFill/>
                </a:ln>
              </p:spPr>
              <p:txBody>
                <a:bodyPr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12" name="Shape 112"/>
              <p:cNvGrpSpPr/>
              <p:nvPr/>
            </p:nvGrpSpPr>
            <p:grpSpPr>
              <a:xfrm>
                <a:off x="2313" y="617"/>
                <a:ext cx="2387" cy="2766"/>
                <a:chOff x="2313" y="617"/>
                <a:chExt cx="2387" cy="2766"/>
              </a:xfrm>
            </p:grpSpPr>
            <p:sp>
              <p:nvSpPr>
                <p:cNvPr id="113" name="Shape 113"/>
                <p:cNvSpPr/>
                <p:nvPr/>
              </p:nvSpPr>
              <p:spPr>
                <a:xfrm>
                  <a:off x="2313" y="1584"/>
                  <a:ext cx="1186" cy="1799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0000" h="120000" extrusionOk="0">
                      <a:moveTo>
                        <a:pt x="89671" y="14341"/>
                      </a:moveTo>
                      <a:lnTo>
                        <a:pt x="91592" y="19344"/>
                      </a:lnTo>
                      <a:lnTo>
                        <a:pt x="95332" y="27015"/>
                      </a:lnTo>
                      <a:lnTo>
                        <a:pt x="102813" y="39288"/>
                      </a:lnTo>
                      <a:lnTo>
                        <a:pt x="105543" y="40755"/>
                      </a:lnTo>
                      <a:lnTo>
                        <a:pt x="107363" y="44291"/>
                      </a:lnTo>
                      <a:lnTo>
                        <a:pt x="113226" y="44157"/>
                      </a:lnTo>
                      <a:lnTo>
                        <a:pt x="117169" y="43023"/>
                      </a:lnTo>
                      <a:lnTo>
                        <a:pt x="119898" y="43023"/>
                      </a:lnTo>
                      <a:lnTo>
                        <a:pt x="119696" y="47893"/>
                      </a:lnTo>
                      <a:lnTo>
                        <a:pt x="118685" y="50494"/>
                      </a:lnTo>
                      <a:lnTo>
                        <a:pt x="107868" y="61300"/>
                      </a:lnTo>
                      <a:lnTo>
                        <a:pt x="98062" y="72440"/>
                      </a:lnTo>
                      <a:lnTo>
                        <a:pt x="98264" y="76709"/>
                      </a:lnTo>
                      <a:lnTo>
                        <a:pt x="100994" y="79911"/>
                      </a:lnTo>
                      <a:lnTo>
                        <a:pt x="99679" y="82312"/>
                      </a:lnTo>
                      <a:lnTo>
                        <a:pt x="100488" y="85447"/>
                      </a:lnTo>
                      <a:lnTo>
                        <a:pt x="99679" y="87915"/>
                      </a:lnTo>
                      <a:lnTo>
                        <a:pt x="97253" y="89983"/>
                      </a:lnTo>
                      <a:lnTo>
                        <a:pt x="95332" y="89983"/>
                      </a:lnTo>
                      <a:lnTo>
                        <a:pt x="91996" y="93518"/>
                      </a:lnTo>
                      <a:lnTo>
                        <a:pt x="89064" y="97587"/>
                      </a:lnTo>
                      <a:lnTo>
                        <a:pt x="89671" y="102056"/>
                      </a:lnTo>
                      <a:lnTo>
                        <a:pt x="86638" y="104124"/>
                      </a:lnTo>
                      <a:lnTo>
                        <a:pt x="83909" y="108727"/>
                      </a:lnTo>
                      <a:lnTo>
                        <a:pt x="80775" y="113062"/>
                      </a:lnTo>
                      <a:lnTo>
                        <a:pt x="79056" y="114730"/>
                      </a:lnTo>
                      <a:lnTo>
                        <a:pt x="77438" y="115063"/>
                      </a:lnTo>
                      <a:lnTo>
                        <a:pt x="74709" y="117865"/>
                      </a:lnTo>
                      <a:lnTo>
                        <a:pt x="70160" y="119533"/>
                      </a:lnTo>
                      <a:lnTo>
                        <a:pt x="64498" y="119933"/>
                      </a:lnTo>
                      <a:lnTo>
                        <a:pt x="61364" y="118065"/>
                      </a:lnTo>
                      <a:lnTo>
                        <a:pt x="60960" y="116197"/>
                      </a:lnTo>
                      <a:lnTo>
                        <a:pt x="60353" y="113796"/>
                      </a:lnTo>
                      <a:lnTo>
                        <a:pt x="58230" y="112462"/>
                      </a:lnTo>
                      <a:lnTo>
                        <a:pt x="56411" y="107859"/>
                      </a:lnTo>
                      <a:lnTo>
                        <a:pt x="55804" y="105591"/>
                      </a:lnTo>
                      <a:lnTo>
                        <a:pt x="55602" y="102790"/>
                      </a:lnTo>
                      <a:lnTo>
                        <a:pt x="54692" y="100722"/>
                      </a:lnTo>
                      <a:lnTo>
                        <a:pt x="54490" y="99455"/>
                      </a:lnTo>
                      <a:lnTo>
                        <a:pt x="52670" y="97387"/>
                      </a:lnTo>
                      <a:lnTo>
                        <a:pt x="50749" y="95719"/>
                      </a:lnTo>
                      <a:lnTo>
                        <a:pt x="49334" y="92918"/>
                      </a:lnTo>
                      <a:lnTo>
                        <a:pt x="48323" y="90850"/>
                      </a:lnTo>
                      <a:lnTo>
                        <a:pt x="48727" y="87515"/>
                      </a:lnTo>
                      <a:lnTo>
                        <a:pt x="51659" y="82712"/>
                      </a:lnTo>
                      <a:lnTo>
                        <a:pt x="52266" y="77309"/>
                      </a:lnTo>
                      <a:lnTo>
                        <a:pt x="50143" y="71172"/>
                      </a:lnTo>
                      <a:lnTo>
                        <a:pt x="47009" y="68704"/>
                      </a:lnTo>
                      <a:lnTo>
                        <a:pt x="44785" y="65369"/>
                      </a:lnTo>
                      <a:lnTo>
                        <a:pt x="45593" y="60166"/>
                      </a:lnTo>
                      <a:lnTo>
                        <a:pt x="44077" y="56231"/>
                      </a:lnTo>
                      <a:lnTo>
                        <a:pt x="40336" y="55897"/>
                      </a:lnTo>
                      <a:lnTo>
                        <a:pt x="36394" y="52896"/>
                      </a:lnTo>
                      <a:lnTo>
                        <a:pt x="31440" y="51228"/>
                      </a:lnTo>
                      <a:lnTo>
                        <a:pt x="26385" y="53829"/>
                      </a:lnTo>
                      <a:lnTo>
                        <a:pt x="12940" y="53096"/>
                      </a:lnTo>
                      <a:lnTo>
                        <a:pt x="5661" y="46559"/>
                      </a:lnTo>
                      <a:lnTo>
                        <a:pt x="0" y="37821"/>
                      </a:lnTo>
                      <a:lnTo>
                        <a:pt x="1010" y="34819"/>
                      </a:lnTo>
                      <a:lnTo>
                        <a:pt x="3538" y="32618"/>
                      </a:lnTo>
                      <a:lnTo>
                        <a:pt x="4751" y="26414"/>
                      </a:lnTo>
                      <a:lnTo>
                        <a:pt x="6470" y="21945"/>
                      </a:lnTo>
                      <a:lnTo>
                        <a:pt x="11625" y="17342"/>
                      </a:lnTo>
                      <a:lnTo>
                        <a:pt x="16882" y="15275"/>
                      </a:lnTo>
                      <a:lnTo>
                        <a:pt x="21836" y="10405"/>
                      </a:lnTo>
                      <a:lnTo>
                        <a:pt x="22948" y="8404"/>
                      </a:lnTo>
                      <a:lnTo>
                        <a:pt x="29519" y="3135"/>
                      </a:lnTo>
                      <a:lnTo>
                        <a:pt x="33563" y="5202"/>
                      </a:lnTo>
                      <a:lnTo>
                        <a:pt x="36596" y="5002"/>
                      </a:lnTo>
                      <a:lnTo>
                        <a:pt x="40134" y="2267"/>
                      </a:lnTo>
                      <a:lnTo>
                        <a:pt x="44178" y="1867"/>
                      </a:lnTo>
                      <a:lnTo>
                        <a:pt x="47009" y="2601"/>
                      </a:lnTo>
                      <a:lnTo>
                        <a:pt x="49536" y="400"/>
                      </a:lnTo>
                      <a:lnTo>
                        <a:pt x="52872" y="0"/>
                      </a:lnTo>
                      <a:lnTo>
                        <a:pt x="53681" y="4068"/>
                      </a:lnTo>
                      <a:lnTo>
                        <a:pt x="55804" y="7070"/>
                      </a:lnTo>
                      <a:lnTo>
                        <a:pt x="61870" y="10072"/>
                      </a:lnTo>
                      <a:lnTo>
                        <a:pt x="67026" y="10605"/>
                      </a:lnTo>
                      <a:lnTo>
                        <a:pt x="67632" y="7270"/>
                      </a:lnTo>
                      <a:lnTo>
                        <a:pt x="71575" y="7270"/>
                      </a:lnTo>
                      <a:lnTo>
                        <a:pt x="76225" y="9338"/>
                      </a:lnTo>
                      <a:lnTo>
                        <a:pt x="81381" y="10405"/>
                      </a:lnTo>
                      <a:lnTo>
                        <a:pt x="85728" y="9138"/>
                      </a:lnTo>
                      <a:lnTo>
                        <a:pt x="89671" y="14341"/>
                      </a:lnTo>
                    </a:path>
                  </a:pathLst>
                </a:custGeom>
                <a:solidFill>
                  <a:srgbClr val="769DFE"/>
                </a:solidFill>
                <a:ln>
                  <a:noFill/>
                </a:ln>
              </p:spPr>
              <p:txBody>
                <a:bodyPr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grpSp>
              <p:nvGrpSpPr>
                <p:cNvPr id="114" name="Shape 114"/>
                <p:cNvGrpSpPr/>
                <p:nvPr/>
              </p:nvGrpSpPr>
              <p:grpSpPr>
                <a:xfrm>
                  <a:off x="2395" y="617"/>
                  <a:ext cx="526" cy="619"/>
                  <a:chOff x="2395" y="617"/>
                  <a:chExt cx="526" cy="619"/>
                </a:xfrm>
              </p:grpSpPr>
              <p:grpSp>
                <p:nvGrpSpPr>
                  <p:cNvPr id="115" name="Shape 115"/>
                  <p:cNvGrpSpPr/>
                  <p:nvPr/>
                </p:nvGrpSpPr>
                <p:grpSpPr>
                  <a:xfrm>
                    <a:off x="2603" y="1003"/>
                    <a:ext cx="164" cy="232"/>
                    <a:chOff x="2603" y="1003"/>
                    <a:chExt cx="164" cy="232"/>
                  </a:xfrm>
                </p:grpSpPr>
                <p:sp>
                  <p:nvSpPr>
                    <p:cNvPr id="116" name="Shape 116"/>
                    <p:cNvSpPr/>
                    <p:nvPr/>
                  </p:nvSpPr>
                  <p:spPr>
                    <a:xfrm>
                      <a:off x="2603" y="1089"/>
                      <a:ext cx="77" cy="132"/>
                    </a:xfrm>
                    <a:custGeom>
                      <a:avLst/>
                      <a:gdLst/>
                      <a:ahLst/>
                      <a:cxnLst/>
                      <a:rect l="0" t="0" r="0" b="0"/>
                      <a:pathLst>
                        <a:path w="120000" h="120000" extrusionOk="0">
                          <a:moveTo>
                            <a:pt x="27692" y="36363"/>
                          </a:moveTo>
                          <a:lnTo>
                            <a:pt x="36923" y="23636"/>
                          </a:lnTo>
                          <a:lnTo>
                            <a:pt x="58461" y="23636"/>
                          </a:lnTo>
                          <a:lnTo>
                            <a:pt x="87692" y="0"/>
                          </a:lnTo>
                          <a:lnTo>
                            <a:pt x="96923" y="15454"/>
                          </a:lnTo>
                          <a:lnTo>
                            <a:pt x="112307" y="15454"/>
                          </a:lnTo>
                          <a:lnTo>
                            <a:pt x="118461" y="23636"/>
                          </a:lnTo>
                          <a:lnTo>
                            <a:pt x="109230" y="36363"/>
                          </a:lnTo>
                          <a:lnTo>
                            <a:pt x="96923" y="41818"/>
                          </a:lnTo>
                          <a:lnTo>
                            <a:pt x="96923" y="51818"/>
                          </a:lnTo>
                          <a:lnTo>
                            <a:pt x="93846" y="57272"/>
                          </a:lnTo>
                          <a:lnTo>
                            <a:pt x="90769" y="64545"/>
                          </a:lnTo>
                          <a:lnTo>
                            <a:pt x="96923" y="75454"/>
                          </a:lnTo>
                          <a:lnTo>
                            <a:pt x="87692" y="85454"/>
                          </a:lnTo>
                          <a:lnTo>
                            <a:pt x="78461" y="90909"/>
                          </a:lnTo>
                          <a:lnTo>
                            <a:pt x="69230" y="90909"/>
                          </a:lnTo>
                          <a:lnTo>
                            <a:pt x="66153" y="93636"/>
                          </a:lnTo>
                          <a:lnTo>
                            <a:pt x="63076" y="100909"/>
                          </a:lnTo>
                          <a:lnTo>
                            <a:pt x="49230" y="103636"/>
                          </a:lnTo>
                          <a:lnTo>
                            <a:pt x="46153" y="100909"/>
                          </a:lnTo>
                          <a:lnTo>
                            <a:pt x="33846" y="109090"/>
                          </a:lnTo>
                          <a:lnTo>
                            <a:pt x="30769" y="110909"/>
                          </a:lnTo>
                          <a:lnTo>
                            <a:pt x="15384" y="119090"/>
                          </a:lnTo>
                          <a:lnTo>
                            <a:pt x="9230" y="119090"/>
                          </a:lnTo>
                          <a:lnTo>
                            <a:pt x="6153" y="113636"/>
                          </a:lnTo>
                          <a:lnTo>
                            <a:pt x="3076" y="100909"/>
                          </a:lnTo>
                          <a:lnTo>
                            <a:pt x="0" y="98181"/>
                          </a:lnTo>
                          <a:lnTo>
                            <a:pt x="0" y="88181"/>
                          </a:lnTo>
                          <a:lnTo>
                            <a:pt x="9230" y="82727"/>
                          </a:lnTo>
                          <a:lnTo>
                            <a:pt x="18461" y="77272"/>
                          </a:lnTo>
                          <a:lnTo>
                            <a:pt x="24615" y="67272"/>
                          </a:lnTo>
                          <a:lnTo>
                            <a:pt x="33846" y="67272"/>
                          </a:lnTo>
                          <a:lnTo>
                            <a:pt x="40000" y="70000"/>
                          </a:lnTo>
                          <a:lnTo>
                            <a:pt x="49230" y="67272"/>
                          </a:lnTo>
                          <a:lnTo>
                            <a:pt x="40000" y="64545"/>
                          </a:lnTo>
                          <a:lnTo>
                            <a:pt x="27692" y="36363"/>
                          </a:lnTo>
                        </a:path>
                      </a:pathLst>
                    </a:custGeom>
                    <a:solidFill>
                      <a:srgbClr val="769DFE"/>
                    </a:solidFill>
                    <a:ln>
                      <a:noFill/>
                    </a:ln>
                  </p:spPr>
                  <p:txBody>
                    <a:bodyPr lIns="91425" tIns="45700" rIns="91425" bIns="45700" anchor="t" anchorCtr="0">
                      <a:noAutofit/>
                    </a:bodyPr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17" name="Shape 117"/>
                    <p:cNvSpPr/>
                    <p:nvPr/>
                  </p:nvSpPr>
                  <p:spPr>
                    <a:xfrm>
                      <a:off x="2673" y="1003"/>
                      <a:ext cx="93" cy="232"/>
                    </a:xfrm>
                    <a:custGeom>
                      <a:avLst/>
                      <a:gdLst/>
                      <a:ahLst/>
                      <a:cxnLst/>
                      <a:rect l="0" t="0" r="0" b="0"/>
                      <a:pathLst>
                        <a:path w="120000" h="120000" extrusionOk="0">
                          <a:moveTo>
                            <a:pt x="38297" y="17510"/>
                          </a:moveTo>
                          <a:lnTo>
                            <a:pt x="45957" y="12875"/>
                          </a:lnTo>
                          <a:lnTo>
                            <a:pt x="67659" y="14420"/>
                          </a:lnTo>
                          <a:lnTo>
                            <a:pt x="72765" y="11330"/>
                          </a:lnTo>
                          <a:lnTo>
                            <a:pt x="77872" y="7210"/>
                          </a:lnTo>
                          <a:lnTo>
                            <a:pt x="82978" y="7210"/>
                          </a:lnTo>
                          <a:lnTo>
                            <a:pt x="88085" y="5665"/>
                          </a:lnTo>
                          <a:lnTo>
                            <a:pt x="95744" y="3090"/>
                          </a:lnTo>
                          <a:lnTo>
                            <a:pt x="105957" y="0"/>
                          </a:lnTo>
                          <a:lnTo>
                            <a:pt x="118723" y="1545"/>
                          </a:lnTo>
                          <a:lnTo>
                            <a:pt x="116170" y="7210"/>
                          </a:lnTo>
                          <a:lnTo>
                            <a:pt x="111063" y="11330"/>
                          </a:lnTo>
                          <a:lnTo>
                            <a:pt x="105957" y="12875"/>
                          </a:lnTo>
                          <a:lnTo>
                            <a:pt x="100851" y="14420"/>
                          </a:lnTo>
                          <a:lnTo>
                            <a:pt x="85531" y="17510"/>
                          </a:lnTo>
                          <a:lnTo>
                            <a:pt x="85531" y="23175"/>
                          </a:lnTo>
                          <a:lnTo>
                            <a:pt x="88085" y="25751"/>
                          </a:lnTo>
                          <a:lnTo>
                            <a:pt x="103404" y="23175"/>
                          </a:lnTo>
                          <a:lnTo>
                            <a:pt x="116170" y="20085"/>
                          </a:lnTo>
                          <a:lnTo>
                            <a:pt x="118723" y="23175"/>
                          </a:lnTo>
                          <a:lnTo>
                            <a:pt x="118723" y="31416"/>
                          </a:lnTo>
                          <a:lnTo>
                            <a:pt x="108510" y="32961"/>
                          </a:lnTo>
                          <a:lnTo>
                            <a:pt x="98297" y="32961"/>
                          </a:lnTo>
                          <a:lnTo>
                            <a:pt x="90638" y="37596"/>
                          </a:lnTo>
                          <a:lnTo>
                            <a:pt x="88085" y="40171"/>
                          </a:lnTo>
                          <a:lnTo>
                            <a:pt x="88085" y="44806"/>
                          </a:lnTo>
                          <a:lnTo>
                            <a:pt x="95744" y="50472"/>
                          </a:lnTo>
                          <a:lnTo>
                            <a:pt x="103404" y="54592"/>
                          </a:lnTo>
                          <a:lnTo>
                            <a:pt x="108510" y="59227"/>
                          </a:lnTo>
                          <a:lnTo>
                            <a:pt x="111063" y="64892"/>
                          </a:lnTo>
                          <a:lnTo>
                            <a:pt x="113617" y="70557"/>
                          </a:lnTo>
                          <a:lnTo>
                            <a:pt x="118723" y="77768"/>
                          </a:lnTo>
                          <a:lnTo>
                            <a:pt x="118723" y="88068"/>
                          </a:lnTo>
                          <a:lnTo>
                            <a:pt x="113617" y="93733"/>
                          </a:lnTo>
                          <a:lnTo>
                            <a:pt x="103404" y="97854"/>
                          </a:lnTo>
                          <a:lnTo>
                            <a:pt x="100851" y="100944"/>
                          </a:lnTo>
                          <a:lnTo>
                            <a:pt x="105957" y="106609"/>
                          </a:lnTo>
                          <a:lnTo>
                            <a:pt x="111063" y="112274"/>
                          </a:lnTo>
                          <a:lnTo>
                            <a:pt x="95744" y="112274"/>
                          </a:lnTo>
                          <a:lnTo>
                            <a:pt x="82978" y="112274"/>
                          </a:lnTo>
                          <a:lnTo>
                            <a:pt x="77872" y="110729"/>
                          </a:lnTo>
                          <a:lnTo>
                            <a:pt x="67659" y="110729"/>
                          </a:lnTo>
                          <a:lnTo>
                            <a:pt x="56170" y="112274"/>
                          </a:lnTo>
                          <a:lnTo>
                            <a:pt x="45957" y="115364"/>
                          </a:lnTo>
                          <a:lnTo>
                            <a:pt x="38297" y="115364"/>
                          </a:lnTo>
                          <a:lnTo>
                            <a:pt x="33191" y="116394"/>
                          </a:lnTo>
                          <a:lnTo>
                            <a:pt x="20425" y="119484"/>
                          </a:lnTo>
                          <a:lnTo>
                            <a:pt x="17872" y="117939"/>
                          </a:lnTo>
                          <a:lnTo>
                            <a:pt x="12765" y="115364"/>
                          </a:lnTo>
                          <a:lnTo>
                            <a:pt x="5106" y="113819"/>
                          </a:lnTo>
                          <a:lnTo>
                            <a:pt x="0" y="112274"/>
                          </a:lnTo>
                          <a:lnTo>
                            <a:pt x="0" y="106609"/>
                          </a:lnTo>
                          <a:lnTo>
                            <a:pt x="5106" y="99399"/>
                          </a:lnTo>
                          <a:lnTo>
                            <a:pt x="12765" y="99399"/>
                          </a:lnTo>
                          <a:lnTo>
                            <a:pt x="20425" y="97854"/>
                          </a:lnTo>
                          <a:lnTo>
                            <a:pt x="30638" y="97854"/>
                          </a:lnTo>
                          <a:lnTo>
                            <a:pt x="30638" y="96309"/>
                          </a:lnTo>
                          <a:lnTo>
                            <a:pt x="20425" y="93733"/>
                          </a:lnTo>
                          <a:lnTo>
                            <a:pt x="20425" y="89098"/>
                          </a:lnTo>
                          <a:lnTo>
                            <a:pt x="20425" y="86523"/>
                          </a:lnTo>
                          <a:lnTo>
                            <a:pt x="30638" y="83433"/>
                          </a:lnTo>
                          <a:lnTo>
                            <a:pt x="35744" y="81888"/>
                          </a:lnTo>
                          <a:lnTo>
                            <a:pt x="40851" y="80858"/>
                          </a:lnTo>
                          <a:lnTo>
                            <a:pt x="48510" y="80858"/>
                          </a:lnTo>
                          <a:lnTo>
                            <a:pt x="53617" y="79313"/>
                          </a:lnTo>
                          <a:lnTo>
                            <a:pt x="56170" y="67467"/>
                          </a:lnTo>
                          <a:lnTo>
                            <a:pt x="62553" y="59227"/>
                          </a:lnTo>
                          <a:lnTo>
                            <a:pt x="62553" y="54592"/>
                          </a:lnTo>
                          <a:lnTo>
                            <a:pt x="45957" y="53047"/>
                          </a:lnTo>
                          <a:lnTo>
                            <a:pt x="51063" y="45836"/>
                          </a:lnTo>
                          <a:lnTo>
                            <a:pt x="38297" y="41716"/>
                          </a:lnTo>
                          <a:lnTo>
                            <a:pt x="25531" y="43261"/>
                          </a:lnTo>
                          <a:lnTo>
                            <a:pt x="40851" y="32961"/>
                          </a:lnTo>
                          <a:lnTo>
                            <a:pt x="38297" y="17510"/>
                          </a:lnTo>
                        </a:path>
                      </a:pathLst>
                    </a:custGeom>
                    <a:solidFill>
                      <a:srgbClr val="769DFE"/>
                    </a:solidFill>
                    <a:ln>
                      <a:noFill/>
                    </a:ln>
                  </p:spPr>
                  <p:txBody>
                    <a:bodyPr lIns="91425" tIns="45700" rIns="91425" bIns="45700" anchor="t" anchorCtr="0">
                      <a:noAutofit/>
                    </a:bodyPr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p:txBody>
                </p:sp>
              </p:grpSp>
              <p:sp>
                <p:nvSpPr>
                  <p:cNvPr id="118" name="Shape 118"/>
                  <p:cNvSpPr/>
                  <p:nvPr/>
                </p:nvSpPr>
                <p:spPr>
                  <a:xfrm>
                    <a:off x="2395" y="617"/>
                    <a:ext cx="526" cy="390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20000" h="120000" extrusionOk="0">
                        <a:moveTo>
                          <a:pt x="0" y="119692"/>
                        </a:moveTo>
                        <a:lnTo>
                          <a:pt x="7528" y="117230"/>
                        </a:lnTo>
                        <a:lnTo>
                          <a:pt x="10266" y="112000"/>
                        </a:lnTo>
                        <a:lnTo>
                          <a:pt x="12091" y="108615"/>
                        </a:lnTo>
                        <a:lnTo>
                          <a:pt x="12775" y="105846"/>
                        </a:lnTo>
                        <a:lnTo>
                          <a:pt x="14600" y="105846"/>
                        </a:lnTo>
                        <a:lnTo>
                          <a:pt x="16425" y="103384"/>
                        </a:lnTo>
                        <a:lnTo>
                          <a:pt x="18707" y="103384"/>
                        </a:lnTo>
                        <a:lnTo>
                          <a:pt x="20076" y="103384"/>
                        </a:lnTo>
                        <a:lnTo>
                          <a:pt x="21673" y="103384"/>
                        </a:lnTo>
                        <a:lnTo>
                          <a:pt x="22585" y="103384"/>
                        </a:lnTo>
                        <a:lnTo>
                          <a:pt x="24410" y="100000"/>
                        </a:lnTo>
                        <a:lnTo>
                          <a:pt x="25323" y="97230"/>
                        </a:lnTo>
                        <a:lnTo>
                          <a:pt x="27604" y="94769"/>
                        </a:lnTo>
                        <a:lnTo>
                          <a:pt x="29201" y="93846"/>
                        </a:lnTo>
                        <a:lnTo>
                          <a:pt x="30570" y="92000"/>
                        </a:lnTo>
                        <a:lnTo>
                          <a:pt x="32395" y="91384"/>
                        </a:lnTo>
                        <a:lnTo>
                          <a:pt x="33764" y="89538"/>
                        </a:lnTo>
                        <a:lnTo>
                          <a:pt x="35589" y="87692"/>
                        </a:lnTo>
                        <a:lnTo>
                          <a:pt x="37186" y="86153"/>
                        </a:lnTo>
                        <a:lnTo>
                          <a:pt x="39467" y="83384"/>
                        </a:lnTo>
                        <a:lnTo>
                          <a:pt x="41749" y="84307"/>
                        </a:lnTo>
                        <a:lnTo>
                          <a:pt x="45171" y="86153"/>
                        </a:lnTo>
                        <a:lnTo>
                          <a:pt x="48821" y="86153"/>
                        </a:lnTo>
                        <a:lnTo>
                          <a:pt x="52699" y="83384"/>
                        </a:lnTo>
                        <a:lnTo>
                          <a:pt x="54524" y="82769"/>
                        </a:lnTo>
                        <a:lnTo>
                          <a:pt x="55893" y="77538"/>
                        </a:lnTo>
                        <a:lnTo>
                          <a:pt x="57718" y="74153"/>
                        </a:lnTo>
                        <a:lnTo>
                          <a:pt x="60684" y="69846"/>
                        </a:lnTo>
                        <a:lnTo>
                          <a:pt x="61596" y="67076"/>
                        </a:lnTo>
                        <a:lnTo>
                          <a:pt x="61596" y="63692"/>
                        </a:lnTo>
                        <a:lnTo>
                          <a:pt x="64334" y="61230"/>
                        </a:lnTo>
                        <a:lnTo>
                          <a:pt x="65703" y="58461"/>
                        </a:lnTo>
                        <a:lnTo>
                          <a:pt x="66615" y="56000"/>
                        </a:lnTo>
                        <a:lnTo>
                          <a:pt x="67528" y="56000"/>
                        </a:lnTo>
                        <a:lnTo>
                          <a:pt x="71863" y="50769"/>
                        </a:lnTo>
                        <a:lnTo>
                          <a:pt x="71863" y="56000"/>
                        </a:lnTo>
                        <a:lnTo>
                          <a:pt x="70950" y="57846"/>
                        </a:lnTo>
                        <a:lnTo>
                          <a:pt x="71863" y="60307"/>
                        </a:lnTo>
                        <a:lnTo>
                          <a:pt x="75057" y="61230"/>
                        </a:lnTo>
                        <a:lnTo>
                          <a:pt x="76653" y="61230"/>
                        </a:lnTo>
                        <a:lnTo>
                          <a:pt x="78479" y="58461"/>
                        </a:lnTo>
                        <a:lnTo>
                          <a:pt x="79847" y="56000"/>
                        </a:lnTo>
                        <a:lnTo>
                          <a:pt x="79847" y="53538"/>
                        </a:lnTo>
                        <a:lnTo>
                          <a:pt x="81216" y="50769"/>
                        </a:lnTo>
                        <a:lnTo>
                          <a:pt x="81216" y="48307"/>
                        </a:lnTo>
                        <a:lnTo>
                          <a:pt x="82585" y="44923"/>
                        </a:lnTo>
                        <a:lnTo>
                          <a:pt x="83498" y="43076"/>
                        </a:lnTo>
                        <a:lnTo>
                          <a:pt x="85551" y="43076"/>
                        </a:lnTo>
                        <a:lnTo>
                          <a:pt x="90114" y="43076"/>
                        </a:lnTo>
                        <a:lnTo>
                          <a:pt x="93536" y="39692"/>
                        </a:lnTo>
                        <a:lnTo>
                          <a:pt x="96730" y="34461"/>
                        </a:lnTo>
                        <a:lnTo>
                          <a:pt x="100152" y="32615"/>
                        </a:lnTo>
                        <a:lnTo>
                          <a:pt x="103346" y="28307"/>
                        </a:lnTo>
                        <a:lnTo>
                          <a:pt x="105627" y="21538"/>
                        </a:lnTo>
                        <a:lnTo>
                          <a:pt x="110418" y="13846"/>
                        </a:lnTo>
                        <a:lnTo>
                          <a:pt x="113612" y="10461"/>
                        </a:lnTo>
                        <a:lnTo>
                          <a:pt x="116577" y="6769"/>
                        </a:lnTo>
                        <a:lnTo>
                          <a:pt x="119771" y="2461"/>
                        </a:lnTo>
                        <a:lnTo>
                          <a:pt x="114524" y="0"/>
                        </a:lnTo>
                        <a:lnTo>
                          <a:pt x="109049" y="0"/>
                        </a:lnTo>
                        <a:lnTo>
                          <a:pt x="103802" y="4307"/>
                        </a:lnTo>
                        <a:lnTo>
                          <a:pt x="101064" y="6769"/>
                        </a:lnTo>
                        <a:lnTo>
                          <a:pt x="96730" y="8615"/>
                        </a:lnTo>
                        <a:lnTo>
                          <a:pt x="91939" y="9538"/>
                        </a:lnTo>
                        <a:lnTo>
                          <a:pt x="89201" y="11076"/>
                        </a:lnTo>
                        <a:lnTo>
                          <a:pt x="83498" y="15384"/>
                        </a:lnTo>
                        <a:lnTo>
                          <a:pt x="79847" y="18153"/>
                        </a:lnTo>
                        <a:lnTo>
                          <a:pt x="76197" y="20615"/>
                        </a:lnTo>
                        <a:lnTo>
                          <a:pt x="71863" y="22461"/>
                        </a:lnTo>
                        <a:lnTo>
                          <a:pt x="67528" y="24923"/>
                        </a:lnTo>
                        <a:lnTo>
                          <a:pt x="63422" y="28307"/>
                        </a:lnTo>
                        <a:lnTo>
                          <a:pt x="60228" y="32615"/>
                        </a:lnTo>
                        <a:lnTo>
                          <a:pt x="57718" y="36923"/>
                        </a:lnTo>
                        <a:lnTo>
                          <a:pt x="54980" y="40615"/>
                        </a:lnTo>
                        <a:lnTo>
                          <a:pt x="52699" y="43076"/>
                        </a:lnTo>
                        <a:lnTo>
                          <a:pt x="47908" y="48307"/>
                        </a:lnTo>
                        <a:lnTo>
                          <a:pt x="43117" y="53538"/>
                        </a:lnTo>
                        <a:lnTo>
                          <a:pt x="37186" y="58461"/>
                        </a:lnTo>
                        <a:lnTo>
                          <a:pt x="33307" y="66153"/>
                        </a:lnTo>
                        <a:lnTo>
                          <a:pt x="28745" y="72307"/>
                        </a:lnTo>
                        <a:lnTo>
                          <a:pt x="24866" y="75692"/>
                        </a:lnTo>
                        <a:lnTo>
                          <a:pt x="20760" y="83384"/>
                        </a:lnTo>
                        <a:lnTo>
                          <a:pt x="18250" y="88615"/>
                        </a:lnTo>
                        <a:lnTo>
                          <a:pt x="14600" y="93846"/>
                        </a:lnTo>
                        <a:lnTo>
                          <a:pt x="11178" y="97230"/>
                        </a:lnTo>
                        <a:lnTo>
                          <a:pt x="7528" y="100615"/>
                        </a:lnTo>
                        <a:lnTo>
                          <a:pt x="0" y="119692"/>
                        </a:lnTo>
                      </a:path>
                    </a:pathLst>
                  </a:custGeom>
                  <a:solidFill>
                    <a:srgbClr val="769DFE"/>
                  </a:solidFill>
                  <a:ln>
                    <a:noFill/>
                  </a:ln>
                </p:spPr>
                <p:txBody>
                  <a:bodyPr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lt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sp>
              <p:nvSpPr>
                <p:cNvPr id="119" name="Shape 119"/>
                <p:cNvSpPr/>
                <p:nvPr/>
              </p:nvSpPr>
              <p:spPr>
                <a:xfrm>
                  <a:off x="3324" y="2814"/>
                  <a:ext cx="157" cy="377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0000" h="120000" extrusionOk="0">
                      <a:moveTo>
                        <a:pt x="22025" y="37142"/>
                      </a:moveTo>
                      <a:lnTo>
                        <a:pt x="19746" y="61269"/>
                      </a:lnTo>
                      <a:lnTo>
                        <a:pt x="9113" y="76190"/>
                      </a:lnTo>
                      <a:lnTo>
                        <a:pt x="0" y="90476"/>
                      </a:lnTo>
                      <a:lnTo>
                        <a:pt x="0" y="100952"/>
                      </a:lnTo>
                      <a:lnTo>
                        <a:pt x="3037" y="109841"/>
                      </a:lnTo>
                      <a:lnTo>
                        <a:pt x="13670" y="117777"/>
                      </a:lnTo>
                      <a:lnTo>
                        <a:pt x="22025" y="118730"/>
                      </a:lnTo>
                      <a:lnTo>
                        <a:pt x="29620" y="118730"/>
                      </a:lnTo>
                      <a:lnTo>
                        <a:pt x="38734" y="119682"/>
                      </a:lnTo>
                      <a:lnTo>
                        <a:pt x="43291" y="113333"/>
                      </a:lnTo>
                      <a:lnTo>
                        <a:pt x="47848" y="97460"/>
                      </a:lnTo>
                      <a:lnTo>
                        <a:pt x="60759" y="86984"/>
                      </a:lnTo>
                      <a:lnTo>
                        <a:pt x="63797" y="70793"/>
                      </a:lnTo>
                      <a:lnTo>
                        <a:pt x="69873" y="64761"/>
                      </a:lnTo>
                      <a:lnTo>
                        <a:pt x="75949" y="60317"/>
                      </a:lnTo>
                      <a:lnTo>
                        <a:pt x="80506" y="48888"/>
                      </a:lnTo>
                      <a:lnTo>
                        <a:pt x="89620" y="41587"/>
                      </a:lnTo>
                      <a:lnTo>
                        <a:pt x="95696" y="36190"/>
                      </a:lnTo>
                      <a:lnTo>
                        <a:pt x="101012" y="32063"/>
                      </a:lnTo>
                      <a:lnTo>
                        <a:pt x="101012" y="29206"/>
                      </a:lnTo>
                      <a:lnTo>
                        <a:pt x="114683" y="23174"/>
                      </a:lnTo>
                      <a:lnTo>
                        <a:pt x="116202" y="13333"/>
                      </a:lnTo>
                      <a:lnTo>
                        <a:pt x="119240" y="6984"/>
                      </a:lnTo>
                      <a:lnTo>
                        <a:pt x="107088" y="4444"/>
                      </a:lnTo>
                      <a:lnTo>
                        <a:pt x="99493" y="0"/>
                      </a:lnTo>
                      <a:lnTo>
                        <a:pt x="89620" y="4444"/>
                      </a:lnTo>
                      <a:lnTo>
                        <a:pt x="80506" y="14920"/>
                      </a:lnTo>
                      <a:lnTo>
                        <a:pt x="69873" y="22222"/>
                      </a:lnTo>
                      <a:lnTo>
                        <a:pt x="60759" y="28253"/>
                      </a:lnTo>
                      <a:lnTo>
                        <a:pt x="56962" y="28253"/>
                      </a:lnTo>
                      <a:lnTo>
                        <a:pt x="47848" y="32063"/>
                      </a:lnTo>
                      <a:lnTo>
                        <a:pt x="43291" y="35555"/>
                      </a:lnTo>
                      <a:lnTo>
                        <a:pt x="22025" y="37142"/>
                      </a:lnTo>
                    </a:path>
                  </a:pathLst>
                </a:custGeom>
                <a:solidFill>
                  <a:srgbClr val="769DFE"/>
                </a:solidFill>
                <a:ln>
                  <a:noFill/>
                </a:ln>
              </p:spPr>
              <p:txBody>
                <a:bodyPr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0" name="Shape 120"/>
                <p:cNvSpPr/>
                <p:nvPr/>
              </p:nvSpPr>
              <p:spPr>
                <a:xfrm>
                  <a:off x="2575" y="655"/>
                  <a:ext cx="2126" cy="1789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0000" h="120000" extrusionOk="0">
                      <a:moveTo>
                        <a:pt x="0" y="53862"/>
                      </a:moveTo>
                      <a:lnTo>
                        <a:pt x="1072" y="52185"/>
                      </a:lnTo>
                      <a:lnTo>
                        <a:pt x="1749" y="50911"/>
                      </a:lnTo>
                      <a:lnTo>
                        <a:pt x="3160" y="50911"/>
                      </a:lnTo>
                      <a:lnTo>
                        <a:pt x="4741" y="51246"/>
                      </a:lnTo>
                      <a:lnTo>
                        <a:pt x="5813" y="50508"/>
                      </a:lnTo>
                      <a:lnTo>
                        <a:pt x="6999" y="50307"/>
                      </a:lnTo>
                      <a:lnTo>
                        <a:pt x="7111" y="48093"/>
                      </a:lnTo>
                      <a:lnTo>
                        <a:pt x="7789" y="46618"/>
                      </a:lnTo>
                      <a:lnTo>
                        <a:pt x="6152" y="44874"/>
                      </a:lnTo>
                      <a:lnTo>
                        <a:pt x="5926" y="43599"/>
                      </a:lnTo>
                      <a:lnTo>
                        <a:pt x="6039" y="41721"/>
                      </a:lnTo>
                      <a:lnTo>
                        <a:pt x="7224" y="41721"/>
                      </a:lnTo>
                      <a:lnTo>
                        <a:pt x="8015" y="41520"/>
                      </a:lnTo>
                      <a:lnTo>
                        <a:pt x="8127" y="41721"/>
                      </a:lnTo>
                      <a:lnTo>
                        <a:pt x="8974" y="40581"/>
                      </a:lnTo>
                      <a:lnTo>
                        <a:pt x="9877" y="40044"/>
                      </a:lnTo>
                      <a:lnTo>
                        <a:pt x="10216" y="40044"/>
                      </a:lnTo>
                      <a:lnTo>
                        <a:pt x="10780" y="38904"/>
                      </a:lnTo>
                      <a:lnTo>
                        <a:pt x="11401" y="38569"/>
                      </a:lnTo>
                      <a:lnTo>
                        <a:pt x="12079" y="36489"/>
                      </a:lnTo>
                      <a:lnTo>
                        <a:pt x="12530" y="37026"/>
                      </a:lnTo>
                      <a:lnTo>
                        <a:pt x="13377" y="35751"/>
                      </a:lnTo>
                      <a:lnTo>
                        <a:pt x="13490" y="35751"/>
                      </a:lnTo>
                      <a:lnTo>
                        <a:pt x="14619" y="34209"/>
                      </a:lnTo>
                      <a:lnTo>
                        <a:pt x="15239" y="34074"/>
                      </a:lnTo>
                      <a:lnTo>
                        <a:pt x="16142" y="34074"/>
                      </a:lnTo>
                      <a:lnTo>
                        <a:pt x="16707" y="34074"/>
                      </a:lnTo>
                      <a:lnTo>
                        <a:pt x="16255" y="32196"/>
                      </a:lnTo>
                      <a:lnTo>
                        <a:pt x="16030" y="30653"/>
                      </a:lnTo>
                      <a:lnTo>
                        <a:pt x="15804" y="27501"/>
                      </a:lnTo>
                      <a:lnTo>
                        <a:pt x="17102" y="27300"/>
                      </a:lnTo>
                      <a:lnTo>
                        <a:pt x="17779" y="26763"/>
                      </a:lnTo>
                      <a:lnTo>
                        <a:pt x="17441" y="28038"/>
                      </a:lnTo>
                      <a:lnTo>
                        <a:pt x="18005" y="28977"/>
                      </a:lnTo>
                      <a:lnTo>
                        <a:pt x="18570" y="30117"/>
                      </a:lnTo>
                      <a:lnTo>
                        <a:pt x="18852" y="30855"/>
                      </a:lnTo>
                      <a:lnTo>
                        <a:pt x="20432" y="30653"/>
                      </a:lnTo>
                      <a:lnTo>
                        <a:pt x="21730" y="27903"/>
                      </a:lnTo>
                      <a:lnTo>
                        <a:pt x="22690" y="26562"/>
                      </a:lnTo>
                      <a:lnTo>
                        <a:pt x="23254" y="25623"/>
                      </a:lnTo>
                      <a:lnTo>
                        <a:pt x="23932" y="24482"/>
                      </a:lnTo>
                      <a:lnTo>
                        <a:pt x="24553" y="23007"/>
                      </a:lnTo>
                      <a:lnTo>
                        <a:pt x="25117" y="23543"/>
                      </a:lnTo>
                      <a:lnTo>
                        <a:pt x="25117" y="22671"/>
                      </a:lnTo>
                      <a:lnTo>
                        <a:pt x="25456" y="22068"/>
                      </a:lnTo>
                      <a:lnTo>
                        <a:pt x="26472" y="22470"/>
                      </a:lnTo>
                      <a:lnTo>
                        <a:pt x="28109" y="24885"/>
                      </a:lnTo>
                      <a:lnTo>
                        <a:pt x="27770" y="18177"/>
                      </a:lnTo>
                      <a:lnTo>
                        <a:pt x="26359" y="21129"/>
                      </a:lnTo>
                      <a:lnTo>
                        <a:pt x="25230" y="20927"/>
                      </a:lnTo>
                      <a:lnTo>
                        <a:pt x="24891" y="19116"/>
                      </a:lnTo>
                      <a:lnTo>
                        <a:pt x="24891" y="18177"/>
                      </a:lnTo>
                      <a:lnTo>
                        <a:pt x="24553" y="17574"/>
                      </a:lnTo>
                      <a:lnTo>
                        <a:pt x="25456" y="16098"/>
                      </a:lnTo>
                      <a:lnTo>
                        <a:pt x="26020" y="14958"/>
                      </a:lnTo>
                      <a:lnTo>
                        <a:pt x="26528" y="14622"/>
                      </a:lnTo>
                      <a:lnTo>
                        <a:pt x="26980" y="14421"/>
                      </a:lnTo>
                      <a:lnTo>
                        <a:pt x="27318" y="13482"/>
                      </a:lnTo>
                      <a:lnTo>
                        <a:pt x="27770" y="13281"/>
                      </a:lnTo>
                      <a:lnTo>
                        <a:pt x="28334" y="13281"/>
                      </a:lnTo>
                      <a:lnTo>
                        <a:pt x="27318" y="11604"/>
                      </a:lnTo>
                      <a:lnTo>
                        <a:pt x="26359" y="12006"/>
                      </a:lnTo>
                      <a:lnTo>
                        <a:pt x="25682" y="12006"/>
                      </a:lnTo>
                      <a:lnTo>
                        <a:pt x="25117" y="11403"/>
                      </a:lnTo>
                      <a:lnTo>
                        <a:pt x="25117" y="12543"/>
                      </a:lnTo>
                      <a:lnTo>
                        <a:pt x="24553" y="13683"/>
                      </a:lnTo>
                      <a:lnTo>
                        <a:pt x="23819" y="15561"/>
                      </a:lnTo>
                      <a:lnTo>
                        <a:pt x="23029" y="16299"/>
                      </a:lnTo>
                      <a:lnTo>
                        <a:pt x="22521" y="16299"/>
                      </a:lnTo>
                      <a:lnTo>
                        <a:pt x="22295" y="17574"/>
                      </a:lnTo>
                      <a:lnTo>
                        <a:pt x="22295" y="18177"/>
                      </a:lnTo>
                      <a:lnTo>
                        <a:pt x="21843" y="18714"/>
                      </a:lnTo>
                      <a:lnTo>
                        <a:pt x="22408" y="20927"/>
                      </a:lnTo>
                      <a:lnTo>
                        <a:pt x="22690" y="22068"/>
                      </a:lnTo>
                      <a:lnTo>
                        <a:pt x="22069" y="23745"/>
                      </a:lnTo>
                      <a:lnTo>
                        <a:pt x="21279" y="24885"/>
                      </a:lnTo>
                      <a:lnTo>
                        <a:pt x="21053" y="26562"/>
                      </a:lnTo>
                      <a:lnTo>
                        <a:pt x="20658" y="27903"/>
                      </a:lnTo>
                      <a:lnTo>
                        <a:pt x="20206" y="27903"/>
                      </a:lnTo>
                      <a:lnTo>
                        <a:pt x="19529" y="28038"/>
                      </a:lnTo>
                      <a:lnTo>
                        <a:pt x="18852" y="28641"/>
                      </a:lnTo>
                      <a:lnTo>
                        <a:pt x="18682" y="28440"/>
                      </a:lnTo>
                      <a:lnTo>
                        <a:pt x="18682" y="27501"/>
                      </a:lnTo>
                      <a:lnTo>
                        <a:pt x="18570" y="26025"/>
                      </a:lnTo>
                      <a:lnTo>
                        <a:pt x="18005" y="26025"/>
                      </a:lnTo>
                      <a:lnTo>
                        <a:pt x="17666" y="25086"/>
                      </a:lnTo>
                      <a:lnTo>
                        <a:pt x="17779" y="23745"/>
                      </a:lnTo>
                      <a:lnTo>
                        <a:pt x="17892" y="23007"/>
                      </a:lnTo>
                      <a:lnTo>
                        <a:pt x="17779" y="22671"/>
                      </a:lnTo>
                      <a:lnTo>
                        <a:pt x="17328" y="23007"/>
                      </a:lnTo>
                      <a:lnTo>
                        <a:pt x="17102" y="23007"/>
                      </a:lnTo>
                      <a:lnTo>
                        <a:pt x="16763" y="22806"/>
                      </a:lnTo>
                      <a:lnTo>
                        <a:pt x="16594" y="22671"/>
                      </a:lnTo>
                      <a:lnTo>
                        <a:pt x="16030" y="23409"/>
                      </a:lnTo>
                      <a:lnTo>
                        <a:pt x="15465" y="24348"/>
                      </a:lnTo>
                      <a:lnTo>
                        <a:pt x="14901" y="25287"/>
                      </a:lnTo>
                      <a:lnTo>
                        <a:pt x="13715" y="25086"/>
                      </a:lnTo>
                      <a:lnTo>
                        <a:pt x="12925" y="24885"/>
                      </a:lnTo>
                      <a:lnTo>
                        <a:pt x="12417" y="23946"/>
                      </a:lnTo>
                      <a:lnTo>
                        <a:pt x="12417" y="23409"/>
                      </a:lnTo>
                      <a:lnTo>
                        <a:pt x="12756" y="22671"/>
                      </a:lnTo>
                      <a:lnTo>
                        <a:pt x="13151" y="22068"/>
                      </a:lnTo>
                      <a:lnTo>
                        <a:pt x="13490" y="21330"/>
                      </a:lnTo>
                      <a:lnTo>
                        <a:pt x="12756" y="21732"/>
                      </a:lnTo>
                      <a:lnTo>
                        <a:pt x="12417" y="20793"/>
                      </a:lnTo>
                      <a:lnTo>
                        <a:pt x="12417" y="20190"/>
                      </a:lnTo>
                      <a:lnTo>
                        <a:pt x="13490" y="19988"/>
                      </a:lnTo>
                      <a:lnTo>
                        <a:pt x="14506" y="19854"/>
                      </a:lnTo>
                      <a:lnTo>
                        <a:pt x="13828" y="19250"/>
                      </a:lnTo>
                      <a:lnTo>
                        <a:pt x="12812" y="19452"/>
                      </a:lnTo>
                      <a:lnTo>
                        <a:pt x="12812" y="18311"/>
                      </a:lnTo>
                      <a:lnTo>
                        <a:pt x="13264" y="17574"/>
                      </a:lnTo>
                      <a:lnTo>
                        <a:pt x="14280" y="16836"/>
                      </a:lnTo>
                      <a:lnTo>
                        <a:pt x="14619" y="16098"/>
                      </a:lnTo>
                      <a:lnTo>
                        <a:pt x="14901" y="15695"/>
                      </a:lnTo>
                      <a:lnTo>
                        <a:pt x="15691" y="15561"/>
                      </a:lnTo>
                      <a:lnTo>
                        <a:pt x="16368" y="15695"/>
                      </a:lnTo>
                      <a:lnTo>
                        <a:pt x="16707" y="16098"/>
                      </a:lnTo>
                      <a:lnTo>
                        <a:pt x="17215" y="15561"/>
                      </a:lnTo>
                      <a:lnTo>
                        <a:pt x="16707" y="15360"/>
                      </a:lnTo>
                      <a:lnTo>
                        <a:pt x="16707" y="13817"/>
                      </a:lnTo>
                      <a:lnTo>
                        <a:pt x="18118" y="12140"/>
                      </a:lnTo>
                      <a:lnTo>
                        <a:pt x="18852" y="11067"/>
                      </a:lnTo>
                      <a:lnTo>
                        <a:pt x="19303" y="10866"/>
                      </a:lnTo>
                      <a:lnTo>
                        <a:pt x="19190" y="10262"/>
                      </a:lnTo>
                      <a:lnTo>
                        <a:pt x="19868" y="9189"/>
                      </a:lnTo>
                      <a:lnTo>
                        <a:pt x="20658" y="7512"/>
                      </a:lnTo>
                      <a:lnTo>
                        <a:pt x="21505" y="6707"/>
                      </a:lnTo>
                      <a:lnTo>
                        <a:pt x="20827" y="5969"/>
                      </a:lnTo>
                      <a:lnTo>
                        <a:pt x="22634" y="4292"/>
                      </a:lnTo>
                      <a:lnTo>
                        <a:pt x="23367" y="4494"/>
                      </a:lnTo>
                      <a:lnTo>
                        <a:pt x="23254" y="3555"/>
                      </a:lnTo>
                      <a:lnTo>
                        <a:pt x="24778" y="3353"/>
                      </a:lnTo>
                      <a:lnTo>
                        <a:pt x="27657" y="402"/>
                      </a:lnTo>
                      <a:lnTo>
                        <a:pt x="28109" y="0"/>
                      </a:lnTo>
                      <a:lnTo>
                        <a:pt x="27544" y="2213"/>
                      </a:lnTo>
                      <a:lnTo>
                        <a:pt x="28222" y="1140"/>
                      </a:lnTo>
                      <a:lnTo>
                        <a:pt x="28955" y="737"/>
                      </a:lnTo>
                      <a:lnTo>
                        <a:pt x="28842" y="1676"/>
                      </a:lnTo>
                      <a:lnTo>
                        <a:pt x="31044" y="536"/>
                      </a:lnTo>
                      <a:lnTo>
                        <a:pt x="32060" y="1475"/>
                      </a:lnTo>
                      <a:lnTo>
                        <a:pt x="30592" y="2414"/>
                      </a:lnTo>
                      <a:lnTo>
                        <a:pt x="31157" y="3555"/>
                      </a:lnTo>
                      <a:lnTo>
                        <a:pt x="33245" y="3353"/>
                      </a:lnTo>
                      <a:lnTo>
                        <a:pt x="36406" y="5030"/>
                      </a:lnTo>
                      <a:lnTo>
                        <a:pt x="36237" y="6908"/>
                      </a:lnTo>
                      <a:lnTo>
                        <a:pt x="34882" y="8585"/>
                      </a:lnTo>
                      <a:lnTo>
                        <a:pt x="32906" y="9524"/>
                      </a:lnTo>
                      <a:lnTo>
                        <a:pt x="32568" y="11403"/>
                      </a:lnTo>
                      <a:lnTo>
                        <a:pt x="32681" y="13281"/>
                      </a:lnTo>
                      <a:lnTo>
                        <a:pt x="33245" y="13683"/>
                      </a:lnTo>
                      <a:lnTo>
                        <a:pt x="33358" y="14622"/>
                      </a:lnTo>
                      <a:lnTo>
                        <a:pt x="33584" y="14958"/>
                      </a:lnTo>
                      <a:lnTo>
                        <a:pt x="34035" y="15360"/>
                      </a:lnTo>
                      <a:lnTo>
                        <a:pt x="34148" y="16433"/>
                      </a:lnTo>
                      <a:lnTo>
                        <a:pt x="34769" y="17775"/>
                      </a:lnTo>
                      <a:lnTo>
                        <a:pt x="34769" y="18311"/>
                      </a:lnTo>
                      <a:lnTo>
                        <a:pt x="35446" y="18311"/>
                      </a:lnTo>
                      <a:lnTo>
                        <a:pt x="35672" y="18714"/>
                      </a:lnTo>
                      <a:lnTo>
                        <a:pt x="36237" y="19116"/>
                      </a:lnTo>
                      <a:lnTo>
                        <a:pt x="36519" y="18513"/>
                      </a:lnTo>
                      <a:lnTo>
                        <a:pt x="36857" y="17574"/>
                      </a:lnTo>
                      <a:lnTo>
                        <a:pt x="37083" y="17037"/>
                      </a:lnTo>
                      <a:lnTo>
                        <a:pt x="37648" y="17372"/>
                      </a:lnTo>
                      <a:lnTo>
                        <a:pt x="38325" y="16098"/>
                      </a:lnTo>
                      <a:lnTo>
                        <a:pt x="38325" y="15159"/>
                      </a:lnTo>
                      <a:lnTo>
                        <a:pt x="38494" y="14421"/>
                      </a:lnTo>
                      <a:lnTo>
                        <a:pt x="38607" y="13817"/>
                      </a:lnTo>
                      <a:lnTo>
                        <a:pt x="39962" y="13281"/>
                      </a:lnTo>
                      <a:lnTo>
                        <a:pt x="41034" y="12744"/>
                      </a:lnTo>
                      <a:lnTo>
                        <a:pt x="42445" y="12006"/>
                      </a:lnTo>
                      <a:lnTo>
                        <a:pt x="44139" y="12543"/>
                      </a:lnTo>
                      <a:lnTo>
                        <a:pt x="45776" y="12543"/>
                      </a:lnTo>
                      <a:lnTo>
                        <a:pt x="48485" y="12543"/>
                      </a:lnTo>
                      <a:lnTo>
                        <a:pt x="48936" y="8049"/>
                      </a:lnTo>
                      <a:lnTo>
                        <a:pt x="50460" y="8250"/>
                      </a:lnTo>
                      <a:lnTo>
                        <a:pt x="51589" y="11604"/>
                      </a:lnTo>
                      <a:lnTo>
                        <a:pt x="51815" y="8787"/>
                      </a:lnTo>
                      <a:lnTo>
                        <a:pt x="56839" y="536"/>
                      </a:lnTo>
                      <a:lnTo>
                        <a:pt x="58814" y="536"/>
                      </a:lnTo>
                      <a:lnTo>
                        <a:pt x="60564" y="2213"/>
                      </a:lnTo>
                      <a:lnTo>
                        <a:pt x="62878" y="2079"/>
                      </a:lnTo>
                      <a:lnTo>
                        <a:pt x="65926" y="5030"/>
                      </a:lnTo>
                      <a:lnTo>
                        <a:pt x="69482" y="6707"/>
                      </a:lnTo>
                      <a:lnTo>
                        <a:pt x="71966" y="6372"/>
                      </a:lnTo>
                      <a:lnTo>
                        <a:pt x="75296" y="8250"/>
                      </a:lnTo>
                      <a:lnTo>
                        <a:pt x="78005" y="8250"/>
                      </a:lnTo>
                      <a:lnTo>
                        <a:pt x="79360" y="6908"/>
                      </a:lnTo>
                      <a:lnTo>
                        <a:pt x="82408" y="6908"/>
                      </a:lnTo>
                      <a:lnTo>
                        <a:pt x="84045" y="8451"/>
                      </a:lnTo>
                      <a:lnTo>
                        <a:pt x="88222" y="8451"/>
                      </a:lnTo>
                      <a:lnTo>
                        <a:pt x="91721" y="10866"/>
                      </a:lnTo>
                      <a:lnTo>
                        <a:pt x="97986" y="10463"/>
                      </a:lnTo>
                      <a:lnTo>
                        <a:pt x="108203" y="11604"/>
                      </a:lnTo>
                      <a:lnTo>
                        <a:pt x="113113" y="15159"/>
                      </a:lnTo>
                      <a:lnTo>
                        <a:pt x="117290" y="17372"/>
                      </a:lnTo>
                      <a:lnTo>
                        <a:pt x="119943" y="19250"/>
                      </a:lnTo>
                      <a:lnTo>
                        <a:pt x="119153" y="19854"/>
                      </a:lnTo>
                      <a:lnTo>
                        <a:pt x="117290" y="18311"/>
                      </a:lnTo>
                      <a:lnTo>
                        <a:pt x="113057" y="17775"/>
                      </a:lnTo>
                      <a:lnTo>
                        <a:pt x="114242" y="19250"/>
                      </a:lnTo>
                      <a:lnTo>
                        <a:pt x="116105" y="19988"/>
                      </a:lnTo>
                      <a:lnTo>
                        <a:pt x="115540" y="22470"/>
                      </a:lnTo>
                      <a:lnTo>
                        <a:pt x="113565" y="23946"/>
                      </a:lnTo>
                      <a:lnTo>
                        <a:pt x="112944" y="26361"/>
                      </a:lnTo>
                      <a:lnTo>
                        <a:pt x="115540" y="28641"/>
                      </a:lnTo>
                      <a:lnTo>
                        <a:pt x="117403" y="31593"/>
                      </a:lnTo>
                      <a:lnTo>
                        <a:pt x="118419" y="35953"/>
                      </a:lnTo>
                      <a:lnTo>
                        <a:pt x="117177" y="36288"/>
                      </a:lnTo>
                      <a:lnTo>
                        <a:pt x="114581" y="35013"/>
                      </a:lnTo>
                      <a:lnTo>
                        <a:pt x="111815" y="31794"/>
                      </a:lnTo>
                      <a:lnTo>
                        <a:pt x="110743" y="30117"/>
                      </a:lnTo>
                      <a:lnTo>
                        <a:pt x="110065" y="27903"/>
                      </a:lnTo>
                      <a:lnTo>
                        <a:pt x="109388" y="24482"/>
                      </a:lnTo>
                      <a:lnTo>
                        <a:pt x="108316" y="23409"/>
                      </a:lnTo>
                      <a:lnTo>
                        <a:pt x="107300" y="23208"/>
                      </a:lnTo>
                      <a:lnTo>
                        <a:pt x="106453" y="23543"/>
                      </a:lnTo>
                      <a:lnTo>
                        <a:pt x="107412" y="26226"/>
                      </a:lnTo>
                      <a:lnTo>
                        <a:pt x="104816" y="26562"/>
                      </a:lnTo>
                      <a:lnTo>
                        <a:pt x="103574" y="25287"/>
                      </a:lnTo>
                      <a:lnTo>
                        <a:pt x="101260" y="26025"/>
                      </a:lnTo>
                      <a:lnTo>
                        <a:pt x="99510" y="28038"/>
                      </a:lnTo>
                      <a:lnTo>
                        <a:pt x="99510" y="29178"/>
                      </a:lnTo>
                      <a:lnTo>
                        <a:pt x="100188" y="31056"/>
                      </a:lnTo>
                      <a:lnTo>
                        <a:pt x="102953" y="31593"/>
                      </a:lnTo>
                      <a:lnTo>
                        <a:pt x="105155" y="33873"/>
                      </a:lnTo>
                      <a:lnTo>
                        <a:pt x="108880" y="40044"/>
                      </a:lnTo>
                      <a:lnTo>
                        <a:pt x="110404" y="44136"/>
                      </a:lnTo>
                      <a:lnTo>
                        <a:pt x="110630" y="48429"/>
                      </a:lnTo>
                      <a:lnTo>
                        <a:pt x="110291" y="51984"/>
                      </a:lnTo>
                      <a:lnTo>
                        <a:pt x="109388" y="51984"/>
                      </a:lnTo>
                      <a:lnTo>
                        <a:pt x="108428" y="50709"/>
                      </a:lnTo>
                      <a:lnTo>
                        <a:pt x="107017" y="52386"/>
                      </a:lnTo>
                      <a:lnTo>
                        <a:pt x="105550" y="53862"/>
                      </a:lnTo>
                      <a:lnTo>
                        <a:pt x="105324" y="56344"/>
                      </a:lnTo>
                      <a:lnTo>
                        <a:pt x="106904" y="59295"/>
                      </a:lnTo>
                      <a:lnTo>
                        <a:pt x="105888" y="61710"/>
                      </a:lnTo>
                      <a:lnTo>
                        <a:pt x="105550" y="65869"/>
                      </a:lnTo>
                      <a:lnTo>
                        <a:pt x="107412" y="68485"/>
                      </a:lnTo>
                      <a:lnTo>
                        <a:pt x="109501" y="69223"/>
                      </a:lnTo>
                      <a:lnTo>
                        <a:pt x="111702" y="72040"/>
                      </a:lnTo>
                      <a:lnTo>
                        <a:pt x="113565" y="75796"/>
                      </a:lnTo>
                      <a:lnTo>
                        <a:pt x="113678" y="81363"/>
                      </a:lnTo>
                      <a:lnTo>
                        <a:pt x="113057" y="83979"/>
                      </a:lnTo>
                      <a:lnTo>
                        <a:pt x="111081" y="86260"/>
                      </a:lnTo>
                      <a:lnTo>
                        <a:pt x="108654" y="87400"/>
                      </a:lnTo>
                      <a:lnTo>
                        <a:pt x="107130" y="89077"/>
                      </a:lnTo>
                      <a:lnTo>
                        <a:pt x="106227" y="88138"/>
                      </a:lnTo>
                      <a:lnTo>
                        <a:pt x="105437" y="89077"/>
                      </a:lnTo>
                      <a:lnTo>
                        <a:pt x="105211" y="93169"/>
                      </a:lnTo>
                      <a:lnTo>
                        <a:pt x="105776" y="95584"/>
                      </a:lnTo>
                      <a:lnTo>
                        <a:pt x="108203" y="98401"/>
                      </a:lnTo>
                      <a:lnTo>
                        <a:pt x="109162" y="101218"/>
                      </a:lnTo>
                      <a:lnTo>
                        <a:pt x="109952" y="102694"/>
                      </a:lnTo>
                      <a:lnTo>
                        <a:pt x="109727" y="105712"/>
                      </a:lnTo>
                      <a:lnTo>
                        <a:pt x="108203" y="108127"/>
                      </a:lnTo>
                      <a:lnTo>
                        <a:pt x="106566" y="108127"/>
                      </a:lnTo>
                      <a:lnTo>
                        <a:pt x="103913" y="104572"/>
                      </a:lnTo>
                      <a:lnTo>
                        <a:pt x="102050" y="103297"/>
                      </a:lnTo>
                      <a:lnTo>
                        <a:pt x="101260" y="102560"/>
                      </a:lnTo>
                      <a:lnTo>
                        <a:pt x="100526" y="104371"/>
                      </a:lnTo>
                      <a:lnTo>
                        <a:pt x="100752" y="107054"/>
                      </a:lnTo>
                      <a:lnTo>
                        <a:pt x="101373" y="109066"/>
                      </a:lnTo>
                      <a:lnTo>
                        <a:pt x="101825" y="112286"/>
                      </a:lnTo>
                      <a:lnTo>
                        <a:pt x="103461" y="113359"/>
                      </a:lnTo>
                      <a:lnTo>
                        <a:pt x="102953" y="115036"/>
                      </a:lnTo>
                      <a:lnTo>
                        <a:pt x="103066" y="117518"/>
                      </a:lnTo>
                      <a:lnTo>
                        <a:pt x="103574" y="119932"/>
                      </a:lnTo>
                      <a:lnTo>
                        <a:pt x="102502" y="119731"/>
                      </a:lnTo>
                      <a:lnTo>
                        <a:pt x="101260" y="116914"/>
                      </a:lnTo>
                      <a:lnTo>
                        <a:pt x="101373" y="113963"/>
                      </a:lnTo>
                      <a:lnTo>
                        <a:pt x="100978" y="113024"/>
                      </a:lnTo>
                      <a:lnTo>
                        <a:pt x="100526" y="109670"/>
                      </a:lnTo>
                      <a:lnTo>
                        <a:pt x="99962" y="108731"/>
                      </a:lnTo>
                      <a:lnTo>
                        <a:pt x="99736" y="104035"/>
                      </a:lnTo>
                      <a:lnTo>
                        <a:pt x="99002" y="101218"/>
                      </a:lnTo>
                      <a:lnTo>
                        <a:pt x="97648" y="98602"/>
                      </a:lnTo>
                      <a:lnTo>
                        <a:pt x="95277" y="97126"/>
                      </a:lnTo>
                      <a:lnTo>
                        <a:pt x="93584" y="94645"/>
                      </a:lnTo>
                      <a:lnTo>
                        <a:pt x="92963" y="92833"/>
                      </a:lnTo>
                      <a:lnTo>
                        <a:pt x="91721" y="90754"/>
                      </a:lnTo>
                      <a:lnTo>
                        <a:pt x="89858" y="86059"/>
                      </a:lnTo>
                      <a:lnTo>
                        <a:pt x="88222" y="86461"/>
                      </a:lnTo>
                      <a:lnTo>
                        <a:pt x="86020" y="88675"/>
                      </a:lnTo>
                      <a:lnTo>
                        <a:pt x="85061" y="90553"/>
                      </a:lnTo>
                      <a:lnTo>
                        <a:pt x="83085" y="94108"/>
                      </a:lnTo>
                      <a:lnTo>
                        <a:pt x="81618" y="97864"/>
                      </a:lnTo>
                      <a:lnTo>
                        <a:pt x="81110" y="99139"/>
                      </a:lnTo>
                      <a:lnTo>
                        <a:pt x="81618" y="103499"/>
                      </a:lnTo>
                      <a:lnTo>
                        <a:pt x="81561" y="107792"/>
                      </a:lnTo>
                      <a:lnTo>
                        <a:pt x="79755" y="110743"/>
                      </a:lnTo>
                      <a:lnTo>
                        <a:pt x="78795" y="110944"/>
                      </a:lnTo>
                      <a:lnTo>
                        <a:pt x="76707" y="104773"/>
                      </a:lnTo>
                      <a:lnTo>
                        <a:pt x="75070" y="100480"/>
                      </a:lnTo>
                      <a:lnTo>
                        <a:pt x="71796" y="92230"/>
                      </a:lnTo>
                      <a:lnTo>
                        <a:pt x="71683" y="89077"/>
                      </a:lnTo>
                      <a:lnTo>
                        <a:pt x="70893" y="87534"/>
                      </a:lnTo>
                      <a:lnTo>
                        <a:pt x="70329" y="89614"/>
                      </a:lnTo>
                      <a:lnTo>
                        <a:pt x="67507" y="84918"/>
                      </a:lnTo>
                      <a:lnTo>
                        <a:pt x="63668" y="81363"/>
                      </a:lnTo>
                      <a:lnTo>
                        <a:pt x="61241" y="82168"/>
                      </a:lnTo>
                      <a:lnTo>
                        <a:pt x="57742" y="81766"/>
                      </a:lnTo>
                      <a:lnTo>
                        <a:pt x="56048" y="79150"/>
                      </a:lnTo>
                      <a:lnTo>
                        <a:pt x="54186" y="79485"/>
                      </a:lnTo>
                      <a:lnTo>
                        <a:pt x="51589" y="78412"/>
                      </a:lnTo>
                      <a:lnTo>
                        <a:pt x="46114" y="69625"/>
                      </a:lnTo>
                      <a:lnTo>
                        <a:pt x="46396" y="73180"/>
                      </a:lnTo>
                      <a:lnTo>
                        <a:pt x="48090" y="78211"/>
                      </a:lnTo>
                      <a:lnTo>
                        <a:pt x="49952" y="81766"/>
                      </a:lnTo>
                      <a:lnTo>
                        <a:pt x="51928" y="83644"/>
                      </a:lnTo>
                      <a:lnTo>
                        <a:pt x="54073" y="82168"/>
                      </a:lnTo>
                      <a:lnTo>
                        <a:pt x="55879" y="82168"/>
                      </a:lnTo>
                      <a:lnTo>
                        <a:pt x="58137" y="85321"/>
                      </a:lnTo>
                      <a:lnTo>
                        <a:pt x="59492" y="87736"/>
                      </a:lnTo>
                      <a:lnTo>
                        <a:pt x="59266" y="89278"/>
                      </a:lnTo>
                      <a:lnTo>
                        <a:pt x="55315" y="96187"/>
                      </a:lnTo>
                      <a:lnTo>
                        <a:pt x="52662" y="98803"/>
                      </a:lnTo>
                      <a:lnTo>
                        <a:pt x="47187" y="102157"/>
                      </a:lnTo>
                      <a:lnTo>
                        <a:pt x="45550" y="103297"/>
                      </a:lnTo>
                      <a:lnTo>
                        <a:pt x="44534" y="102157"/>
                      </a:lnTo>
                      <a:lnTo>
                        <a:pt x="44252" y="100816"/>
                      </a:lnTo>
                      <a:lnTo>
                        <a:pt x="44139" y="98803"/>
                      </a:lnTo>
                      <a:lnTo>
                        <a:pt x="43687" y="96724"/>
                      </a:lnTo>
                      <a:lnTo>
                        <a:pt x="42897" y="95047"/>
                      </a:lnTo>
                      <a:lnTo>
                        <a:pt x="42276" y="93571"/>
                      </a:lnTo>
                      <a:lnTo>
                        <a:pt x="41260" y="91492"/>
                      </a:lnTo>
                      <a:lnTo>
                        <a:pt x="40696" y="90150"/>
                      </a:lnTo>
                      <a:lnTo>
                        <a:pt x="40301" y="88474"/>
                      </a:lnTo>
                      <a:lnTo>
                        <a:pt x="39510" y="86998"/>
                      </a:lnTo>
                      <a:lnTo>
                        <a:pt x="38325" y="83242"/>
                      </a:lnTo>
                      <a:lnTo>
                        <a:pt x="37648" y="81766"/>
                      </a:lnTo>
                      <a:lnTo>
                        <a:pt x="36745" y="79686"/>
                      </a:lnTo>
                      <a:lnTo>
                        <a:pt x="35333" y="76869"/>
                      </a:lnTo>
                      <a:lnTo>
                        <a:pt x="34543" y="75192"/>
                      </a:lnTo>
                      <a:lnTo>
                        <a:pt x="33922" y="74119"/>
                      </a:lnTo>
                      <a:lnTo>
                        <a:pt x="33132" y="71637"/>
                      </a:lnTo>
                      <a:lnTo>
                        <a:pt x="35446" y="69424"/>
                      </a:lnTo>
                      <a:lnTo>
                        <a:pt x="36406" y="64527"/>
                      </a:lnTo>
                      <a:lnTo>
                        <a:pt x="34261" y="63253"/>
                      </a:lnTo>
                      <a:lnTo>
                        <a:pt x="31269" y="63991"/>
                      </a:lnTo>
                      <a:lnTo>
                        <a:pt x="30592" y="63454"/>
                      </a:lnTo>
                      <a:lnTo>
                        <a:pt x="30310" y="63454"/>
                      </a:lnTo>
                      <a:lnTo>
                        <a:pt x="29858" y="63454"/>
                      </a:lnTo>
                      <a:lnTo>
                        <a:pt x="29520" y="63454"/>
                      </a:lnTo>
                      <a:lnTo>
                        <a:pt x="29407" y="62515"/>
                      </a:lnTo>
                      <a:lnTo>
                        <a:pt x="29181" y="61710"/>
                      </a:lnTo>
                      <a:lnTo>
                        <a:pt x="29181" y="60234"/>
                      </a:lnTo>
                      <a:lnTo>
                        <a:pt x="28617" y="59496"/>
                      </a:lnTo>
                      <a:lnTo>
                        <a:pt x="28504" y="58557"/>
                      </a:lnTo>
                      <a:lnTo>
                        <a:pt x="28222" y="58356"/>
                      </a:lnTo>
                      <a:lnTo>
                        <a:pt x="27883" y="57618"/>
                      </a:lnTo>
                      <a:lnTo>
                        <a:pt x="27770" y="56880"/>
                      </a:lnTo>
                      <a:lnTo>
                        <a:pt x="27544" y="56143"/>
                      </a:lnTo>
                      <a:lnTo>
                        <a:pt x="27318" y="55740"/>
                      </a:lnTo>
                      <a:lnTo>
                        <a:pt x="26641" y="55740"/>
                      </a:lnTo>
                      <a:lnTo>
                        <a:pt x="26246" y="55740"/>
                      </a:lnTo>
                      <a:lnTo>
                        <a:pt x="26020" y="55740"/>
                      </a:lnTo>
                      <a:lnTo>
                        <a:pt x="25907" y="56679"/>
                      </a:lnTo>
                      <a:lnTo>
                        <a:pt x="25907" y="57618"/>
                      </a:lnTo>
                      <a:lnTo>
                        <a:pt x="25907" y="58759"/>
                      </a:lnTo>
                      <a:lnTo>
                        <a:pt x="25907" y="59899"/>
                      </a:lnTo>
                      <a:lnTo>
                        <a:pt x="25907" y="60637"/>
                      </a:lnTo>
                      <a:lnTo>
                        <a:pt x="25343" y="60972"/>
                      </a:lnTo>
                      <a:lnTo>
                        <a:pt x="24891" y="61710"/>
                      </a:lnTo>
                      <a:lnTo>
                        <a:pt x="24270" y="60637"/>
                      </a:lnTo>
                      <a:lnTo>
                        <a:pt x="23819" y="59094"/>
                      </a:lnTo>
                      <a:lnTo>
                        <a:pt x="23932" y="57417"/>
                      </a:lnTo>
                      <a:lnTo>
                        <a:pt x="23254" y="55204"/>
                      </a:lnTo>
                      <a:lnTo>
                        <a:pt x="22916" y="53728"/>
                      </a:lnTo>
                      <a:lnTo>
                        <a:pt x="22182" y="52789"/>
                      </a:lnTo>
                      <a:lnTo>
                        <a:pt x="21279" y="51850"/>
                      </a:lnTo>
                      <a:lnTo>
                        <a:pt x="20827" y="50508"/>
                      </a:lnTo>
                      <a:lnTo>
                        <a:pt x="20545" y="49569"/>
                      </a:lnTo>
                      <a:lnTo>
                        <a:pt x="19755" y="49368"/>
                      </a:lnTo>
                      <a:lnTo>
                        <a:pt x="19529" y="48831"/>
                      </a:lnTo>
                      <a:lnTo>
                        <a:pt x="18965" y="48831"/>
                      </a:lnTo>
                      <a:lnTo>
                        <a:pt x="18570" y="49770"/>
                      </a:lnTo>
                      <a:lnTo>
                        <a:pt x="18118" y="50508"/>
                      </a:lnTo>
                      <a:lnTo>
                        <a:pt x="19078" y="51447"/>
                      </a:lnTo>
                      <a:lnTo>
                        <a:pt x="19642" y="52789"/>
                      </a:lnTo>
                      <a:lnTo>
                        <a:pt x="20658" y="54466"/>
                      </a:lnTo>
                      <a:lnTo>
                        <a:pt x="21053" y="55204"/>
                      </a:lnTo>
                      <a:lnTo>
                        <a:pt x="21843" y="55740"/>
                      </a:lnTo>
                      <a:lnTo>
                        <a:pt x="22408" y="56880"/>
                      </a:lnTo>
                      <a:lnTo>
                        <a:pt x="21730" y="58222"/>
                      </a:lnTo>
                      <a:lnTo>
                        <a:pt x="21618" y="57618"/>
                      </a:lnTo>
                      <a:lnTo>
                        <a:pt x="21618" y="56880"/>
                      </a:lnTo>
                      <a:lnTo>
                        <a:pt x="21279" y="58557"/>
                      </a:lnTo>
                      <a:lnTo>
                        <a:pt x="21166" y="60033"/>
                      </a:lnTo>
                      <a:lnTo>
                        <a:pt x="20545" y="60435"/>
                      </a:lnTo>
                      <a:lnTo>
                        <a:pt x="20714" y="58557"/>
                      </a:lnTo>
                      <a:lnTo>
                        <a:pt x="20658" y="57618"/>
                      </a:lnTo>
                      <a:lnTo>
                        <a:pt x="19868" y="57082"/>
                      </a:lnTo>
                      <a:lnTo>
                        <a:pt x="19529" y="56679"/>
                      </a:lnTo>
                      <a:lnTo>
                        <a:pt x="19190" y="55941"/>
                      </a:lnTo>
                      <a:lnTo>
                        <a:pt x="18570" y="55539"/>
                      </a:lnTo>
                      <a:lnTo>
                        <a:pt x="18118" y="55002"/>
                      </a:lnTo>
                      <a:lnTo>
                        <a:pt x="17666" y="53862"/>
                      </a:lnTo>
                      <a:lnTo>
                        <a:pt x="17102" y="53325"/>
                      </a:lnTo>
                      <a:lnTo>
                        <a:pt x="16763" y="52185"/>
                      </a:lnTo>
                      <a:lnTo>
                        <a:pt x="16707" y="51246"/>
                      </a:lnTo>
                      <a:lnTo>
                        <a:pt x="16255" y="50911"/>
                      </a:lnTo>
                      <a:lnTo>
                        <a:pt x="15804" y="50307"/>
                      </a:lnTo>
                      <a:lnTo>
                        <a:pt x="14901" y="50307"/>
                      </a:lnTo>
                      <a:lnTo>
                        <a:pt x="14167" y="50508"/>
                      </a:lnTo>
                      <a:lnTo>
                        <a:pt x="13264" y="50307"/>
                      </a:lnTo>
                      <a:lnTo>
                        <a:pt x="11740" y="50508"/>
                      </a:lnTo>
                      <a:lnTo>
                        <a:pt x="10667" y="50709"/>
                      </a:lnTo>
                      <a:lnTo>
                        <a:pt x="10329" y="51112"/>
                      </a:lnTo>
                      <a:lnTo>
                        <a:pt x="10216" y="52185"/>
                      </a:lnTo>
                      <a:lnTo>
                        <a:pt x="10216" y="53527"/>
                      </a:lnTo>
                      <a:lnTo>
                        <a:pt x="9539" y="54801"/>
                      </a:lnTo>
                      <a:lnTo>
                        <a:pt x="9087" y="55405"/>
                      </a:lnTo>
                      <a:lnTo>
                        <a:pt x="8861" y="55740"/>
                      </a:lnTo>
                      <a:lnTo>
                        <a:pt x="8579" y="56679"/>
                      </a:lnTo>
                      <a:lnTo>
                        <a:pt x="8353" y="57417"/>
                      </a:lnTo>
                      <a:lnTo>
                        <a:pt x="8692" y="58021"/>
                      </a:lnTo>
                      <a:lnTo>
                        <a:pt x="8692" y="59094"/>
                      </a:lnTo>
                      <a:lnTo>
                        <a:pt x="8579" y="59698"/>
                      </a:lnTo>
                      <a:lnTo>
                        <a:pt x="8353" y="60435"/>
                      </a:lnTo>
                      <a:lnTo>
                        <a:pt x="7789" y="61710"/>
                      </a:lnTo>
                      <a:lnTo>
                        <a:pt x="7450" y="61173"/>
                      </a:lnTo>
                      <a:lnTo>
                        <a:pt x="7111" y="61576"/>
                      </a:lnTo>
                      <a:lnTo>
                        <a:pt x="6716" y="62112"/>
                      </a:lnTo>
                      <a:lnTo>
                        <a:pt x="6039" y="62314"/>
                      </a:lnTo>
                      <a:lnTo>
                        <a:pt x="5362" y="63253"/>
                      </a:lnTo>
                      <a:lnTo>
                        <a:pt x="4741" y="63454"/>
                      </a:lnTo>
                      <a:lnTo>
                        <a:pt x="4063" y="63454"/>
                      </a:lnTo>
                      <a:lnTo>
                        <a:pt x="3386" y="63454"/>
                      </a:lnTo>
                      <a:lnTo>
                        <a:pt x="1975" y="63991"/>
                      </a:lnTo>
                      <a:lnTo>
                        <a:pt x="1298" y="63991"/>
                      </a:lnTo>
                      <a:lnTo>
                        <a:pt x="959" y="62649"/>
                      </a:lnTo>
                      <a:lnTo>
                        <a:pt x="677" y="60972"/>
                      </a:lnTo>
                      <a:lnTo>
                        <a:pt x="451" y="59496"/>
                      </a:lnTo>
                      <a:lnTo>
                        <a:pt x="338" y="58021"/>
                      </a:lnTo>
                      <a:lnTo>
                        <a:pt x="338" y="56143"/>
                      </a:lnTo>
                      <a:lnTo>
                        <a:pt x="0" y="53862"/>
                      </a:lnTo>
                    </a:path>
                  </a:pathLst>
                </a:custGeom>
                <a:solidFill>
                  <a:srgbClr val="769DFE"/>
                </a:solidFill>
                <a:ln>
                  <a:noFill/>
                </a:ln>
              </p:spPr>
              <p:txBody>
                <a:bodyPr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  <p:grpSp>
          <p:nvGrpSpPr>
            <p:cNvPr id="121" name="Shape 121"/>
            <p:cNvGrpSpPr/>
            <p:nvPr/>
          </p:nvGrpSpPr>
          <p:grpSpPr>
            <a:xfrm>
              <a:off x="92" y="615"/>
              <a:ext cx="1864" cy="3311"/>
              <a:chOff x="92" y="615"/>
              <a:chExt cx="1864" cy="3311"/>
            </a:xfrm>
          </p:grpSpPr>
          <p:sp>
            <p:nvSpPr>
              <p:cNvPr id="122" name="Shape 122"/>
              <p:cNvSpPr/>
              <p:nvPr/>
            </p:nvSpPr>
            <p:spPr>
              <a:xfrm>
                <a:off x="92" y="761"/>
                <a:ext cx="1262" cy="155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30812"/>
                    </a:moveTo>
                    <a:lnTo>
                      <a:pt x="5705" y="26709"/>
                    </a:lnTo>
                    <a:lnTo>
                      <a:pt x="9033" y="25006"/>
                    </a:lnTo>
                    <a:lnTo>
                      <a:pt x="9603" y="22451"/>
                    </a:lnTo>
                    <a:lnTo>
                      <a:pt x="7036" y="20903"/>
                    </a:lnTo>
                    <a:lnTo>
                      <a:pt x="6846" y="17883"/>
                    </a:lnTo>
                    <a:lnTo>
                      <a:pt x="7987" y="17032"/>
                    </a:lnTo>
                    <a:lnTo>
                      <a:pt x="7797" y="15716"/>
                    </a:lnTo>
                    <a:lnTo>
                      <a:pt x="12171" y="15329"/>
                    </a:lnTo>
                    <a:lnTo>
                      <a:pt x="13312" y="12929"/>
                    </a:lnTo>
                    <a:lnTo>
                      <a:pt x="13502" y="10761"/>
                    </a:lnTo>
                    <a:lnTo>
                      <a:pt x="17210" y="10141"/>
                    </a:lnTo>
                    <a:lnTo>
                      <a:pt x="17591" y="7974"/>
                    </a:lnTo>
                    <a:lnTo>
                      <a:pt x="14072" y="7354"/>
                    </a:lnTo>
                    <a:lnTo>
                      <a:pt x="15689" y="5806"/>
                    </a:lnTo>
                    <a:lnTo>
                      <a:pt x="21394" y="5806"/>
                    </a:lnTo>
                    <a:lnTo>
                      <a:pt x="23106" y="4103"/>
                    </a:lnTo>
                    <a:lnTo>
                      <a:pt x="25483" y="3870"/>
                    </a:lnTo>
                    <a:lnTo>
                      <a:pt x="27004" y="2554"/>
                    </a:lnTo>
                    <a:lnTo>
                      <a:pt x="28811" y="4954"/>
                    </a:lnTo>
                    <a:lnTo>
                      <a:pt x="36038" y="4567"/>
                    </a:lnTo>
                    <a:lnTo>
                      <a:pt x="39366" y="7122"/>
                    </a:lnTo>
                    <a:lnTo>
                      <a:pt x="50110" y="6503"/>
                    </a:lnTo>
                    <a:lnTo>
                      <a:pt x="51727" y="5187"/>
                    </a:lnTo>
                    <a:lnTo>
                      <a:pt x="55816" y="7354"/>
                    </a:lnTo>
                    <a:lnTo>
                      <a:pt x="60000" y="9290"/>
                    </a:lnTo>
                    <a:lnTo>
                      <a:pt x="62091" y="8438"/>
                    </a:lnTo>
                    <a:lnTo>
                      <a:pt x="63328" y="7354"/>
                    </a:lnTo>
                    <a:lnTo>
                      <a:pt x="66846" y="7974"/>
                    </a:lnTo>
                    <a:lnTo>
                      <a:pt x="64469" y="6503"/>
                    </a:lnTo>
                    <a:lnTo>
                      <a:pt x="62282" y="6658"/>
                    </a:lnTo>
                    <a:lnTo>
                      <a:pt x="58954" y="7122"/>
                    </a:lnTo>
                    <a:lnTo>
                      <a:pt x="57242" y="4954"/>
                    </a:lnTo>
                    <a:lnTo>
                      <a:pt x="55435" y="3870"/>
                    </a:lnTo>
                    <a:lnTo>
                      <a:pt x="55435" y="2167"/>
                    </a:lnTo>
                    <a:lnTo>
                      <a:pt x="56006" y="232"/>
                    </a:lnTo>
                    <a:lnTo>
                      <a:pt x="57432" y="0"/>
                    </a:lnTo>
                    <a:lnTo>
                      <a:pt x="59524" y="1703"/>
                    </a:lnTo>
                    <a:lnTo>
                      <a:pt x="60000" y="851"/>
                    </a:lnTo>
                    <a:lnTo>
                      <a:pt x="61711" y="0"/>
                    </a:lnTo>
                    <a:lnTo>
                      <a:pt x="63708" y="1316"/>
                    </a:lnTo>
                    <a:lnTo>
                      <a:pt x="64849" y="232"/>
                    </a:lnTo>
                    <a:lnTo>
                      <a:pt x="65990" y="1935"/>
                    </a:lnTo>
                    <a:lnTo>
                      <a:pt x="66180" y="3019"/>
                    </a:lnTo>
                    <a:lnTo>
                      <a:pt x="69128" y="4567"/>
                    </a:lnTo>
                    <a:lnTo>
                      <a:pt x="67987" y="5806"/>
                    </a:lnTo>
                    <a:lnTo>
                      <a:pt x="67987" y="7587"/>
                    </a:lnTo>
                    <a:lnTo>
                      <a:pt x="72931" y="7974"/>
                    </a:lnTo>
                    <a:lnTo>
                      <a:pt x="74263" y="5806"/>
                    </a:lnTo>
                    <a:lnTo>
                      <a:pt x="73312" y="4722"/>
                    </a:lnTo>
                    <a:lnTo>
                      <a:pt x="71125" y="4954"/>
                    </a:lnTo>
                    <a:lnTo>
                      <a:pt x="71695" y="2554"/>
                    </a:lnTo>
                    <a:lnTo>
                      <a:pt x="76164" y="3870"/>
                    </a:lnTo>
                    <a:lnTo>
                      <a:pt x="77020" y="5574"/>
                    </a:lnTo>
                    <a:lnTo>
                      <a:pt x="80729" y="5574"/>
                    </a:lnTo>
                    <a:lnTo>
                      <a:pt x="84057" y="7741"/>
                    </a:lnTo>
                    <a:lnTo>
                      <a:pt x="85863" y="7354"/>
                    </a:lnTo>
                    <a:lnTo>
                      <a:pt x="87955" y="9290"/>
                    </a:lnTo>
                    <a:lnTo>
                      <a:pt x="85863" y="11845"/>
                    </a:lnTo>
                    <a:lnTo>
                      <a:pt x="84247" y="9909"/>
                    </a:lnTo>
                    <a:lnTo>
                      <a:pt x="83106" y="10606"/>
                    </a:lnTo>
                    <a:lnTo>
                      <a:pt x="81679" y="12077"/>
                    </a:lnTo>
                    <a:lnTo>
                      <a:pt x="79302" y="13393"/>
                    </a:lnTo>
                    <a:lnTo>
                      <a:pt x="80538" y="15329"/>
                    </a:lnTo>
                    <a:lnTo>
                      <a:pt x="78351" y="15561"/>
                    </a:lnTo>
                    <a:lnTo>
                      <a:pt x="76450" y="18116"/>
                    </a:lnTo>
                    <a:lnTo>
                      <a:pt x="74643" y="21367"/>
                    </a:lnTo>
                    <a:lnTo>
                      <a:pt x="77400" y="24154"/>
                    </a:lnTo>
                    <a:lnTo>
                      <a:pt x="79587" y="27406"/>
                    </a:lnTo>
                    <a:lnTo>
                      <a:pt x="83486" y="27793"/>
                    </a:lnTo>
                    <a:lnTo>
                      <a:pt x="87194" y="27406"/>
                    </a:lnTo>
                    <a:lnTo>
                      <a:pt x="88906" y="29109"/>
                    </a:lnTo>
                    <a:lnTo>
                      <a:pt x="88145" y="29961"/>
                    </a:lnTo>
                    <a:lnTo>
                      <a:pt x="87004" y="31741"/>
                    </a:lnTo>
                    <a:lnTo>
                      <a:pt x="88716" y="34761"/>
                    </a:lnTo>
                    <a:lnTo>
                      <a:pt x="89191" y="36851"/>
                    </a:lnTo>
                    <a:lnTo>
                      <a:pt x="91283" y="37935"/>
                    </a:lnTo>
                    <a:lnTo>
                      <a:pt x="94041" y="36000"/>
                    </a:lnTo>
                    <a:lnTo>
                      <a:pt x="93280" y="33212"/>
                    </a:lnTo>
                    <a:lnTo>
                      <a:pt x="90903" y="30812"/>
                    </a:lnTo>
                    <a:lnTo>
                      <a:pt x="93660" y="28025"/>
                    </a:lnTo>
                    <a:lnTo>
                      <a:pt x="91283" y="23303"/>
                    </a:lnTo>
                    <a:lnTo>
                      <a:pt x="89096" y="21367"/>
                    </a:lnTo>
                    <a:lnTo>
                      <a:pt x="90903" y="19664"/>
                    </a:lnTo>
                    <a:lnTo>
                      <a:pt x="90522" y="17032"/>
                    </a:lnTo>
                    <a:lnTo>
                      <a:pt x="91854" y="15561"/>
                    </a:lnTo>
                    <a:lnTo>
                      <a:pt x="94041" y="17032"/>
                    </a:lnTo>
                    <a:lnTo>
                      <a:pt x="99175" y="22683"/>
                    </a:lnTo>
                    <a:lnTo>
                      <a:pt x="102313" y="23535"/>
                    </a:lnTo>
                    <a:lnTo>
                      <a:pt x="103264" y="21987"/>
                    </a:lnTo>
                    <a:lnTo>
                      <a:pt x="102503" y="18967"/>
                    </a:lnTo>
                    <a:lnTo>
                      <a:pt x="104405" y="19432"/>
                    </a:lnTo>
                    <a:lnTo>
                      <a:pt x="107543" y="22838"/>
                    </a:lnTo>
                    <a:lnTo>
                      <a:pt x="108114" y="24774"/>
                    </a:lnTo>
                    <a:lnTo>
                      <a:pt x="109920" y="26090"/>
                    </a:lnTo>
                    <a:lnTo>
                      <a:pt x="113629" y="27638"/>
                    </a:lnTo>
                    <a:lnTo>
                      <a:pt x="115435" y="30425"/>
                    </a:lnTo>
                    <a:lnTo>
                      <a:pt x="118288" y="32361"/>
                    </a:lnTo>
                    <a:lnTo>
                      <a:pt x="119714" y="32980"/>
                    </a:lnTo>
                    <a:lnTo>
                      <a:pt x="119904" y="34761"/>
                    </a:lnTo>
                    <a:lnTo>
                      <a:pt x="117717" y="35767"/>
                    </a:lnTo>
                    <a:lnTo>
                      <a:pt x="116386" y="34529"/>
                    </a:lnTo>
                    <a:lnTo>
                      <a:pt x="115245" y="34761"/>
                    </a:lnTo>
                    <a:lnTo>
                      <a:pt x="114960" y="37548"/>
                    </a:lnTo>
                    <a:lnTo>
                      <a:pt x="113058" y="38167"/>
                    </a:lnTo>
                    <a:lnTo>
                      <a:pt x="111061" y="36696"/>
                    </a:lnTo>
                    <a:lnTo>
                      <a:pt x="106782" y="36696"/>
                    </a:lnTo>
                    <a:lnTo>
                      <a:pt x="106212" y="39870"/>
                    </a:lnTo>
                    <a:lnTo>
                      <a:pt x="107353" y="41806"/>
                    </a:lnTo>
                    <a:lnTo>
                      <a:pt x="108969" y="40800"/>
                    </a:lnTo>
                    <a:lnTo>
                      <a:pt x="110681" y="40335"/>
                    </a:lnTo>
                    <a:lnTo>
                      <a:pt x="112297" y="41419"/>
                    </a:lnTo>
                    <a:lnTo>
                      <a:pt x="110110" y="43819"/>
                    </a:lnTo>
                    <a:lnTo>
                      <a:pt x="112297" y="45909"/>
                    </a:lnTo>
                    <a:lnTo>
                      <a:pt x="115245" y="46606"/>
                    </a:lnTo>
                    <a:lnTo>
                      <a:pt x="114960" y="47845"/>
                    </a:lnTo>
                    <a:lnTo>
                      <a:pt x="113819" y="48077"/>
                    </a:lnTo>
                    <a:lnTo>
                      <a:pt x="111061" y="55432"/>
                    </a:lnTo>
                    <a:lnTo>
                      <a:pt x="111251" y="50709"/>
                    </a:lnTo>
                    <a:lnTo>
                      <a:pt x="112488" y="48309"/>
                    </a:lnTo>
                    <a:lnTo>
                      <a:pt x="111061" y="47225"/>
                    </a:lnTo>
                    <a:lnTo>
                      <a:pt x="109350" y="48774"/>
                    </a:lnTo>
                    <a:lnTo>
                      <a:pt x="110301" y="50012"/>
                    </a:lnTo>
                    <a:lnTo>
                      <a:pt x="108969" y="50864"/>
                    </a:lnTo>
                    <a:lnTo>
                      <a:pt x="107733" y="51948"/>
                    </a:lnTo>
                    <a:lnTo>
                      <a:pt x="107923" y="55200"/>
                    </a:lnTo>
                    <a:lnTo>
                      <a:pt x="106022" y="56283"/>
                    </a:lnTo>
                    <a:lnTo>
                      <a:pt x="103454" y="56516"/>
                    </a:lnTo>
                    <a:lnTo>
                      <a:pt x="104405" y="58219"/>
                    </a:lnTo>
                    <a:lnTo>
                      <a:pt x="103454" y="60154"/>
                    </a:lnTo>
                    <a:lnTo>
                      <a:pt x="104405" y="61703"/>
                    </a:lnTo>
                    <a:lnTo>
                      <a:pt x="102884" y="64954"/>
                    </a:lnTo>
                    <a:lnTo>
                      <a:pt x="102313" y="67974"/>
                    </a:lnTo>
                    <a:lnTo>
                      <a:pt x="100126" y="69677"/>
                    </a:lnTo>
                    <a:lnTo>
                      <a:pt x="97369" y="74400"/>
                    </a:lnTo>
                    <a:lnTo>
                      <a:pt x="96988" y="77651"/>
                    </a:lnTo>
                    <a:lnTo>
                      <a:pt x="97939" y="80206"/>
                    </a:lnTo>
                    <a:lnTo>
                      <a:pt x="99175" y="83458"/>
                    </a:lnTo>
                    <a:lnTo>
                      <a:pt x="99936" y="86941"/>
                    </a:lnTo>
                    <a:lnTo>
                      <a:pt x="98700" y="88412"/>
                    </a:lnTo>
                    <a:lnTo>
                      <a:pt x="96988" y="87329"/>
                    </a:lnTo>
                    <a:lnTo>
                      <a:pt x="97369" y="85625"/>
                    </a:lnTo>
                    <a:lnTo>
                      <a:pt x="96418" y="81754"/>
                    </a:lnTo>
                    <a:lnTo>
                      <a:pt x="95372" y="81135"/>
                    </a:lnTo>
                    <a:lnTo>
                      <a:pt x="94611" y="78735"/>
                    </a:lnTo>
                    <a:lnTo>
                      <a:pt x="93090" y="78735"/>
                    </a:lnTo>
                    <a:lnTo>
                      <a:pt x="91473" y="77419"/>
                    </a:lnTo>
                    <a:lnTo>
                      <a:pt x="89572" y="77883"/>
                    </a:lnTo>
                    <a:lnTo>
                      <a:pt x="87955" y="77032"/>
                    </a:lnTo>
                    <a:lnTo>
                      <a:pt x="85863" y="78116"/>
                    </a:lnTo>
                    <a:lnTo>
                      <a:pt x="82250" y="77187"/>
                    </a:lnTo>
                    <a:lnTo>
                      <a:pt x="84627" y="80051"/>
                    </a:lnTo>
                    <a:lnTo>
                      <a:pt x="81679" y="79819"/>
                    </a:lnTo>
                    <a:lnTo>
                      <a:pt x="79587" y="77651"/>
                    </a:lnTo>
                    <a:lnTo>
                      <a:pt x="75974" y="77651"/>
                    </a:lnTo>
                    <a:lnTo>
                      <a:pt x="76450" y="81135"/>
                    </a:lnTo>
                    <a:lnTo>
                      <a:pt x="73692" y="80051"/>
                    </a:lnTo>
                    <a:lnTo>
                      <a:pt x="72266" y="83458"/>
                    </a:lnTo>
                    <a:lnTo>
                      <a:pt x="73312" y="85006"/>
                    </a:lnTo>
                    <a:lnTo>
                      <a:pt x="72266" y="89109"/>
                    </a:lnTo>
                    <a:lnTo>
                      <a:pt x="73502" y="93832"/>
                    </a:lnTo>
                    <a:lnTo>
                      <a:pt x="75023" y="97083"/>
                    </a:lnTo>
                    <a:lnTo>
                      <a:pt x="76640" y="100103"/>
                    </a:lnTo>
                    <a:lnTo>
                      <a:pt x="81679" y="99870"/>
                    </a:lnTo>
                    <a:lnTo>
                      <a:pt x="83676" y="99251"/>
                    </a:lnTo>
                    <a:lnTo>
                      <a:pt x="84057" y="97083"/>
                    </a:lnTo>
                    <a:lnTo>
                      <a:pt x="82916" y="95303"/>
                    </a:lnTo>
                    <a:lnTo>
                      <a:pt x="83106" y="93832"/>
                    </a:lnTo>
                    <a:lnTo>
                      <a:pt x="86244" y="94219"/>
                    </a:lnTo>
                    <a:lnTo>
                      <a:pt x="89381" y="93367"/>
                    </a:lnTo>
                    <a:lnTo>
                      <a:pt x="89381" y="95303"/>
                    </a:lnTo>
                    <a:lnTo>
                      <a:pt x="88526" y="98167"/>
                    </a:lnTo>
                    <a:lnTo>
                      <a:pt x="87004" y="100258"/>
                    </a:lnTo>
                    <a:lnTo>
                      <a:pt x="86624" y="103277"/>
                    </a:lnTo>
                    <a:lnTo>
                      <a:pt x="88716" y="104593"/>
                    </a:lnTo>
                    <a:lnTo>
                      <a:pt x="91473" y="104206"/>
                    </a:lnTo>
                    <a:lnTo>
                      <a:pt x="93090" y="105290"/>
                    </a:lnTo>
                    <a:lnTo>
                      <a:pt x="94611" y="104825"/>
                    </a:lnTo>
                    <a:lnTo>
                      <a:pt x="95182" y="106761"/>
                    </a:lnTo>
                    <a:lnTo>
                      <a:pt x="93851" y="109548"/>
                    </a:lnTo>
                    <a:lnTo>
                      <a:pt x="94992" y="111329"/>
                    </a:lnTo>
                    <a:lnTo>
                      <a:pt x="95182" y="114735"/>
                    </a:lnTo>
                    <a:lnTo>
                      <a:pt x="96988" y="117135"/>
                    </a:lnTo>
                    <a:lnTo>
                      <a:pt x="99366" y="117754"/>
                    </a:lnTo>
                    <a:lnTo>
                      <a:pt x="101077" y="117135"/>
                    </a:lnTo>
                    <a:lnTo>
                      <a:pt x="101838" y="117367"/>
                    </a:lnTo>
                    <a:lnTo>
                      <a:pt x="104976" y="117367"/>
                    </a:lnTo>
                    <a:lnTo>
                      <a:pt x="107733" y="117522"/>
                    </a:lnTo>
                    <a:lnTo>
                      <a:pt x="108494" y="116051"/>
                    </a:lnTo>
                    <a:lnTo>
                      <a:pt x="106022" y="118606"/>
                    </a:lnTo>
                    <a:lnTo>
                      <a:pt x="104405" y="118374"/>
                    </a:lnTo>
                    <a:lnTo>
                      <a:pt x="102694" y="118606"/>
                    </a:lnTo>
                    <a:lnTo>
                      <a:pt x="99366" y="119922"/>
                    </a:lnTo>
                    <a:lnTo>
                      <a:pt x="96608" y="118219"/>
                    </a:lnTo>
                    <a:lnTo>
                      <a:pt x="94041" y="117135"/>
                    </a:lnTo>
                    <a:lnTo>
                      <a:pt x="92900" y="117367"/>
                    </a:lnTo>
                    <a:lnTo>
                      <a:pt x="93090" y="115819"/>
                    </a:lnTo>
                    <a:lnTo>
                      <a:pt x="92900" y="113419"/>
                    </a:lnTo>
                    <a:lnTo>
                      <a:pt x="90713" y="111329"/>
                    </a:lnTo>
                    <a:lnTo>
                      <a:pt x="86053" y="110012"/>
                    </a:lnTo>
                    <a:lnTo>
                      <a:pt x="85388" y="109161"/>
                    </a:lnTo>
                    <a:lnTo>
                      <a:pt x="84057" y="109316"/>
                    </a:lnTo>
                    <a:lnTo>
                      <a:pt x="82725" y="108309"/>
                    </a:lnTo>
                    <a:lnTo>
                      <a:pt x="81109" y="107225"/>
                    </a:lnTo>
                    <a:lnTo>
                      <a:pt x="78922" y="104206"/>
                    </a:lnTo>
                    <a:lnTo>
                      <a:pt x="76259" y="103277"/>
                    </a:lnTo>
                    <a:lnTo>
                      <a:pt x="74833" y="105290"/>
                    </a:lnTo>
                    <a:lnTo>
                      <a:pt x="73122" y="103741"/>
                    </a:lnTo>
                    <a:lnTo>
                      <a:pt x="71125" y="103741"/>
                    </a:lnTo>
                    <a:lnTo>
                      <a:pt x="67036" y="102658"/>
                    </a:lnTo>
                    <a:lnTo>
                      <a:pt x="59714" y="97470"/>
                    </a:lnTo>
                    <a:lnTo>
                      <a:pt x="59144" y="92129"/>
                    </a:lnTo>
                    <a:lnTo>
                      <a:pt x="58383" y="89961"/>
                    </a:lnTo>
                    <a:lnTo>
                      <a:pt x="57052" y="88412"/>
                    </a:lnTo>
                    <a:lnTo>
                      <a:pt x="55435" y="85393"/>
                    </a:lnTo>
                    <a:lnTo>
                      <a:pt x="47638" y="75096"/>
                    </a:lnTo>
                    <a:lnTo>
                      <a:pt x="47638" y="78967"/>
                    </a:lnTo>
                    <a:lnTo>
                      <a:pt x="52488" y="85858"/>
                    </a:lnTo>
                    <a:lnTo>
                      <a:pt x="54484" y="91664"/>
                    </a:lnTo>
                    <a:lnTo>
                      <a:pt x="51537" y="90348"/>
                    </a:lnTo>
                    <a:lnTo>
                      <a:pt x="50966" y="86941"/>
                    </a:lnTo>
                    <a:lnTo>
                      <a:pt x="47068" y="84774"/>
                    </a:lnTo>
                    <a:lnTo>
                      <a:pt x="49350" y="83458"/>
                    </a:lnTo>
                    <a:lnTo>
                      <a:pt x="44120" y="79819"/>
                    </a:lnTo>
                    <a:lnTo>
                      <a:pt x="46212" y="77651"/>
                    </a:lnTo>
                    <a:lnTo>
                      <a:pt x="44310" y="73316"/>
                    </a:lnTo>
                    <a:lnTo>
                      <a:pt x="38034" y="64258"/>
                    </a:lnTo>
                    <a:lnTo>
                      <a:pt x="37274" y="59070"/>
                    </a:lnTo>
                    <a:lnTo>
                      <a:pt x="37654" y="55200"/>
                    </a:lnTo>
                    <a:lnTo>
                      <a:pt x="39366" y="50864"/>
                    </a:lnTo>
                    <a:lnTo>
                      <a:pt x="39366" y="46606"/>
                    </a:lnTo>
                    <a:lnTo>
                      <a:pt x="38034" y="43974"/>
                    </a:lnTo>
                    <a:lnTo>
                      <a:pt x="41553" y="43122"/>
                    </a:lnTo>
                    <a:lnTo>
                      <a:pt x="37274" y="37935"/>
                    </a:lnTo>
                    <a:lnTo>
                      <a:pt x="37464" y="35612"/>
                    </a:lnTo>
                    <a:lnTo>
                      <a:pt x="35657" y="32361"/>
                    </a:lnTo>
                    <a:lnTo>
                      <a:pt x="36418" y="30425"/>
                    </a:lnTo>
                    <a:lnTo>
                      <a:pt x="35087" y="29341"/>
                    </a:lnTo>
                    <a:lnTo>
                      <a:pt x="34896" y="27174"/>
                    </a:lnTo>
                    <a:lnTo>
                      <a:pt x="33660" y="25470"/>
                    </a:lnTo>
                    <a:lnTo>
                      <a:pt x="35087" y="23922"/>
                    </a:lnTo>
                    <a:lnTo>
                      <a:pt x="33090" y="22838"/>
                    </a:lnTo>
                    <a:lnTo>
                      <a:pt x="31378" y="24387"/>
                    </a:lnTo>
                    <a:lnTo>
                      <a:pt x="29001" y="21367"/>
                    </a:lnTo>
                    <a:lnTo>
                      <a:pt x="26434" y="20516"/>
                    </a:lnTo>
                    <a:lnTo>
                      <a:pt x="22725" y="20516"/>
                    </a:lnTo>
                    <a:lnTo>
                      <a:pt x="20348" y="23303"/>
                    </a:lnTo>
                    <a:lnTo>
                      <a:pt x="19207" y="22451"/>
                    </a:lnTo>
                    <a:lnTo>
                      <a:pt x="21204" y="18735"/>
                    </a:lnTo>
                    <a:lnTo>
                      <a:pt x="19397" y="19432"/>
                    </a:lnTo>
                    <a:lnTo>
                      <a:pt x="15689" y="23303"/>
                    </a:lnTo>
                    <a:lnTo>
                      <a:pt x="11790" y="26709"/>
                    </a:lnTo>
                    <a:lnTo>
                      <a:pt x="8272" y="27638"/>
                    </a:lnTo>
                    <a:lnTo>
                      <a:pt x="2377" y="31045"/>
                    </a:lnTo>
                    <a:lnTo>
                      <a:pt x="0" y="30812"/>
                    </a:lnTo>
                  </a:path>
                </a:pathLst>
              </a:custGeom>
              <a:solidFill>
                <a:srgbClr val="769DFE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3" name="Shape 123"/>
              <p:cNvSpPr/>
              <p:nvPr/>
            </p:nvSpPr>
            <p:spPr>
              <a:xfrm>
                <a:off x="993" y="615"/>
                <a:ext cx="428" cy="40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24705"/>
                    </a:moveTo>
                    <a:lnTo>
                      <a:pt x="2797" y="15588"/>
                    </a:lnTo>
                    <a:lnTo>
                      <a:pt x="2797" y="9117"/>
                    </a:lnTo>
                    <a:lnTo>
                      <a:pt x="6993" y="0"/>
                    </a:lnTo>
                    <a:lnTo>
                      <a:pt x="28811" y="5882"/>
                    </a:lnTo>
                    <a:lnTo>
                      <a:pt x="66013" y="16470"/>
                    </a:lnTo>
                    <a:lnTo>
                      <a:pt x="80839" y="25294"/>
                    </a:lnTo>
                    <a:lnTo>
                      <a:pt x="100139" y="33529"/>
                    </a:lnTo>
                    <a:lnTo>
                      <a:pt x="109930" y="49117"/>
                    </a:lnTo>
                    <a:lnTo>
                      <a:pt x="119720" y="56470"/>
                    </a:lnTo>
                    <a:lnTo>
                      <a:pt x="115804" y="62352"/>
                    </a:lnTo>
                    <a:lnTo>
                      <a:pt x="115804" y="69705"/>
                    </a:lnTo>
                    <a:lnTo>
                      <a:pt x="112167" y="71470"/>
                    </a:lnTo>
                    <a:lnTo>
                      <a:pt x="108811" y="77941"/>
                    </a:lnTo>
                    <a:lnTo>
                      <a:pt x="112167" y="84411"/>
                    </a:lnTo>
                    <a:lnTo>
                      <a:pt x="111608" y="89411"/>
                    </a:lnTo>
                    <a:lnTo>
                      <a:pt x="107692" y="95882"/>
                    </a:lnTo>
                    <a:lnTo>
                      <a:pt x="108251" y="102352"/>
                    </a:lnTo>
                    <a:lnTo>
                      <a:pt x="114965" y="109117"/>
                    </a:lnTo>
                    <a:lnTo>
                      <a:pt x="115524" y="115588"/>
                    </a:lnTo>
                    <a:lnTo>
                      <a:pt x="113846" y="118823"/>
                    </a:lnTo>
                    <a:lnTo>
                      <a:pt x="107132" y="119705"/>
                    </a:lnTo>
                    <a:lnTo>
                      <a:pt x="102377" y="116470"/>
                    </a:lnTo>
                    <a:lnTo>
                      <a:pt x="97062" y="108235"/>
                    </a:lnTo>
                    <a:lnTo>
                      <a:pt x="94825" y="108235"/>
                    </a:lnTo>
                    <a:lnTo>
                      <a:pt x="92027" y="105000"/>
                    </a:lnTo>
                    <a:lnTo>
                      <a:pt x="89510" y="95000"/>
                    </a:lnTo>
                    <a:lnTo>
                      <a:pt x="86153" y="91764"/>
                    </a:lnTo>
                    <a:lnTo>
                      <a:pt x="79160" y="86764"/>
                    </a:lnTo>
                    <a:lnTo>
                      <a:pt x="73006" y="83529"/>
                    </a:lnTo>
                    <a:lnTo>
                      <a:pt x="64335" y="74705"/>
                    </a:lnTo>
                    <a:lnTo>
                      <a:pt x="60699" y="67941"/>
                    </a:lnTo>
                    <a:lnTo>
                      <a:pt x="61258" y="63235"/>
                    </a:lnTo>
                    <a:lnTo>
                      <a:pt x="64895" y="59117"/>
                    </a:lnTo>
                    <a:lnTo>
                      <a:pt x="61818" y="54117"/>
                    </a:lnTo>
                    <a:lnTo>
                      <a:pt x="58461" y="56470"/>
                    </a:lnTo>
                    <a:lnTo>
                      <a:pt x="53146" y="49117"/>
                    </a:lnTo>
                    <a:lnTo>
                      <a:pt x="52027" y="53235"/>
                    </a:lnTo>
                    <a:lnTo>
                      <a:pt x="46993" y="53235"/>
                    </a:lnTo>
                    <a:lnTo>
                      <a:pt x="46153" y="50000"/>
                    </a:lnTo>
                    <a:lnTo>
                      <a:pt x="46153" y="44411"/>
                    </a:lnTo>
                    <a:lnTo>
                      <a:pt x="43916" y="40882"/>
                    </a:lnTo>
                    <a:lnTo>
                      <a:pt x="40559" y="41764"/>
                    </a:lnTo>
                    <a:lnTo>
                      <a:pt x="36363" y="32941"/>
                    </a:lnTo>
                    <a:lnTo>
                      <a:pt x="33006" y="32058"/>
                    </a:lnTo>
                    <a:lnTo>
                      <a:pt x="28251" y="27941"/>
                    </a:lnTo>
                    <a:lnTo>
                      <a:pt x="17902" y="28823"/>
                    </a:lnTo>
                    <a:lnTo>
                      <a:pt x="7552" y="27941"/>
                    </a:lnTo>
                    <a:lnTo>
                      <a:pt x="0" y="24705"/>
                    </a:lnTo>
                  </a:path>
                </a:pathLst>
              </a:custGeom>
              <a:solidFill>
                <a:srgbClr val="769DFE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4" name="Shape 124"/>
              <p:cNvSpPr/>
              <p:nvPr/>
            </p:nvSpPr>
            <p:spPr>
              <a:xfrm>
                <a:off x="907" y="757"/>
                <a:ext cx="274" cy="21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4379" y="0"/>
                    </a:moveTo>
                    <a:lnTo>
                      <a:pt x="0" y="9714"/>
                    </a:lnTo>
                    <a:lnTo>
                      <a:pt x="0" y="20571"/>
                    </a:lnTo>
                    <a:lnTo>
                      <a:pt x="8321" y="32000"/>
                    </a:lnTo>
                    <a:lnTo>
                      <a:pt x="13576" y="28571"/>
                    </a:lnTo>
                    <a:lnTo>
                      <a:pt x="15328" y="33714"/>
                    </a:lnTo>
                    <a:lnTo>
                      <a:pt x="20145" y="34857"/>
                    </a:lnTo>
                    <a:lnTo>
                      <a:pt x="23649" y="26857"/>
                    </a:lnTo>
                    <a:lnTo>
                      <a:pt x="35474" y="28571"/>
                    </a:lnTo>
                    <a:lnTo>
                      <a:pt x="37226" y="36571"/>
                    </a:lnTo>
                    <a:lnTo>
                      <a:pt x="41167" y="40000"/>
                    </a:lnTo>
                    <a:lnTo>
                      <a:pt x="51240" y="38285"/>
                    </a:lnTo>
                    <a:lnTo>
                      <a:pt x="54744" y="42857"/>
                    </a:lnTo>
                    <a:lnTo>
                      <a:pt x="60000" y="48000"/>
                    </a:lnTo>
                    <a:lnTo>
                      <a:pt x="63941" y="57142"/>
                    </a:lnTo>
                    <a:lnTo>
                      <a:pt x="63941" y="70285"/>
                    </a:lnTo>
                    <a:lnTo>
                      <a:pt x="60437" y="73142"/>
                    </a:lnTo>
                    <a:lnTo>
                      <a:pt x="62189" y="78285"/>
                    </a:lnTo>
                    <a:lnTo>
                      <a:pt x="57372" y="85714"/>
                    </a:lnTo>
                    <a:lnTo>
                      <a:pt x="57372" y="97142"/>
                    </a:lnTo>
                    <a:lnTo>
                      <a:pt x="64817" y="98857"/>
                    </a:lnTo>
                    <a:lnTo>
                      <a:pt x="69197" y="95428"/>
                    </a:lnTo>
                    <a:lnTo>
                      <a:pt x="70510" y="90857"/>
                    </a:lnTo>
                    <a:lnTo>
                      <a:pt x="73138" y="95428"/>
                    </a:lnTo>
                    <a:lnTo>
                      <a:pt x="77518" y="92571"/>
                    </a:lnTo>
                    <a:lnTo>
                      <a:pt x="86715" y="98857"/>
                    </a:lnTo>
                    <a:lnTo>
                      <a:pt x="92408" y="109714"/>
                    </a:lnTo>
                    <a:lnTo>
                      <a:pt x="94160" y="109714"/>
                    </a:lnTo>
                    <a:lnTo>
                      <a:pt x="95036" y="116000"/>
                    </a:lnTo>
                    <a:lnTo>
                      <a:pt x="101167" y="119428"/>
                    </a:lnTo>
                    <a:lnTo>
                      <a:pt x="107737" y="119428"/>
                    </a:lnTo>
                    <a:lnTo>
                      <a:pt x="103357" y="113142"/>
                    </a:lnTo>
                    <a:lnTo>
                      <a:pt x="105109" y="106857"/>
                    </a:lnTo>
                    <a:lnTo>
                      <a:pt x="110364" y="113142"/>
                    </a:lnTo>
                    <a:lnTo>
                      <a:pt x="116058" y="114857"/>
                    </a:lnTo>
                    <a:lnTo>
                      <a:pt x="116934" y="105142"/>
                    </a:lnTo>
                    <a:lnTo>
                      <a:pt x="111240" y="97142"/>
                    </a:lnTo>
                    <a:lnTo>
                      <a:pt x="106861" y="97142"/>
                    </a:lnTo>
                    <a:lnTo>
                      <a:pt x="101167" y="89142"/>
                    </a:lnTo>
                    <a:lnTo>
                      <a:pt x="106861" y="89142"/>
                    </a:lnTo>
                    <a:lnTo>
                      <a:pt x="111240" y="93714"/>
                    </a:lnTo>
                    <a:lnTo>
                      <a:pt x="119562" y="93714"/>
                    </a:lnTo>
                    <a:lnTo>
                      <a:pt x="117810" y="84571"/>
                    </a:lnTo>
                    <a:lnTo>
                      <a:pt x="110364" y="74857"/>
                    </a:lnTo>
                    <a:lnTo>
                      <a:pt x="105109" y="73142"/>
                    </a:lnTo>
                    <a:lnTo>
                      <a:pt x="97664" y="62285"/>
                    </a:lnTo>
                    <a:lnTo>
                      <a:pt x="88467" y="58857"/>
                    </a:lnTo>
                    <a:lnTo>
                      <a:pt x="81021" y="54285"/>
                    </a:lnTo>
                    <a:lnTo>
                      <a:pt x="74890" y="40000"/>
                    </a:lnTo>
                    <a:lnTo>
                      <a:pt x="70510" y="22285"/>
                    </a:lnTo>
                    <a:lnTo>
                      <a:pt x="64817" y="22285"/>
                    </a:lnTo>
                    <a:lnTo>
                      <a:pt x="63065" y="17714"/>
                    </a:lnTo>
                    <a:lnTo>
                      <a:pt x="60000" y="18857"/>
                    </a:lnTo>
                    <a:lnTo>
                      <a:pt x="53868" y="11428"/>
                    </a:lnTo>
                    <a:lnTo>
                      <a:pt x="43795" y="8000"/>
                    </a:lnTo>
                    <a:lnTo>
                      <a:pt x="39416" y="12571"/>
                    </a:lnTo>
                    <a:lnTo>
                      <a:pt x="30218" y="8000"/>
                    </a:lnTo>
                    <a:lnTo>
                      <a:pt x="24525" y="8000"/>
                    </a:lnTo>
                    <a:lnTo>
                      <a:pt x="21897" y="1714"/>
                    </a:lnTo>
                    <a:lnTo>
                      <a:pt x="19270" y="0"/>
                    </a:lnTo>
                    <a:lnTo>
                      <a:pt x="15328" y="1714"/>
                    </a:lnTo>
                    <a:lnTo>
                      <a:pt x="4379" y="0"/>
                    </a:lnTo>
                  </a:path>
                </a:pathLst>
              </a:custGeom>
              <a:solidFill>
                <a:srgbClr val="769DFE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5" name="Shape 125"/>
              <p:cNvSpPr/>
              <p:nvPr/>
            </p:nvSpPr>
            <p:spPr>
              <a:xfrm>
                <a:off x="1064" y="1925"/>
                <a:ext cx="195" cy="9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59999"/>
                    </a:moveTo>
                    <a:lnTo>
                      <a:pt x="10461" y="24489"/>
                    </a:lnTo>
                    <a:lnTo>
                      <a:pt x="15384" y="24489"/>
                    </a:lnTo>
                    <a:lnTo>
                      <a:pt x="23384" y="7346"/>
                    </a:lnTo>
                    <a:lnTo>
                      <a:pt x="33230" y="7346"/>
                    </a:lnTo>
                    <a:lnTo>
                      <a:pt x="35692" y="3673"/>
                    </a:lnTo>
                    <a:lnTo>
                      <a:pt x="38769" y="0"/>
                    </a:lnTo>
                    <a:lnTo>
                      <a:pt x="51076" y="20816"/>
                    </a:lnTo>
                    <a:lnTo>
                      <a:pt x="54153" y="35510"/>
                    </a:lnTo>
                    <a:lnTo>
                      <a:pt x="56615" y="28163"/>
                    </a:lnTo>
                    <a:lnTo>
                      <a:pt x="66461" y="41632"/>
                    </a:lnTo>
                    <a:lnTo>
                      <a:pt x="72000" y="41632"/>
                    </a:lnTo>
                    <a:lnTo>
                      <a:pt x="76923" y="52653"/>
                    </a:lnTo>
                    <a:lnTo>
                      <a:pt x="84923" y="59999"/>
                    </a:lnTo>
                    <a:lnTo>
                      <a:pt x="84923" y="77142"/>
                    </a:lnTo>
                    <a:lnTo>
                      <a:pt x="100307" y="77142"/>
                    </a:lnTo>
                    <a:lnTo>
                      <a:pt x="104000" y="94285"/>
                    </a:lnTo>
                    <a:lnTo>
                      <a:pt x="113230" y="94285"/>
                    </a:lnTo>
                    <a:lnTo>
                      <a:pt x="119384" y="115102"/>
                    </a:lnTo>
                    <a:lnTo>
                      <a:pt x="115692" y="118775"/>
                    </a:lnTo>
                    <a:lnTo>
                      <a:pt x="113230" y="111428"/>
                    </a:lnTo>
                    <a:lnTo>
                      <a:pt x="112000" y="107755"/>
                    </a:lnTo>
                    <a:lnTo>
                      <a:pt x="104000" y="111428"/>
                    </a:lnTo>
                    <a:lnTo>
                      <a:pt x="101538" y="115102"/>
                    </a:lnTo>
                    <a:lnTo>
                      <a:pt x="94769" y="118775"/>
                    </a:lnTo>
                    <a:lnTo>
                      <a:pt x="83692" y="118775"/>
                    </a:lnTo>
                    <a:lnTo>
                      <a:pt x="76923" y="118775"/>
                    </a:lnTo>
                    <a:lnTo>
                      <a:pt x="76923" y="107755"/>
                    </a:lnTo>
                    <a:lnTo>
                      <a:pt x="66461" y="80816"/>
                    </a:lnTo>
                    <a:lnTo>
                      <a:pt x="66461" y="62448"/>
                    </a:lnTo>
                    <a:lnTo>
                      <a:pt x="54153" y="62448"/>
                    </a:lnTo>
                    <a:lnTo>
                      <a:pt x="49846" y="52653"/>
                    </a:lnTo>
                    <a:lnTo>
                      <a:pt x="46153" y="62448"/>
                    </a:lnTo>
                    <a:lnTo>
                      <a:pt x="42461" y="48979"/>
                    </a:lnTo>
                    <a:lnTo>
                      <a:pt x="38769" y="48979"/>
                    </a:lnTo>
                    <a:lnTo>
                      <a:pt x="38769" y="31836"/>
                    </a:lnTo>
                    <a:lnTo>
                      <a:pt x="35692" y="24489"/>
                    </a:lnTo>
                    <a:lnTo>
                      <a:pt x="24615" y="28163"/>
                    </a:lnTo>
                    <a:lnTo>
                      <a:pt x="17846" y="48979"/>
                    </a:lnTo>
                    <a:lnTo>
                      <a:pt x="9230" y="52653"/>
                    </a:lnTo>
                    <a:lnTo>
                      <a:pt x="0" y="59999"/>
                    </a:lnTo>
                  </a:path>
                </a:pathLst>
              </a:custGeom>
              <a:solidFill>
                <a:srgbClr val="769DFE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6" name="Shape 126"/>
              <p:cNvSpPr/>
              <p:nvPr/>
            </p:nvSpPr>
            <p:spPr>
              <a:xfrm>
                <a:off x="1234" y="1995"/>
                <a:ext cx="129" cy="8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89638"/>
                    </a:moveTo>
                    <a:lnTo>
                      <a:pt x="11162" y="93975"/>
                    </a:lnTo>
                    <a:lnTo>
                      <a:pt x="37209" y="89638"/>
                    </a:lnTo>
                    <a:lnTo>
                      <a:pt x="48372" y="114216"/>
                    </a:lnTo>
                    <a:lnTo>
                      <a:pt x="63255" y="118554"/>
                    </a:lnTo>
                    <a:lnTo>
                      <a:pt x="70697" y="89638"/>
                    </a:lnTo>
                    <a:lnTo>
                      <a:pt x="66976" y="82409"/>
                    </a:lnTo>
                    <a:lnTo>
                      <a:pt x="74418" y="69397"/>
                    </a:lnTo>
                    <a:lnTo>
                      <a:pt x="89302" y="89638"/>
                    </a:lnTo>
                    <a:lnTo>
                      <a:pt x="100465" y="89638"/>
                    </a:lnTo>
                    <a:lnTo>
                      <a:pt x="100465" y="78072"/>
                    </a:lnTo>
                    <a:lnTo>
                      <a:pt x="107906" y="78072"/>
                    </a:lnTo>
                    <a:lnTo>
                      <a:pt x="119069" y="57831"/>
                    </a:lnTo>
                    <a:lnTo>
                      <a:pt x="111627" y="53493"/>
                    </a:lnTo>
                    <a:lnTo>
                      <a:pt x="111627" y="33253"/>
                    </a:lnTo>
                    <a:lnTo>
                      <a:pt x="111627" y="15903"/>
                    </a:lnTo>
                    <a:lnTo>
                      <a:pt x="94883" y="11566"/>
                    </a:lnTo>
                    <a:lnTo>
                      <a:pt x="81860" y="15903"/>
                    </a:lnTo>
                    <a:lnTo>
                      <a:pt x="70697" y="15903"/>
                    </a:lnTo>
                    <a:lnTo>
                      <a:pt x="53953" y="11566"/>
                    </a:lnTo>
                    <a:lnTo>
                      <a:pt x="40930" y="0"/>
                    </a:lnTo>
                    <a:lnTo>
                      <a:pt x="37209" y="11566"/>
                    </a:lnTo>
                    <a:lnTo>
                      <a:pt x="35348" y="36144"/>
                    </a:lnTo>
                    <a:lnTo>
                      <a:pt x="22325" y="36144"/>
                    </a:lnTo>
                    <a:lnTo>
                      <a:pt x="18604" y="57831"/>
                    </a:lnTo>
                    <a:lnTo>
                      <a:pt x="11162" y="65060"/>
                    </a:lnTo>
                    <a:lnTo>
                      <a:pt x="0" y="89638"/>
                    </a:lnTo>
                  </a:path>
                </a:pathLst>
              </a:custGeom>
              <a:solidFill>
                <a:srgbClr val="769DFE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7" name="Shape 127"/>
              <p:cNvSpPr/>
              <p:nvPr/>
            </p:nvSpPr>
            <p:spPr>
              <a:xfrm>
                <a:off x="1155" y="2228"/>
                <a:ext cx="801" cy="169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9276" y="5300"/>
                    </a:moveTo>
                    <a:lnTo>
                      <a:pt x="10773" y="3957"/>
                    </a:lnTo>
                    <a:lnTo>
                      <a:pt x="13765" y="1978"/>
                    </a:lnTo>
                    <a:lnTo>
                      <a:pt x="18104" y="777"/>
                    </a:lnTo>
                    <a:lnTo>
                      <a:pt x="20349" y="0"/>
                    </a:lnTo>
                    <a:lnTo>
                      <a:pt x="22743" y="212"/>
                    </a:lnTo>
                    <a:lnTo>
                      <a:pt x="22144" y="1201"/>
                    </a:lnTo>
                    <a:lnTo>
                      <a:pt x="19600" y="2190"/>
                    </a:lnTo>
                    <a:lnTo>
                      <a:pt x="19002" y="4169"/>
                    </a:lnTo>
                    <a:lnTo>
                      <a:pt x="19600" y="5724"/>
                    </a:lnTo>
                    <a:lnTo>
                      <a:pt x="21845" y="5724"/>
                    </a:lnTo>
                    <a:lnTo>
                      <a:pt x="22743" y="3957"/>
                    </a:lnTo>
                    <a:lnTo>
                      <a:pt x="23341" y="2190"/>
                    </a:lnTo>
                    <a:lnTo>
                      <a:pt x="24837" y="2756"/>
                    </a:lnTo>
                    <a:lnTo>
                      <a:pt x="26483" y="3745"/>
                    </a:lnTo>
                    <a:lnTo>
                      <a:pt x="29476" y="3321"/>
                    </a:lnTo>
                    <a:lnTo>
                      <a:pt x="31271" y="4169"/>
                    </a:lnTo>
                    <a:lnTo>
                      <a:pt x="31720" y="5159"/>
                    </a:lnTo>
                    <a:lnTo>
                      <a:pt x="36209" y="4734"/>
                    </a:lnTo>
                    <a:lnTo>
                      <a:pt x="44887" y="4169"/>
                    </a:lnTo>
                    <a:lnTo>
                      <a:pt x="48179" y="7279"/>
                    </a:lnTo>
                    <a:lnTo>
                      <a:pt x="53715" y="8904"/>
                    </a:lnTo>
                    <a:lnTo>
                      <a:pt x="53416" y="10247"/>
                    </a:lnTo>
                    <a:lnTo>
                      <a:pt x="55660" y="9469"/>
                    </a:lnTo>
                    <a:lnTo>
                      <a:pt x="58354" y="9469"/>
                    </a:lnTo>
                    <a:lnTo>
                      <a:pt x="61496" y="10883"/>
                    </a:lnTo>
                    <a:lnTo>
                      <a:pt x="65386" y="10671"/>
                    </a:lnTo>
                    <a:lnTo>
                      <a:pt x="68528" y="10883"/>
                    </a:lnTo>
                    <a:lnTo>
                      <a:pt x="73765" y="13427"/>
                    </a:lnTo>
                    <a:lnTo>
                      <a:pt x="79301" y="16537"/>
                    </a:lnTo>
                    <a:lnTo>
                      <a:pt x="81695" y="20141"/>
                    </a:lnTo>
                    <a:lnTo>
                      <a:pt x="80199" y="22897"/>
                    </a:lnTo>
                    <a:lnTo>
                      <a:pt x="86932" y="23886"/>
                    </a:lnTo>
                    <a:lnTo>
                      <a:pt x="98004" y="25229"/>
                    </a:lnTo>
                    <a:lnTo>
                      <a:pt x="109376" y="26855"/>
                    </a:lnTo>
                    <a:lnTo>
                      <a:pt x="116708" y="29964"/>
                    </a:lnTo>
                    <a:lnTo>
                      <a:pt x="119850" y="32932"/>
                    </a:lnTo>
                    <a:lnTo>
                      <a:pt x="119850" y="36678"/>
                    </a:lnTo>
                    <a:lnTo>
                      <a:pt x="117007" y="40070"/>
                    </a:lnTo>
                    <a:lnTo>
                      <a:pt x="113715" y="41837"/>
                    </a:lnTo>
                    <a:lnTo>
                      <a:pt x="111620" y="42968"/>
                    </a:lnTo>
                    <a:lnTo>
                      <a:pt x="109376" y="45371"/>
                    </a:lnTo>
                    <a:lnTo>
                      <a:pt x="109077" y="47561"/>
                    </a:lnTo>
                    <a:lnTo>
                      <a:pt x="109376" y="50318"/>
                    </a:lnTo>
                    <a:lnTo>
                      <a:pt x="108179" y="53074"/>
                    </a:lnTo>
                    <a:lnTo>
                      <a:pt x="106384" y="53639"/>
                    </a:lnTo>
                    <a:lnTo>
                      <a:pt x="105785" y="55265"/>
                    </a:lnTo>
                    <a:lnTo>
                      <a:pt x="103840" y="56395"/>
                    </a:lnTo>
                    <a:lnTo>
                      <a:pt x="103541" y="57809"/>
                    </a:lnTo>
                    <a:lnTo>
                      <a:pt x="100847" y="59363"/>
                    </a:lnTo>
                    <a:lnTo>
                      <a:pt x="96807" y="62120"/>
                    </a:lnTo>
                    <a:lnTo>
                      <a:pt x="93366" y="62897"/>
                    </a:lnTo>
                    <a:lnTo>
                      <a:pt x="90972" y="62756"/>
                    </a:lnTo>
                    <a:lnTo>
                      <a:pt x="86633" y="64098"/>
                    </a:lnTo>
                    <a:lnTo>
                      <a:pt x="82294" y="67279"/>
                    </a:lnTo>
                    <a:lnTo>
                      <a:pt x="81396" y="68480"/>
                    </a:lnTo>
                    <a:lnTo>
                      <a:pt x="81396" y="70035"/>
                    </a:lnTo>
                    <a:lnTo>
                      <a:pt x="82294" y="71802"/>
                    </a:lnTo>
                    <a:lnTo>
                      <a:pt x="80199" y="73568"/>
                    </a:lnTo>
                    <a:lnTo>
                      <a:pt x="80199" y="74982"/>
                    </a:lnTo>
                    <a:lnTo>
                      <a:pt x="76758" y="76537"/>
                    </a:lnTo>
                    <a:lnTo>
                      <a:pt x="74064" y="77738"/>
                    </a:lnTo>
                    <a:lnTo>
                      <a:pt x="71970" y="79505"/>
                    </a:lnTo>
                    <a:lnTo>
                      <a:pt x="71221" y="81272"/>
                    </a:lnTo>
                    <a:lnTo>
                      <a:pt x="68229" y="83462"/>
                    </a:lnTo>
                    <a:lnTo>
                      <a:pt x="67032" y="83038"/>
                    </a:lnTo>
                    <a:lnTo>
                      <a:pt x="64788" y="83038"/>
                    </a:lnTo>
                    <a:lnTo>
                      <a:pt x="61795" y="83816"/>
                    </a:lnTo>
                    <a:lnTo>
                      <a:pt x="63890" y="84805"/>
                    </a:lnTo>
                    <a:lnTo>
                      <a:pt x="63890" y="86784"/>
                    </a:lnTo>
                    <a:lnTo>
                      <a:pt x="63591" y="88339"/>
                    </a:lnTo>
                    <a:lnTo>
                      <a:pt x="62094" y="89540"/>
                    </a:lnTo>
                    <a:lnTo>
                      <a:pt x="58354" y="89752"/>
                    </a:lnTo>
                    <a:lnTo>
                      <a:pt x="55361" y="90318"/>
                    </a:lnTo>
                    <a:lnTo>
                      <a:pt x="54014" y="91519"/>
                    </a:lnTo>
                    <a:lnTo>
                      <a:pt x="54014" y="93498"/>
                    </a:lnTo>
                    <a:lnTo>
                      <a:pt x="50423" y="93710"/>
                    </a:lnTo>
                    <a:lnTo>
                      <a:pt x="47581" y="93498"/>
                    </a:lnTo>
                    <a:lnTo>
                      <a:pt x="46683" y="94275"/>
                    </a:lnTo>
                    <a:lnTo>
                      <a:pt x="48179" y="95053"/>
                    </a:lnTo>
                    <a:lnTo>
                      <a:pt x="47281" y="98021"/>
                    </a:lnTo>
                    <a:lnTo>
                      <a:pt x="46084" y="100565"/>
                    </a:lnTo>
                    <a:lnTo>
                      <a:pt x="42344" y="100565"/>
                    </a:lnTo>
                    <a:lnTo>
                      <a:pt x="41147" y="101554"/>
                    </a:lnTo>
                    <a:lnTo>
                      <a:pt x="41446" y="103533"/>
                    </a:lnTo>
                    <a:lnTo>
                      <a:pt x="43391" y="103533"/>
                    </a:lnTo>
                    <a:lnTo>
                      <a:pt x="44887" y="104734"/>
                    </a:lnTo>
                    <a:lnTo>
                      <a:pt x="43990" y="106713"/>
                    </a:lnTo>
                    <a:lnTo>
                      <a:pt x="42044" y="106925"/>
                    </a:lnTo>
                    <a:lnTo>
                      <a:pt x="38753" y="107703"/>
                    </a:lnTo>
                    <a:lnTo>
                      <a:pt x="37855" y="109257"/>
                    </a:lnTo>
                    <a:lnTo>
                      <a:pt x="37556" y="111660"/>
                    </a:lnTo>
                    <a:lnTo>
                      <a:pt x="35610" y="112862"/>
                    </a:lnTo>
                    <a:lnTo>
                      <a:pt x="42793" y="116749"/>
                    </a:lnTo>
                    <a:lnTo>
                      <a:pt x="44887" y="118727"/>
                    </a:lnTo>
                    <a:lnTo>
                      <a:pt x="43690" y="119929"/>
                    </a:lnTo>
                    <a:lnTo>
                      <a:pt x="40548" y="119151"/>
                    </a:lnTo>
                    <a:lnTo>
                      <a:pt x="37855" y="117597"/>
                    </a:lnTo>
                    <a:lnTo>
                      <a:pt x="34114" y="116395"/>
                    </a:lnTo>
                    <a:lnTo>
                      <a:pt x="30673" y="114416"/>
                    </a:lnTo>
                    <a:lnTo>
                      <a:pt x="28279" y="112014"/>
                    </a:lnTo>
                    <a:lnTo>
                      <a:pt x="27980" y="110035"/>
                    </a:lnTo>
                    <a:lnTo>
                      <a:pt x="28578" y="108480"/>
                    </a:lnTo>
                    <a:lnTo>
                      <a:pt x="28279" y="95689"/>
                    </a:lnTo>
                    <a:lnTo>
                      <a:pt x="27381" y="93498"/>
                    </a:lnTo>
                    <a:lnTo>
                      <a:pt x="24837" y="91095"/>
                    </a:lnTo>
                    <a:lnTo>
                      <a:pt x="24837" y="88975"/>
                    </a:lnTo>
                    <a:lnTo>
                      <a:pt x="26483" y="86431"/>
                    </a:lnTo>
                    <a:lnTo>
                      <a:pt x="27980" y="83250"/>
                    </a:lnTo>
                    <a:lnTo>
                      <a:pt x="27381" y="80070"/>
                    </a:lnTo>
                    <a:lnTo>
                      <a:pt x="27082" y="78727"/>
                    </a:lnTo>
                    <a:lnTo>
                      <a:pt x="26783" y="76961"/>
                    </a:lnTo>
                    <a:lnTo>
                      <a:pt x="27680" y="76113"/>
                    </a:lnTo>
                    <a:lnTo>
                      <a:pt x="28279" y="72579"/>
                    </a:lnTo>
                    <a:lnTo>
                      <a:pt x="27680" y="70812"/>
                    </a:lnTo>
                    <a:lnTo>
                      <a:pt x="28877" y="66501"/>
                    </a:lnTo>
                    <a:lnTo>
                      <a:pt x="27680" y="62756"/>
                    </a:lnTo>
                    <a:lnTo>
                      <a:pt x="28578" y="60777"/>
                    </a:lnTo>
                    <a:lnTo>
                      <a:pt x="30074" y="57031"/>
                    </a:lnTo>
                    <a:lnTo>
                      <a:pt x="28578" y="54628"/>
                    </a:lnTo>
                    <a:lnTo>
                      <a:pt x="25735" y="52862"/>
                    </a:lnTo>
                    <a:lnTo>
                      <a:pt x="24837" y="50883"/>
                    </a:lnTo>
                    <a:lnTo>
                      <a:pt x="21546" y="49116"/>
                    </a:lnTo>
                    <a:lnTo>
                      <a:pt x="18104" y="47915"/>
                    </a:lnTo>
                    <a:lnTo>
                      <a:pt x="13167" y="47349"/>
                    </a:lnTo>
                    <a:lnTo>
                      <a:pt x="10773" y="44805"/>
                    </a:lnTo>
                    <a:lnTo>
                      <a:pt x="7630" y="42190"/>
                    </a:lnTo>
                    <a:lnTo>
                      <a:pt x="7331" y="40070"/>
                    </a:lnTo>
                    <a:lnTo>
                      <a:pt x="7032" y="38091"/>
                    </a:lnTo>
                    <a:lnTo>
                      <a:pt x="6134" y="36678"/>
                    </a:lnTo>
                    <a:lnTo>
                      <a:pt x="4339" y="35123"/>
                    </a:lnTo>
                    <a:lnTo>
                      <a:pt x="2094" y="34346"/>
                    </a:lnTo>
                    <a:lnTo>
                      <a:pt x="299" y="32720"/>
                    </a:lnTo>
                    <a:lnTo>
                      <a:pt x="2394" y="31378"/>
                    </a:lnTo>
                    <a:lnTo>
                      <a:pt x="2394" y="27985"/>
                    </a:lnTo>
                    <a:lnTo>
                      <a:pt x="1197" y="26219"/>
                    </a:lnTo>
                    <a:lnTo>
                      <a:pt x="0" y="24452"/>
                    </a:lnTo>
                    <a:lnTo>
                      <a:pt x="1197" y="21908"/>
                    </a:lnTo>
                    <a:lnTo>
                      <a:pt x="5835" y="15547"/>
                    </a:lnTo>
                    <a:lnTo>
                      <a:pt x="6134" y="12791"/>
                    </a:lnTo>
                    <a:lnTo>
                      <a:pt x="8678" y="9893"/>
                    </a:lnTo>
                    <a:lnTo>
                      <a:pt x="8678" y="8268"/>
                    </a:lnTo>
                    <a:lnTo>
                      <a:pt x="9276" y="5300"/>
                    </a:lnTo>
                  </a:path>
                </a:pathLst>
              </a:custGeom>
              <a:solidFill>
                <a:srgbClr val="769DFE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128" name="Shape 128"/>
          <p:cNvSpPr/>
          <p:nvPr/>
        </p:nvSpPr>
        <p:spPr>
          <a:xfrm>
            <a:off x="4086225" y="3017838"/>
            <a:ext cx="9144000" cy="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9" name="Shape 129"/>
          <p:cNvSpPr/>
          <p:nvPr/>
        </p:nvSpPr>
        <p:spPr>
          <a:xfrm>
            <a:off x="4256087" y="3014663"/>
            <a:ext cx="9144000" cy="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30" name="Shape 130"/>
          <p:cNvCxnSpPr/>
          <p:nvPr/>
        </p:nvCxnSpPr>
        <p:spPr>
          <a:xfrm>
            <a:off x="1828800" y="6172200"/>
            <a:ext cx="5562600" cy="0"/>
          </a:xfrm>
          <a:prstGeom prst="straightConnector1">
            <a:avLst/>
          </a:prstGeom>
          <a:noFill/>
          <a:ln w="9525" cap="flat" cmpd="sng">
            <a:solidFill>
              <a:srgbClr val="FF99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31" name="Shape 131"/>
          <p:cNvSpPr txBox="1"/>
          <p:nvPr/>
        </p:nvSpPr>
        <p:spPr>
          <a:xfrm>
            <a:off x="2057400" y="6172200"/>
            <a:ext cx="5181600" cy="57708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050" b="1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rPr>
              <a:t>INTERNATIONAL FORUM OF USERS OF SATELLITE  DATA TELECOMMUNICATION SYSTEMS</a:t>
            </a:r>
            <a:br>
              <a:rPr lang="en-US" sz="1050" b="1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1000" b="1" i="1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rPr>
              <a:t>PARIS, FRANCE, 3-4 OCTOBER 2013</a:t>
            </a:r>
          </a:p>
        </p:txBody>
      </p:sp>
      <p:pic>
        <p:nvPicPr>
          <p:cNvPr id="132" name="Shape 132" descr="http://portail.cls.fr/images/doc/mediatheque/argos/argos_blanc_small.gif">
            <a:hlinkClick r:id="rId13"/>
          </p:cNvPr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304800" y="6248400"/>
            <a:ext cx="1629024" cy="457200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Shape 173"/>
          <p:cNvSpPr/>
          <p:nvPr/>
        </p:nvSpPr>
        <p:spPr>
          <a:xfrm>
            <a:off x="2667000" y="204301"/>
            <a:ext cx="5257799" cy="2247410"/>
          </a:xfrm>
          <a:prstGeom prst="rect">
            <a:avLst/>
          </a:prstGeom>
          <a:noFill/>
          <a:ln w="57150" cap="flat" cmpd="sng">
            <a:solidFill>
              <a:srgbClr val="00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2800" b="1" i="0" u="none" strike="noStrike" cap="none" dirty="0" err="1" smtClean="0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Satcom</a:t>
            </a:r>
            <a:r>
              <a:rPr lang="en-US" sz="2800" b="1" i="0" u="none" strike="noStrike" cap="none" dirty="0" smtClean="0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 E2 Meeting</a:t>
            </a:r>
            <a:endParaRPr sz="2800" b="1" i="0" u="none" strike="noStrike" cap="none" dirty="0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2800" b="1" i="0" u="none" strike="noStrike" cap="none" dirty="0" smtClean="0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WMO, Geneva,</a:t>
            </a:r>
            <a:endParaRPr lang="en-US" sz="2800" b="1" i="0" u="none" strike="noStrike" cap="none" dirty="0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endParaRPr lang="en-US" sz="2800" b="1" i="0" u="none" strike="noStrike" cap="none" dirty="0" smtClean="0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2800" b="1" dirty="0" smtClean="0">
                <a:solidFill>
                  <a:srgbClr val="000066"/>
                </a:solidFill>
              </a:rPr>
              <a:t>March</a:t>
            </a:r>
            <a:r>
              <a:rPr lang="en-US" sz="2800" b="1" i="0" u="none" strike="noStrike" cap="none" dirty="0" smtClean="0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 26th, 2018</a:t>
            </a:r>
            <a:endParaRPr lang="en-US" sz="2800" b="1" i="0" u="none" strike="noStrike" cap="none" dirty="0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4" name="Shape 174" descr="ARGOS JTA Logo final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782762" cy="1760537"/>
          </a:xfrm>
          <a:prstGeom prst="rect">
            <a:avLst/>
          </a:prstGeom>
          <a:noFill/>
          <a:ln w="19050" cap="flat" cmpd="sng">
            <a:solidFill>
              <a:srgbClr val="00CCFF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75" name="Shape 175"/>
          <p:cNvSpPr txBox="1"/>
          <p:nvPr/>
        </p:nvSpPr>
        <p:spPr>
          <a:xfrm>
            <a:off x="1143000" y="2971800"/>
            <a:ext cx="6497129" cy="990600"/>
          </a:xfrm>
          <a:prstGeom prst="rect">
            <a:avLst/>
          </a:prstGeom>
          <a:noFill/>
          <a:ln w="57150" cap="flat" cmpd="sng">
            <a:solidFill>
              <a:srgbClr val="00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algn="ctr">
              <a:buSzPct val="25000"/>
            </a:pPr>
            <a:r>
              <a:rPr lang="en-US" sz="2800" b="1" dirty="0">
                <a:solidFill>
                  <a:srgbClr val="000066"/>
                </a:solidFill>
              </a:rPr>
              <a:t>Agenda Item </a:t>
            </a:r>
            <a:r>
              <a:rPr lang="en-US" sz="2800" b="1" dirty="0" smtClean="0">
                <a:solidFill>
                  <a:srgbClr val="000066"/>
                </a:solidFill>
              </a:rPr>
              <a:t>5.0</a:t>
            </a:r>
            <a:endParaRPr lang="en-US" sz="2800" b="1" dirty="0">
              <a:solidFill>
                <a:srgbClr val="000066"/>
              </a:solidFill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2800" b="1" dirty="0" smtClean="0">
                <a:solidFill>
                  <a:srgbClr val="000066"/>
                </a:solidFill>
              </a:rPr>
              <a:t>Overview </a:t>
            </a:r>
            <a:r>
              <a:rPr lang="en-US" sz="2800" b="1" smtClean="0">
                <a:solidFill>
                  <a:srgbClr val="000066"/>
                </a:solidFill>
              </a:rPr>
              <a:t>of Argos JTA</a:t>
            </a:r>
            <a:endParaRPr lang="en-US" sz="2800" b="1" i="0" u="none" strike="noStrike" cap="none" dirty="0" smtClean="0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6" name="Shape 176"/>
          <p:cNvSpPr txBox="1"/>
          <p:nvPr/>
        </p:nvSpPr>
        <p:spPr>
          <a:xfrm>
            <a:off x="2133600" y="5141892"/>
            <a:ext cx="4800600" cy="954106"/>
          </a:xfrm>
          <a:prstGeom prst="rect">
            <a:avLst/>
          </a:prstGeom>
          <a:noFill/>
          <a:ln w="57150" cap="flat" cmpd="sng">
            <a:solidFill>
              <a:srgbClr val="00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28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Eric Locklear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28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ARGOS JTA Chairman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Shape 181"/>
          <p:cNvSpPr txBox="1"/>
          <p:nvPr/>
        </p:nvSpPr>
        <p:spPr>
          <a:xfrm>
            <a:off x="2286000" y="1015425"/>
            <a:ext cx="5029199" cy="58477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200" b="1" i="0" u="sng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Brief </a:t>
            </a:r>
            <a:r>
              <a:rPr lang="en-US" sz="3200" b="1" i="0" u="sng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History Of JTA</a:t>
            </a:r>
            <a:endParaRPr lang="en-US" sz="3200" b="1" i="0" u="sng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Shape 182"/>
          <p:cNvSpPr txBox="1"/>
          <p:nvPr/>
        </p:nvSpPr>
        <p:spPr>
          <a:xfrm>
            <a:off x="232912" y="1828800"/>
            <a:ext cx="8763000" cy="501675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AutoNum type="arabicPeriod"/>
            </a:pPr>
            <a:r>
              <a:rPr lang="en-US" sz="20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Starting with the 1974 CNES/NOAA MOU, rates were negotiated and the 1</a:t>
            </a:r>
            <a:r>
              <a:rPr lang="en-US" sz="2000" b="0" i="0" u="none" strike="noStrike" cap="none" baseline="300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Tariff Agreement Adopted on 14 December 1979.</a:t>
            </a: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+mj-lt"/>
              <a:buAutoNum type="arabicPeriod"/>
            </a:pPr>
            <a:endParaRPr sz="20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AutoNum type="arabicPeriod"/>
            </a:pPr>
            <a:r>
              <a:rPr lang="en-US" sz="20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 1981, at a WMO EC meeting, the U.S. recommended that an international agreement be established for all interested users to encourage participation and growth in the system.</a:t>
            </a: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+mj-lt"/>
              <a:buAutoNum type="arabicPeriod"/>
            </a:pPr>
            <a:endParaRPr sz="20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AutoNum type="arabicPeriod"/>
            </a:pPr>
            <a:r>
              <a:rPr lang="en-US" sz="20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Thus the ARGOS JTA was born with 9 countries at the inaugural meeting:	Argentina	Australia	Canada	       Netherlands</a:t>
            </a:r>
          </a:p>
          <a:p>
            <a:pPr marL="914400" marR="0" lvl="1" indent="-457200" algn="l" rtl="0">
              <a:spcBef>
                <a:spcPts val="0"/>
              </a:spcBef>
              <a:spcAft>
                <a:spcPts val="0"/>
              </a:spcAft>
              <a:buSzPct val="25000"/>
              <a:buFont typeface="+mj-lt"/>
              <a:buAutoNum type="arabicPeriod"/>
            </a:pPr>
            <a:r>
              <a:rPr lang="en-US" sz="20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Denmark	France		Germany     Norway          USA</a:t>
            </a: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+mj-lt"/>
              <a:buAutoNum type="arabicPeriod"/>
            </a:pPr>
            <a:endParaRPr sz="20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AutoNum type="arabicPeriod"/>
            </a:pPr>
            <a:r>
              <a:rPr lang="en-US" sz="20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Beginning in 1985, and continuing today, the JTA is served by secretariats of the World Meteorological Organization (WMO) &amp; the Intergovernmental Oceanographic Commission (IOC).</a:t>
            </a: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+mj-lt"/>
              <a:buAutoNum type="arabicPeriod"/>
            </a:pPr>
            <a:endParaRPr sz="20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AutoNum type="arabicPeriod"/>
            </a:pPr>
            <a:r>
              <a:rPr lang="en-US" sz="20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 </a:t>
            </a:r>
            <a:r>
              <a:rPr lang="en-US" sz="2000" b="0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2017, 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have approximately 27 Nations participating in the JTA</a:t>
            </a:r>
          </a:p>
        </p:txBody>
      </p:sp>
      <p:pic>
        <p:nvPicPr>
          <p:cNvPr id="183" name="Shape 18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816099" cy="1798638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Shape 184"/>
          <p:cNvSpPr txBox="1"/>
          <p:nvPr/>
        </p:nvSpPr>
        <p:spPr>
          <a:xfrm>
            <a:off x="2362199" y="238780"/>
            <a:ext cx="6172200" cy="523219"/>
          </a:xfrm>
          <a:prstGeom prst="rect">
            <a:avLst/>
          </a:prstGeom>
          <a:noFill/>
          <a:ln w="57150" cap="flat" cmpd="sng">
            <a:solidFill>
              <a:srgbClr val="00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28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Why is the ARGOS JTA Here?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" name="Shape 174" descr="ARGOS JTA Logo final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782762" cy="1760537"/>
          </a:xfrm>
          <a:prstGeom prst="rect">
            <a:avLst/>
          </a:prstGeom>
          <a:noFill/>
          <a:ln w="19050" cap="flat" cmpd="sng">
            <a:solidFill>
              <a:srgbClr val="00CCFF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" name="TextBox 1"/>
          <p:cNvSpPr txBox="1"/>
          <p:nvPr/>
        </p:nvSpPr>
        <p:spPr>
          <a:xfrm>
            <a:off x="0" y="1752600"/>
            <a:ext cx="89916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VISION</a:t>
            </a:r>
            <a:endParaRPr lang="en-US" sz="1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 smtClean="0"/>
              <a:t>To </a:t>
            </a:r>
            <a:r>
              <a:rPr lang="en-US" sz="1800" dirty="0"/>
              <a:t>provide a fair and affordable mechanism to monitor the environment.</a:t>
            </a:r>
          </a:p>
          <a:p>
            <a:endParaRPr lang="en-US" sz="1800" dirty="0"/>
          </a:p>
          <a:p>
            <a:r>
              <a:rPr lang="en-US" sz="1800" dirty="0"/>
              <a:t>MISSION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 smtClean="0"/>
              <a:t>To </a:t>
            </a:r>
            <a:r>
              <a:rPr lang="en-US" sz="1800" dirty="0"/>
              <a:t>ensure the sustainability of Argos, a global data collection and localization satellite system dedicated to studying and protecting the environment.</a:t>
            </a:r>
          </a:p>
          <a:p>
            <a:endParaRPr lang="en-US" sz="1800" dirty="0"/>
          </a:p>
          <a:p>
            <a:r>
              <a:rPr lang="en-US" sz="1800" dirty="0"/>
              <a:t>What does the JTA do?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 smtClean="0"/>
              <a:t>Transparently </a:t>
            </a:r>
            <a:r>
              <a:rPr lang="en-US" sz="1800" dirty="0"/>
              <a:t>negotiate the Argos tariffs for data collection, location, and processing for the environmental observation community; and influence the technological evolution of the Argos system to meet User needs</a:t>
            </a:r>
          </a:p>
          <a:p>
            <a:endParaRPr lang="en-US" sz="1800" dirty="0"/>
          </a:p>
          <a:p>
            <a:r>
              <a:rPr lang="en-US" sz="1800" dirty="0"/>
              <a:t>How does the JTA do it?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 smtClean="0"/>
              <a:t>Provides </a:t>
            </a:r>
            <a:r>
              <a:rPr lang="en-US" sz="1800" dirty="0"/>
              <a:t>a collaborative global forum between nations, user groups, and CLS within the WMO &amp; IOC framework; and through a participative governance structure in accordance with the JTA Terms of Reference.</a:t>
            </a:r>
          </a:p>
        </p:txBody>
      </p:sp>
      <p:sp>
        <p:nvSpPr>
          <p:cNvPr id="7" name="Shape 175"/>
          <p:cNvSpPr txBox="1"/>
          <p:nvPr/>
        </p:nvSpPr>
        <p:spPr>
          <a:xfrm>
            <a:off x="1981200" y="695981"/>
            <a:ext cx="6497129" cy="523219"/>
          </a:xfrm>
          <a:prstGeom prst="rect">
            <a:avLst/>
          </a:prstGeom>
          <a:noFill/>
          <a:ln w="57150" cap="flat" cmpd="sng">
            <a:solidFill>
              <a:srgbClr val="00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2800" b="1" dirty="0" smtClean="0">
                <a:solidFill>
                  <a:srgbClr val="000066"/>
                </a:solidFill>
              </a:rPr>
              <a:t>Vision &amp; Mission of the JTA</a:t>
            </a:r>
            <a:endParaRPr lang="en-US" sz="2800" b="1" i="0" u="none" strike="noStrike" cap="none" dirty="0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8785280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8585968"/>
              </p:ext>
            </p:extLst>
          </p:nvPr>
        </p:nvGraphicFramePr>
        <p:xfrm>
          <a:off x="342898" y="971982"/>
          <a:ext cx="8382000" cy="4401704"/>
        </p:xfrm>
        <a:graphic>
          <a:graphicData uri="http://schemas.openxmlformats.org/drawingml/2006/table">
            <a:tbl>
              <a:tblPr firstRow="1" bandRow="1">
                <a:tableStyleId>{00719E60-FA6F-40FB-9BBD-878281ED8143}</a:tableStyleId>
              </a:tblPr>
              <a:tblGrid>
                <a:gridCol w="838200"/>
                <a:gridCol w="838200"/>
                <a:gridCol w="838200"/>
                <a:gridCol w="838200"/>
                <a:gridCol w="838200"/>
                <a:gridCol w="838200"/>
                <a:gridCol w="838200"/>
                <a:gridCol w="838200"/>
                <a:gridCol w="838200"/>
                <a:gridCol w="838200"/>
              </a:tblGrid>
              <a:tr h="55021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50213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50213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5021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50213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50213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50213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5021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190" name="Shape 190"/>
          <p:cNvSpPr/>
          <p:nvPr/>
        </p:nvSpPr>
        <p:spPr>
          <a:xfrm>
            <a:off x="228600" y="3276600"/>
            <a:ext cx="2286000" cy="108516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946F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1" name="Shape 191"/>
          <p:cNvSpPr txBox="1"/>
          <p:nvPr/>
        </p:nvSpPr>
        <p:spPr>
          <a:xfrm>
            <a:off x="342900" y="3496016"/>
            <a:ext cx="2057400" cy="64633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OPERATIONS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(OPSCOM</a:t>
            </a:r>
            <a:r>
              <a:rPr lang="en-US" sz="1800" b="1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000" b="1" dirty="0" smtClean="0">
                <a:solidFill>
                  <a:schemeClr val="dk1"/>
                </a:solidFill>
              </a:rPr>
              <a:t>NOAA-CNES-EUMETSAT-ISRO</a:t>
            </a:r>
            <a:endParaRPr lang="en-US" sz="1000" b="1" i="0" u="none" strike="noStrike" cap="none" dirty="0" smtClean="0">
              <a:solidFill>
                <a:schemeClr val="dk1"/>
              </a:solidFill>
              <a:sym typeface="Arial"/>
            </a:endParaRPr>
          </a:p>
        </p:txBody>
      </p:sp>
      <p:sp>
        <p:nvSpPr>
          <p:cNvPr id="192" name="Shape 192"/>
          <p:cNvSpPr/>
          <p:nvPr/>
        </p:nvSpPr>
        <p:spPr>
          <a:xfrm>
            <a:off x="3505200" y="3276600"/>
            <a:ext cx="2095499" cy="1085166"/>
          </a:xfrm>
          <a:prstGeom prst="roundRect">
            <a:avLst>
              <a:gd name="adj" fmla="val 50000"/>
            </a:avLst>
          </a:prstGeom>
          <a:solidFill>
            <a:srgbClr val="00CCFF"/>
          </a:solidFill>
          <a:ln w="25400" cap="flat" cmpd="sng">
            <a:solidFill>
              <a:srgbClr val="00946F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" name="Shape 193"/>
          <p:cNvSpPr txBox="1"/>
          <p:nvPr/>
        </p:nvSpPr>
        <p:spPr>
          <a:xfrm>
            <a:off x="3638910" y="3400800"/>
            <a:ext cx="1943100" cy="64633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FINANCIAL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(ARGOS JTA)</a:t>
            </a:r>
          </a:p>
        </p:txBody>
      </p:sp>
      <p:sp>
        <p:nvSpPr>
          <p:cNvPr id="194" name="Shape 194"/>
          <p:cNvSpPr/>
          <p:nvPr/>
        </p:nvSpPr>
        <p:spPr>
          <a:xfrm>
            <a:off x="2590800" y="3733800"/>
            <a:ext cx="838199" cy="390185"/>
          </a:xfrm>
          <a:prstGeom prst="leftRightArrow">
            <a:avLst>
              <a:gd name="adj1" fmla="val 50000"/>
              <a:gd name="adj2" fmla="val 50000"/>
            </a:avLst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1200" b="1" i="0" u="none" strike="noStrike" cap="none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5" name="Shape 195"/>
          <p:cNvSpPr/>
          <p:nvPr/>
        </p:nvSpPr>
        <p:spPr>
          <a:xfrm>
            <a:off x="6629400" y="3276600"/>
            <a:ext cx="2095499" cy="108516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946F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8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USERS</a:t>
            </a:r>
          </a:p>
        </p:txBody>
      </p:sp>
      <p:sp>
        <p:nvSpPr>
          <p:cNvPr id="196" name="Shape 196"/>
          <p:cNvSpPr/>
          <p:nvPr/>
        </p:nvSpPr>
        <p:spPr>
          <a:xfrm>
            <a:off x="5694871" y="3733800"/>
            <a:ext cx="838199" cy="390185"/>
          </a:xfrm>
          <a:prstGeom prst="leftRightArrow">
            <a:avLst>
              <a:gd name="adj1" fmla="val 50000"/>
              <a:gd name="adj2" fmla="val 50000"/>
            </a:avLst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1200" b="1" i="0" u="none" strike="noStrike" cap="none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7" name="Shape 197"/>
          <p:cNvSpPr/>
          <p:nvPr/>
        </p:nvSpPr>
        <p:spPr>
          <a:xfrm>
            <a:off x="1752600" y="971982"/>
            <a:ext cx="2857860" cy="1142747"/>
          </a:xfrm>
          <a:prstGeom prst="roundRect">
            <a:avLst>
              <a:gd name="adj" fmla="val 50000"/>
            </a:avLst>
          </a:prstGeom>
          <a:solidFill>
            <a:srgbClr val="C1FEEF"/>
          </a:solidFill>
          <a:ln w="25400" cap="flat" cmpd="sng">
            <a:solidFill>
              <a:srgbClr val="00946F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Shape 200"/>
          <p:cNvSpPr/>
          <p:nvPr/>
        </p:nvSpPr>
        <p:spPr>
          <a:xfrm>
            <a:off x="1979133" y="914400"/>
            <a:ext cx="2394428" cy="120032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8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World Meteorological </a:t>
            </a:r>
            <a:r>
              <a:rPr lang="en-US" sz="1800" b="1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Organization (WMO)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600" b="1" dirty="0" smtClean="0">
                <a:solidFill>
                  <a:schemeClr val="dk1"/>
                </a:solidFill>
              </a:rPr>
              <a:t>(</a:t>
            </a:r>
            <a:r>
              <a:rPr lang="en-US" sz="1600" b="1" dirty="0" err="1" smtClean="0">
                <a:solidFill>
                  <a:schemeClr val="dk1"/>
                </a:solidFill>
              </a:rPr>
              <a:t>SatComm</a:t>
            </a:r>
            <a:r>
              <a:rPr lang="en-US" sz="1600" b="1" dirty="0" smtClean="0">
                <a:solidFill>
                  <a:schemeClr val="dk1"/>
                </a:solidFill>
              </a:rPr>
              <a:t> Forum)</a:t>
            </a:r>
            <a:endParaRPr lang="en-US" sz="1600" b="1" dirty="0">
              <a:solidFill>
                <a:schemeClr val="dk1"/>
              </a:solidFill>
              <a:sym typeface="Arial"/>
            </a:endParaRPr>
          </a:p>
        </p:txBody>
      </p:sp>
      <p:pic>
        <p:nvPicPr>
          <p:cNvPr id="201" name="Shape 20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3286200">
            <a:off x="3063096" y="2554200"/>
            <a:ext cx="877886" cy="42703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Shape 20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3475260">
            <a:off x="5319220" y="2557803"/>
            <a:ext cx="877887" cy="427038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Shape 203"/>
          <p:cNvSpPr/>
          <p:nvPr/>
        </p:nvSpPr>
        <p:spPr>
          <a:xfrm>
            <a:off x="6324600" y="4648200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4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Wildlife</a:t>
            </a:r>
          </a:p>
        </p:txBody>
      </p:sp>
      <p:sp>
        <p:nvSpPr>
          <p:cNvPr id="204" name="Shape 204"/>
          <p:cNvSpPr txBox="1"/>
          <p:nvPr/>
        </p:nvSpPr>
        <p:spPr>
          <a:xfrm>
            <a:off x="1981200" y="152400"/>
            <a:ext cx="6781800" cy="461664"/>
          </a:xfrm>
          <a:prstGeom prst="rect">
            <a:avLst/>
          </a:prstGeom>
          <a:noFill/>
          <a:ln w="57150" cap="flat" cmpd="sng">
            <a:solidFill>
              <a:srgbClr val="00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2400" b="1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What is the current structure of the program?</a:t>
            </a:r>
          </a:p>
        </p:txBody>
      </p:sp>
      <p:pic>
        <p:nvPicPr>
          <p:cNvPr id="205" name="Shape 20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09600" y="5562600"/>
            <a:ext cx="7402286" cy="1295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" name="Shape 20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5400000">
            <a:off x="4148136" y="4721225"/>
            <a:ext cx="877887" cy="427037"/>
          </a:xfrm>
          <a:prstGeom prst="rect">
            <a:avLst/>
          </a:prstGeom>
          <a:noFill/>
          <a:ln>
            <a:noFill/>
          </a:ln>
        </p:spPr>
      </p:pic>
      <p:sp>
        <p:nvSpPr>
          <p:cNvPr id="207" name="Shape 207"/>
          <p:cNvSpPr/>
          <p:nvPr/>
        </p:nvSpPr>
        <p:spPr>
          <a:xfrm>
            <a:off x="7239000" y="4800600"/>
            <a:ext cx="838199" cy="304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4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Buoys</a:t>
            </a:r>
          </a:p>
        </p:txBody>
      </p:sp>
      <p:sp>
        <p:nvSpPr>
          <p:cNvPr id="208" name="Shape 208"/>
          <p:cNvSpPr/>
          <p:nvPr/>
        </p:nvSpPr>
        <p:spPr>
          <a:xfrm>
            <a:off x="7239000" y="4419600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4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Floats</a:t>
            </a:r>
          </a:p>
        </p:txBody>
      </p:sp>
      <p:sp>
        <p:nvSpPr>
          <p:cNvPr id="209" name="Shape 209"/>
          <p:cNvSpPr/>
          <p:nvPr/>
        </p:nvSpPr>
        <p:spPr>
          <a:xfrm>
            <a:off x="8077200" y="4495800"/>
            <a:ext cx="990599" cy="52321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4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Fixed Stations</a:t>
            </a:r>
          </a:p>
        </p:txBody>
      </p:sp>
      <p:pic>
        <p:nvPicPr>
          <p:cNvPr id="210" name="Shape 21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" y="1"/>
            <a:ext cx="1600199" cy="1456982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Shape 197"/>
          <p:cNvSpPr/>
          <p:nvPr/>
        </p:nvSpPr>
        <p:spPr>
          <a:xfrm>
            <a:off x="5143140" y="971982"/>
            <a:ext cx="2857860" cy="1142747"/>
          </a:xfrm>
          <a:prstGeom prst="roundRect">
            <a:avLst>
              <a:gd name="adj" fmla="val 50000"/>
            </a:avLst>
          </a:prstGeom>
          <a:solidFill>
            <a:srgbClr val="C1FEEF"/>
          </a:solidFill>
          <a:ln w="25400" cap="flat" cmpd="sng">
            <a:solidFill>
              <a:srgbClr val="00946F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" name="Shape 200"/>
          <p:cNvSpPr/>
          <p:nvPr/>
        </p:nvSpPr>
        <p:spPr>
          <a:xfrm>
            <a:off x="5257800" y="1066800"/>
            <a:ext cx="2631327" cy="990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800" b="1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Intergovernmental Oceanographic Commission (IOC)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629399" y="2209800"/>
            <a:ext cx="2095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rgbClr val="FF0000"/>
                </a:solidFill>
              </a:rPr>
              <a:t>Collecte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Localisation</a:t>
            </a:r>
            <a:r>
              <a:rPr lang="en-US" b="1" dirty="0">
                <a:solidFill>
                  <a:srgbClr val="FF0000"/>
                </a:solidFill>
              </a:rPr>
              <a:t> Satellites (CLS)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" name="Shape 174" descr="ARGOS JTA Logo final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782762" cy="1760537"/>
          </a:xfrm>
          <a:prstGeom prst="rect">
            <a:avLst/>
          </a:prstGeom>
          <a:noFill/>
          <a:ln w="19050" cap="flat" cmpd="sng">
            <a:solidFill>
              <a:srgbClr val="00CCFF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" name="TextBox 1"/>
          <p:cNvSpPr txBox="1"/>
          <p:nvPr/>
        </p:nvSpPr>
        <p:spPr>
          <a:xfrm>
            <a:off x="457200" y="1828800"/>
            <a:ext cx="83058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Recent Changes Include:</a:t>
            </a:r>
            <a:endParaRPr lang="en-US" sz="2000" dirty="0"/>
          </a:p>
          <a:p>
            <a:endParaRPr lang="en-US" sz="2000" dirty="0"/>
          </a:p>
          <a:p>
            <a:pPr marL="457200" indent="-457200">
              <a:buAutoNum type="arabicPeriod"/>
            </a:pPr>
            <a:r>
              <a:rPr lang="en-US" sz="2000" dirty="0" smtClean="0"/>
              <a:t>JTA </a:t>
            </a:r>
            <a:r>
              <a:rPr lang="en-US" sz="2000" dirty="0" smtClean="0"/>
              <a:t>Meetings now 1X every 4 years following the lead of the </a:t>
            </a:r>
            <a:r>
              <a:rPr lang="en-US" sz="2000" dirty="0" err="1" smtClean="0"/>
              <a:t>Satcom</a:t>
            </a:r>
            <a:r>
              <a:rPr lang="en-US" sz="2000" dirty="0" smtClean="0"/>
              <a:t> Forum Terms-Of-Reference.  Used to meet annually following the WMO/IOC Data Buoy Cooperation Panel (DBCP</a:t>
            </a:r>
            <a:r>
              <a:rPr lang="en-US" sz="2000" dirty="0" smtClean="0"/>
              <a:t>).</a:t>
            </a:r>
          </a:p>
          <a:p>
            <a:endParaRPr lang="en-US" sz="2000" dirty="0"/>
          </a:p>
          <a:p>
            <a:pPr marL="457200" indent="-457200">
              <a:buAutoNum type="arabicPeriod" startAt="2"/>
            </a:pPr>
            <a:r>
              <a:rPr lang="en-US" sz="2000" dirty="0" smtClean="0"/>
              <a:t>January </a:t>
            </a:r>
            <a:r>
              <a:rPr lang="en-US" sz="2000" dirty="0" smtClean="0"/>
              <a:t>of 2018, implemented a major overhaul of the </a:t>
            </a:r>
            <a:r>
              <a:rPr lang="en-US" sz="2000" dirty="0" smtClean="0"/>
              <a:t>tariff </a:t>
            </a:r>
            <a:r>
              <a:rPr lang="en-US" sz="2000" dirty="0" smtClean="0"/>
              <a:t>structure for all </a:t>
            </a:r>
            <a:r>
              <a:rPr lang="en-US" sz="2000" dirty="0" smtClean="0"/>
              <a:t>users with the purpose to make it </a:t>
            </a:r>
            <a:r>
              <a:rPr lang="en-US" sz="2000" dirty="0" smtClean="0"/>
              <a:t>simple</a:t>
            </a:r>
            <a:r>
              <a:rPr lang="en-US" sz="2000" dirty="0"/>
              <a:t>, attractive, and budget </a:t>
            </a:r>
            <a:r>
              <a:rPr lang="en-US" sz="2000" dirty="0" smtClean="0"/>
              <a:t>predictable with the goal of leading </a:t>
            </a:r>
            <a:r>
              <a:rPr lang="en-US" sz="2000" dirty="0"/>
              <a:t>and encouraging the future of Argos and the development of its applications</a:t>
            </a:r>
            <a:r>
              <a:rPr lang="en-US" sz="2000" dirty="0" smtClean="0"/>
              <a:t>.</a:t>
            </a:r>
          </a:p>
          <a:p>
            <a:endParaRPr lang="en-US" sz="2000" dirty="0"/>
          </a:p>
          <a:p>
            <a:r>
              <a:rPr lang="en-US" sz="2000" dirty="0" smtClean="0"/>
              <a:t>3.  Added an action for the JTA Chair to provide a summary report on any official meetings to the </a:t>
            </a:r>
            <a:r>
              <a:rPr lang="en-US" sz="2000" dirty="0" err="1" smtClean="0"/>
              <a:t>Satcom</a:t>
            </a:r>
            <a:r>
              <a:rPr lang="en-US" sz="2000" dirty="0" smtClean="0"/>
              <a:t> Forum Chair.</a:t>
            </a:r>
            <a:endParaRPr lang="en-US" sz="2000" dirty="0"/>
          </a:p>
        </p:txBody>
      </p:sp>
      <p:sp>
        <p:nvSpPr>
          <p:cNvPr id="7" name="Shape 175"/>
          <p:cNvSpPr txBox="1"/>
          <p:nvPr/>
        </p:nvSpPr>
        <p:spPr>
          <a:xfrm>
            <a:off x="1981200" y="619781"/>
            <a:ext cx="6497129" cy="523219"/>
          </a:xfrm>
          <a:prstGeom prst="rect">
            <a:avLst/>
          </a:prstGeom>
          <a:noFill/>
          <a:ln w="57150" cap="flat" cmpd="sng">
            <a:solidFill>
              <a:srgbClr val="00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2800" b="1" dirty="0" smtClean="0">
                <a:solidFill>
                  <a:srgbClr val="000066"/>
                </a:solidFill>
              </a:rPr>
              <a:t>Recent Changes</a:t>
            </a:r>
            <a:endParaRPr lang="en-US" sz="2800" b="1" i="0" u="none" strike="noStrike" cap="none" dirty="0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3040339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" name="Shape 174" descr="ARGOS JTA Logo final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782762" cy="1760537"/>
          </a:xfrm>
          <a:prstGeom prst="rect">
            <a:avLst/>
          </a:prstGeom>
          <a:noFill/>
          <a:ln w="19050" cap="flat" cmpd="sng">
            <a:solidFill>
              <a:srgbClr val="00CCFF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75" name="Shape 175"/>
          <p:cNvSpPr txBox="1"/>
          <p:nvPr/>
        </p:nvSpPr>
        <p:spPr>
          <a:xfrm>
            <a:off x="1600200" y="1905000"/>
            <a:ext cx="6497129" cy="3048000"/>
          </a:xfrm>
          <a:prstGeom prst="rect">
            <a:avLst/>
          </a:prstGeom>
          <a:noFill/>
          <a:ln w="57150" cap="flat" cmpd="sng">
            <a:solidFill>
              <a:srgbClr val="00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endParaRPr lang="en-US" sz="6600" b="1" dirty="0" smtClean="0">
              <a:solidFill>
                <a:srgbClr val="000066"/>
              </a:solidFill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6600" b="1" dirty="0" smtClean="0">
                <a:solidFill>
                  <a:srgbClr val="000066"/>
                </a:solidFill>
              </a:rPr>
              <a:t>Questions?</a:t>
            </a:r>
            <a:endParaRPr lang="en-US" sz="6600" b="1" i="0" u="none" strike="noStrike" cap="none" dirty="0">
              <a:solidFill>
                <a:srgbClr val="000066"/>
              </a:solidFill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6890890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oaring">
  <a:themeElements>
    <a:clrScheme name="Soaring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undos">
  <a:themeElements>
    <a:clrScheme name="">
      <a:dk1>
        <a:srgbClr val="919191"/>
      </a:dk1>
      <a:lt1>
        <a:srgbClr val="FFFFFF"/>
      </a:lt1>
      <a:dk2>
        <a:srgbClr val="B1C7FF"/>
      </a:dk2>
      <a:lt2>
        <a:srgbClr val="FAFD00"/>
      </a:lt2>
      <a:accent1>
        <a:srgbClr val="618FFD"/>
      </a:accent1>
      <a:accent2>
        <a:srgbClr val="CECECE"/>
      </a:accent2>
      <a:accent3>
        <a:srgbClr val="D5E0FF"/>
      </a:accent3>
      <a:accent4>
        <a:srgbClr val="DADADA"/>
      </a:accent4>
      <a:accent5>
        <a:srgbClr val="B7C6FE"/>
      </a:accent5>
      <a:accent6>
        <a:srgbClr val="BABABA"/>
      </a:accent6>
      <a:hlink>
        <a:srgbClr val="FC0128"/>
      </a:hlink>
      <a:folHlink>
        <a:srgbClr val="8CF4EA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853</TotalTime>
  <Words>380</Words>
  <Application>Microsoft Office PowerPoint</Application>
  <PresentationFormat>On-screen Show (4:3)</PresentationFormat>
  <Paragraphs>58</Paragraphs>
  <Slides>6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8" baseType="lpstr">
      <vt:lpstr>Soaring</vt:lpstr>
      <vt:lpstr>Mundos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Eric Locklear</dc:creator>
  <cp:lastModifiedBy>Eric Locklear</cp:lastModifiedBy>
  <cp:revision>52</cp:revision>
  <dcterms:modified xsi:type="dcterms:W3CDTF">2018-03-13T14:05:36Z</dcterms:modified>
</cp:coreProperties>
</file>