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793F-D3B1-4373-976F-B490E373FCBB}" type="datetimeFigureOut">
              <a:rPr lang="en-US" smtClean="0"/>
              <a:t>3/8/2018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41B86-2C18-427D-B959-C6C4D1C19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165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793F-D3B1-4373-976F-B490E373FCBB}" type="datetimeFigureOut">
              <a:rPr lang="en-US" smtClean="0"/>
              <a:t>3/8/2018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41B86-2C18-427D-B959-C6C4D1C19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66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793F-D3B1-4373-976F-B490E373FCBB}" type="datetimeFigureOut">
              <a:rPr lang="en-US" smtClean="0"/>
              <a:t>3/8/2018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41B86-2C18-427D-B959-C6C4D1C19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7886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793F-D3B1-4373-976F-B490E373FCBB}" type="datetimeFigureOut">
              <a:rPr lang="en-US" smtClean="0"/>
              <a:t>3/8/2018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41B86-2C18-427D-B959-C6C4D1C19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1302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793F-D3B1-4373-976F-B490E373FCBB}" type="datetimeFigureOut">
              <a:rPr lang="en-US" smtClean="0"/>
              <a:t>3/8/2018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41B86-2C18-427D-B959-C6C4D1C19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916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793F-D3B1-4373-976F-B490E373FCBB}" type="datetimeFigureOut">
              <a:rPr lang="en-US" smtClean="0"/>
              <a:t>3/8/2018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41B86-2C18-427D-B959-C6C4D1C19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8141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793F-D3B1-4373-976F-B490E373FCBB}" type="datetimeFigureOut">
              <a:rPr lang="en-US" smtClean="0"/>
              <a:t>3/8/2018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41B86-2C18-427D-B959-C6C4D1C19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508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793F-D3B1-4373-976F-B490E373FCBB}" type="datetimeFigureOut">
              <a:rPr lang="en-US" smtClean="0"/>
              <a:t>3/8/2018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41B86-2C18-427D-B959-C6C4D1C19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030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793F-D3B1-4373-976F-B490E373FCBB}" type="datetimeFigureOut">
              <a:rPr lang="en-US" smtClean="0"/>
              <a:t>3/8/2018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41B86-2C18-427D-B959-C6C4D1C19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958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793F-D3B1-4373-976F-B490E373FCBB}" type="datetimeFigureOut">
              <a:rPr lang="en-US" smtClean="0"/>
              <a:t>3/8/2018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41B86-2C18-427D-B959-C6C4D1C19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27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793F-D3B1-4373-976F-B490E373FCBB}" type="datetimeFigureOut">
              <a:rPr lang="en-US" smtClean="0"/>
              <a:t>3/8/2018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41B86-2C18-427D-B959-C6C4D1C19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779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1E793F-D3B1-4373-976F-B490E373FCBB}" type="datetimeFigureOut">
              <a:rPr lang="en-US" smtClean="0"/>
              <a:t>3/8/2018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E41B86-2C18-427D-B959-C6C4D1C19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599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fteichert@wmo.int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Specialties of Hydrology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data exchange is usually restricted to collaborating NMHS within a river basin</a:t>
            </a:r>
          </a:p>
          <a:p>
            <a:r>
              <a:rPr lang="en-US" dirty="0" smtClean="0"/>
              <a:t>this 'isolation' has lead to the implementation of several independent proprietary technologies with low interconnectivity</a:t>
            </a:r>
          </a:p>
          <a:p>
            <a:r>
              <a:rPr lang="en-US" dirty="0" smtClean="0"/>
              <a:t>water data is highly political, i.e.</a:t>
            </a:r>
            <a:r>
              <a:rPr lang="en-US" dirty="0" smtClean="0">
                <a:sym typeface="Wingdings" panose="05000000000000000000" pitchFamily="2" charset="2"/>
              </a:rPr>
              <a:t> data sharing is very sensitive often unwanted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427984" y="6378948"/>
            <a:ext cx="4576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/>
              <a:t>by </a:t>
            </a:r>
            <a:r>
              <a:rPr lang="fr-CH" dirty="0" smtClean="0">
                <a:hlinkClick r:id="rId2"/>
              </a:rPr>
              <a:t>fteichert@wmo.int</a:t>
            </a:r>
            <a:r>
              <a:rPr lang="fr-CH" dirty="0" smtClean="0"/>
              <a:t>, BSH/CLW, HydroHub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3221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Vision for Hydrology Users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meteorology and hydrology (and other) data is needed but data technically comes from different sources, i.e. </a:t>
            </a:r>
            <a:r>
              <a:rPr lang="en-US" dirty="0" smtClean="0"/>
              <a:t>GTS </a:t>
            </a:r>
            <a:r>
              <a:rPr lang="en-US" dirty="0" smtClean="0"/>
              <a:t>and intra-basin </a:t>
            </a:r>
            <a:r>
              <a:rPr lang="en-US" dirty="0" smtClean="0"/>
              <a:t>system</a:t>
            </a:r>
            <a:endParaRPr lang="en-US" dirty="0" smtClean="0"/>
          </a:p>
          <a:p>
            <a:r>
              <a:rPr lang="en-US" dirty="0" smtClean="0"/>
              <a:t>a WIS 2.0 API should unify access to data from meteorology and hydrology as well as climatology and other WMO communities and possibly beyond</a:t>
            </a:r>
          </a:p>
          <a:p>
            <a:r>
              <a:rPr lang="en-US" dirty="0" smtClean="0"/>
              <a:t>unified access refers to service discovery, provision and consumption as well as unification of meta data description (products and assets) and data formats</a:t>
            </a:r>
          </a:p>
          <a:p>
            <a:r>
              <a:rPr lang="en-US" dirty="0" smtClean="0"/>
              <a:t>the WIS 2.0 API should allow data exchange also on national level to support the observing networks and service delivery to customers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2362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Way forward: WIS 2.0 Implementation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WHOS is the contribution of hydrology to WIGOS and WIS 2.0</a:t>
            </a:r>
          </a:p>
          <a:p>
            <a:r>
              <a:rPr lang="en-US" dirty="0" smtClean="0"/>
              <a:t>scope/responsibilities of WIS 2.0 should be defined in the context of WIGOS and S-GDPFS</a:t>
            </a:r>
          </a:p>
          <a:p>
            <a:r>
              <a:rPr lang="en-US" dirty="0" smtClean="0"/>
              <a:t>concrete interface contracts will allow coordinated  developments and clear requirements to WHOS implementation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4413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196</Words>
  <Application>Microsoft Office PowerPoint</Application>
  <PresentationFormat>On-screen Show (4:3)</PresentationFormat>
  <Paragraphs>14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Specialties of Hydrology</vt:lpstr>
      <vt:lpstr>Vision for Hydrology Users</vt:lpstr>
      <vt:lpstr>Way forward: WIS 2.0 Implementation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Specialties of Hydrology</dc:title>
  <dc:creator>Florian Teichert</dc:creator>
  <cp:lastModifiedBy>Florian Teichert</cp:lastModifiedBy>
  <cp:revision>3</cp:revision>
  <dcterms:created xsi:type="dcterms:W3CDTF">2018-03-08T07:35:00Z</dcterms:created>
  <dcterms:modified xsi:type="dcterms:W3CDTF">2018-03-08T10:47:02Z</dcterms:modified>
</cp:coreProperties>
</file>