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3" r:id="rId3"/>
    <p:sldId id="264" r:id="rId4"/>
    <p:sldId id="262" r:id="rId5"/>
    <p:sldId id="265" r:id="rId6"/>
    <p:sldId id="258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0" d="100"/>
          <a:sy n="70" d="100"/>
        </p:scale>
        <p:origin x="-137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wmo2016_powerpoint_standard_v2_dark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0000" cy="6887123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FFC000"/>
                </a:solidFill>
              </a:rPr>
              <a:t>WMO reform</a:t>
            </a:r>
            <a:endParaRPr lang="en-US" sz="4800" dirty="0" smtClean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To build a governance that</a:t>
            </a:r>
            <a:endParaRPr lang="en-GB" dirty="0" smtClean="0"/>
          </a:p>
          <a:p>
            <a:r>
              <a:rPr lang="en-GB" dirty="0" smtClean="0"/>
              <a:t>Better addresses the global challenges of the 21</a:t>
            </a:r>
            <a:r>
              <a:rPr lang="en-GB" baseline="30000" dirty="0" smtClean="0"/>
              <a:t>st</a:t>
            </a:r>
            <a:r>
              <a:rPr lang="en-GB" dirty="0" smtClean="0"/>
              <a:t> century</a:t>
            </a:r>
          </a:p>
          <a:p>
            <a:r>
              <a:rPr lang="en-GB" dirty="0" smtClean="0"/>
              <a:t>Is more responsive to regional needs</a:t>
            </a:r>
          </a:p>
          <a:p>
            <a:r>
              <a:rPr lang="en-GB" dirty="0" smtClean="0"/>
              <a:t>Reflects the need for multidisciplinary and multi-stakeholder collaboration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22861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en-GB" sz="3600" b="1" dirty="0" smtClean="0"/>
          </a:p>
          <a:p>
            <a:pPr marL="0" indent="0" algn="ctr">
              <a:buNone/>
            </a:pPr>
            <a:r>
              <a:rPr lang="en-GB" sz="3600" b="1" dirty="0" smtClean="0"/>
              <a:t>Earth system approach </a:t>
            </a:r>
          </a:p>
          <a:p>
            <a:pPr marL="0" indent="0" algn="ctr">
              <a:buNone/>
            </a:pPr>
            <a:r>
              <a:rPr lang="en-GB" sz="3600" b="1" dirty="0" smtClean="0"/>
              <a:t>in the WMO Governance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5150162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graphicFrame>
        <p:nvGraphicFramePr>
          <p:cNvPr id="3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6371641"/>
              </p:ext>
            </p:extLst>
          </p:nvPr>
        </p:nvGraphicFramePr>
        <p:xfrm>
          <a:off x="707124" y="693476"/>
          <a:ext cx="8086204" cy="559814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Acrobat Document" r:id="rId3" imgW="7429313" imgH="5143314" progId="Acrobat.Document.11">
                  <p:embed/>
                </p:oleObj>
              </mc:Choice>
              <mc:Fallback>
                <p:oleObj name="Acrobat Document" r:id="rId3" imgW="7429313" imgH="5143314" progId="Acrobat.Document.1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07124" y="693476"/>
                        <a:ext cx="8086204" cy="559814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3"/>
          <p:cNvSpPr/>
          <p:nvPr/>
        </p:nvSpPr>
        <p:spPr>
          <a:xfrm>
            <a:off x="7683690" y="464024"/>
            <a:ext cx="1228298" cy="627797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4941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When?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4-8 April Joint Session of Technical Commissions and Research Board</a:t>
            </a:r>
          </a:p>
          <a:p>
            <a:r>
              <a:rPr lang="en-GB" dirty="0" smtClean="0"/>
              <a:t>Establishment of the Standing Committee</a:t>
            </a:r>
          </a:p>
          <a:p>
            <a:r>
              <a:rPr lang="en-GB" dirty="0" smtClean="0"/>
              <a:t>Standing Committee will establish the Expert Teams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75331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_dark-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80000" cy="6885000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chemeClr val="bg1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chemeClr val="bg1"/>
                </a:solidFill>
              </a:rPr>
              <a:t>Merci</a:t>
            </a:r>
            <a:endParaRPr lang="en-US" sz="4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BLU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WMO_BLUE_Powerpoint_en_fr</Template>
  <TotalTime>45</TotalTime>
  <Words>68</Words>
  <Application>Microsoft Office PowerPoint</Application>
  <PresentationFormat>On-screen Show (4:3)</PresentationFormat>
  <Paragraphs>16</Paragraphs>
  <Slides>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WMO_BLUE_Powerpoint_en_fr</vt:lpstr>
      <vt:lpstr>Adobe Acrobat Document</vt:lpstr>
      <vt:lpstr>PowerPoint Presentation</vt:lpstr>
      <vt:lpstr>Why?</vt:lpstr>
      <vt:lpstr>How?</vt:lpstr>
      <vt:lpstr>PowerPoint Presentation</vt:lpstr>
      <vt:lpstr>When?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Enrico Fucile</dc:creator>
  <cp:lastModifiedBy>Enrico Fucile</cp:lastModifiedBy>
  <cp:revision>5</cp:revision>
  <dcterms:created xsi:type="dcterms:W3CDTF">2020-03-05T20:13:44Z</dcterms:created>
  <dcterms:modified xsi:type="dcterms:W3CDTF">2020-03-05T20:59:07Z</dcterms:modified>
</cp:coreProperties>
</file>