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01"/>
    <p:restoredTop sz="94611"/>
  </p:normalViewPr>
  <p:slideViewPr>
    <p:cSldViewPr snapToGrid="0" snapToObjects="1">
      <p:cViewPr varScale="1">
        <p:scale>
          <a:sx n="76" d="100"/>
          <a:sy n="76" d="100"/>
        </p:scale>
        <p:origin x="200" y="9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7187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40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095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64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61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16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856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302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442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503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478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3E1F9-4E03-044F-A64E-7ADC6F610EBE}" type="datetimeFigureOut">
              <a:rPr lang="fr-FR" smtClean="0"/>
              <a:t>18/01/2018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02F5F-EB5D-D24C-A68C-CC8A40D6DD8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09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SGDPS support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User story: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r>
              <a:rPr lang="fr-FR" dirty="0"/>
              <a:t>"A </a:t>
            </a:r>
            <a:r>
              <a:rPr lang="fr-FR" dirty="0" err="1"/>
              <a:t>forecaster</a:t>
            </a:r>
            <a:r>
              <a:rPr lang="fr-FR" dirty="0"/>
              <a:t> </a:t>
            </a:r>
            <a:r>
              <a:rPr lang="fr-FR" dirty="0" err="1"/>
              <a:t>from</a:t>
            </a:r>
            <a:r>
              <a:rPr lang="fr-FR" dirty="0"/>
              <a:t> an NMS has a </a:t>
            </a:r>
            <a:r>
              <a:rPr lang="fr-FR" dirty="0" err="1"/>
              <a:t>accessed</a:t>
            </a:r>
            <a:r>
              <a:rPr lang="fr-FR" dirty="0"/>
              <a:t> to the Internet and a web browser. </a:t>
            </a:r>
            <a:r>
              <a:rPr lang="fr-FR" dirty="0" err="1"/>
              <a:t>She</a:t>
            </a:r>
            <a:r>
              <a:rPr lang="fr-FR" dirty="0"/>
              <a:t> logs in to a </a:t>
            </a:r>
            <a:r>
              <a:rPr lang="fr-FR" dirty="0" err="1"/>
              <a:t>website</a:t>
            </a:r>
            <a:r>
              <a:rPr lang="fr-FR" dirty="0"/>
              <a:t> </a:t>
            </a:r>
            <a:r>
              <a:rPr lang="fr-FR" dirty="0" err="1"/>
              <a:t>hosted</a:t>
            </a:r>
            <a:r>
              <a:rPr lang="fr-FR" dirty="0"/>
              <a:t> in the cloud, and </a:t>
            </a:r>
            <a:r>
              <a:rPr lang="fr-FR" dirty="0" err="1"/>
              <a:t>using</a:t>
            </a:r>
            <a:r>
              <a:rPr lang="fr-FR" dirty="0"/>
              <a:t> a </a:t>
            </a:r>
            <a:r>
              <a:rPr lang="fr-FR" dirty="0" err="1"/>
              <a:t>form</a:t>
            </a:r>
            <a:r>
              <a:rPr lang="fr-FR" dirty="0"/>
              <a:t>, </a:t>
            </a:r>
            <a:r>
              <a:rPr lang="fr-FR" dirty="0" err="1"/>
              <a:t>defines</a:t>
            </a:r>
            <a:r>
              <a:rPr lang="fr-FR" dirty="0"/>
              <a:t> a </a:t>
            </a:r>
            <a:r>
              <a:rPr lang="fr-FR" dirty="0" err="1"/>
              <a:t>geographical</a:t>
            </a:r>
            <a:r>
              <a:rPr lang="fr-FR" dirty="0"/>
              <a:t> area. On </a:t>
            </a:r>
            <a:r>
              <a:rPr lang="fr-FR" dirty="0" err="1"/>
              <a:t>submission</a:t>
            </a:r>
            <a:r>
              <a:rPr lang="fr-FR" dirty="0"/>
              <a:t>, a </a:t>
            </a:r>
            <a:r>
              <a:rPr lang="fr-FR" dirty="0" err="1"/>
              <a:t>process</a:t>
            </a:r>
            <a:r>
              <a:rPr lang="fr-FR" dirty="0"/>
              <a:t> </a:t>
            </a:r>
            <a:r>
              <a:rPr lang="fr-FR" dirty="0" err="1"/>
              <a:t>starts</a:t>
            </a:r>
            <a:r>
              <a:rPr lang="fr-FR" dirty="0"/>
              <a:t> </a:t>
            </a:r>
            <a:r>
              <a:rPr lang="fr-FR" dirty="0" err="1"/>
              <a:t>that</a:t>
            </a:r>
            <a:r>
              <a:rPr lang="fr-FR" dirty="0"/>
              <a:t> </a:t>
            </a:r>
            <a:r>
              <a:rPr lang="fr-FR" dirty="0" err="1"/>
              <a:t>fetches</a:t>
            </a:r>
            <a:r>
              <a:rPr lang="fr-FR" dirty="0"/>
              <a:t> </a:t>
            </a:r>
            <a:r>
              <a:rPr lang="fr-FR" dirty="0" err="1"/>
              <a:t>boundary</a:t>
            </a:r>
            <a:r>
              <a:rPr lang="fr-FR" dirty="0"/>
              <a:t> conditions </a:t>
            </a:r>
            <a:r>
              <a:rPr lang="fr-FR" dirty="0" err="1"/>
              <a:t>from</a:t>
            </a:r>
            <a:r>
              <a:rPr lang="fr-FR" dirty="0"/>
              <a:t> a global NWP centre and </a:t>
            </a:r>
            <a:r>
              <a:rPr lang="fr-FR" dirty="0" err="1"/>
              <a:t>run</a:t>
            </a:r>
            <a:r>
              <a:rPr lang="fr-FR" dirty="0"/>
              <a:t> a 48h </a:t>
            </a:r>
            <a:r>
              <a:rPr lang="fr-FR" dirty="0" err="1"/>
              <a:t>forecast</a:t>
            </a:r>
            <a:r>
              <a:rPr lang="fr-FR" dirty="0"/>
              <a:t> </a:t>
            </a:r>
            <a:r>
              <a:rPr lang="fr-FR" dirty="0" err="1"/>
              <a:t>using</a:t>
            </a:r>
            <a:r>
              <a:rPr lang="fr-FR" dirty="0"/>
              <a:t> a </a:t>
            </a:r>
            <a:r>
              <a:rPr lang="fr-FR" dirty="0" err="1"/>
              <a:t>limited</a:t>
            </a:r>
            <a:r>
              <a:rPr lang="fr-FR" dirty="0"/>
              <a:t> area model over the </a:t>
            </a:r>
            <a:r>
              <a:rPr lang="fr-FR" dirty="0" err="1"/>
              <a:t>selected</a:t>
            </a:r>
            <a:r>
              <a:rPr lang="fr-FR" dirty="0"/>
              <a:t> zone. A few minutes </a:t>
            </a:r>
            <a:r>
              <a:rPr lang="fr-FR" dirty="0" err="1"/>
              <a:t>later</a:t>
            </a:r>
            <a:r>
              <a:rPr lang="fr-FR" dirty="0"/>
              <a:t>, </a:t>
            </a:r>
            <a:r>
              <a:rPr lang="fr-FR" dirty="0" err="1"/>
              <a:t>she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presented</a:t>
            </a:r>
            <a:r>
              <a:rPr lang="fr-FR" dirty="0"/>
              <a:t> </a:t>
            </a:r>
            <a:r>
              <a:rPr lang="fr-FR" dirty="0" err="1"/>
              <a:t>with</a:t>
            </a:r>
            <a:r>
              <a:rPr lang="fr-FR" dirty="0"/>
              <a:t> a </a:t>
            </a:r>
            <a:r>
              <a:rPr lang="fr-FR" dirty="0" err="1"/>
              <a:t>predefined</a:t>
            </a:r>
            <a:r>
              <a:rPr lang="fr-FR" dirty="0"/>
              <a:t> set of </a:t>
            </a:r>
            <a:r>
              <a:rPr lang="fr-FR" dirty="0" err="1"/>
              <a:t>forecast</a:t>
            </a:r>
            <a:r>
              <a:rPr lang="fr-FR" dirty="0"/>
              <a:t> </a:t>
            </a:r>
            <a:r>
              <a:rPr lang="fr-FR" dirty="0" err="1"/>
              <a:t>maps</a:t>
            </a:r>
            <a:r>
              <a:rPr lang="fr-FR" dirty="0"/>
              <a:t>."</a:t>
            </a:r>
          </a:p>
          <a:p>
            <a:r>
              <a:rPr lang="fr-FR" dirty="0"/>
              <a:t> 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8906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Aero</a:t>
            </a:r>
            <a:r>
              <a:rPr lang="fr-FR" dirty="0" smtClean="0"/>
              <a:t> </a:t>
            </a:r>
            <a:r>
              <a:rPr lang="fr-FR" dirty="0" err="1" smtClean="0"/>
              <a:t>community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err="1"/>
              <a:t>MetSafe</a:t>
            </a:r>
            <a:r>
              <a:rPr lang="fr-FR" dirty="0"/>
              <a:t> services </a:t>
            </a:r>
            <a:r>
              <a:rPr lang="fr-FR" dirty="0" err="1"/>
              <a:t>platform</a:t>
            </a:r>
            <a:r>
              <a:rPr lang="fr-FR" dirty="0"/>
              <a:t> </a:t>
            </a:r>
            <a:r>
              <a:rPr lang="fr-FR" dirty="0" err="1"/>
              <a:t>delivers</a:t>
            </a:r>
            <a:r>
              <a:rPr lang="fr-FR" dirty="0"/>
              <a:t> </a:t>
            </a:r>
            <a:r>
              <a:rPr lang="fr-FR" dirty="0" err="1"/>
              <a:t>innovative</a:t>
            </a:r>
            <a:r>
              <a:rPr lang="fr-FR" dirty="0"/>
              <a:t> </a:t>
            </a:r>
            <a:r>
              <a:rPr lang="fr-FR" dirty="0" err="1"/>
              <a:t>meteorological</a:t>
            </a:r>
            <a:r>
              <a:rPr lang="fr-FR" dirty="0"/>
              <a:t> services to the </a:t>
            </a:r>
            <a:r>
              <a:rPr lang="fr-FR" dirty="0" err="1"/>
              <a:t>aeronautical</a:t>
            </a:r>
            <a:r>
              <a:rPr lang="fr-FR" dirty="0"/>
              <a:t> </a:t>
            </a:r>
            <a:r>
              <a:rPr lang="fr-FR" dirty="0" err="1"/>
              <a:t>community</a:t>
            </a:r>
            <a:r>
              <a:rPr lang="fr-FR" dirty="0"/>
              <a:t>. The solution relies on a cloud </a:t>
            </a:r>
            <a:r>
              <a:rPr lang="fr-FR" dirty="0" err="1"/>
              <a:t>based</a:t>
            </a:r>
            <a:r>
              <a:rPr lang="fr-FR" dirty="0"/>
              <a:t> software </a:t>
            </a:r>
            <a:r>
              <a:rPr lang="fr-FR" dirty="0" err="1"/>
              <a:t>implementing</a:t>
            </a:r>
            <a:r>
              <a:rPr lang="fr-FR" dirty="0"/>
              <a:t> the </a:t>
            </a:r>
            <a:r>
              <a:rPr lang="fr-FR" dirty="0" err="1"/>
              <a:t>latest</a:t>
            </a:r>
            <a:r>
              <a:rPr lang="fr-FR" dirty="0"/>
              <a:t>  standards of SWIM (System </a:t>
            </a:r>
            <a:r>
              <a:rPr lang="fr-FR" dirty="0" err="1"/>
              <a:t>wide</a:t>
            </a:r>
            <a:r>
              <a:rPr lang="fr-FR" dirty="0"/>
              <a:t> Information Management) , the new intranet for ATM (Air Traffic Management</a:t>
            </a:r>
            <a:r>
              <a:rPr lang="fr-FR" dirty="0" smtClean="0"/>
              <a:t>).</a:t>
            </a:r>
          </a:p>
          <a:p>
            <a:pPr lvl="1"/>
            <a:r>
              <a:rPr lang="fr-FR" dirty="0" err="1"/>
              <a:t>Tailored</a:t>
            </a:r>
            <a:r>
              <a:rPr lang="fr-FR" dirty="0"/>
              <a:t> </a:t>
            </a:r>
            <a:r>
              <a:rPr lang="fr-FR" dirty="0" err="1"/>
              <a:t>meteorological</a:t>
            </a:r>
            <a:r>
              <a:rPr lang="fr-FR" dirty="0"/>
              <a:t> </a:t>
            </a:r>
            <a:r>
              <a:rPr lang="fr-FR" dirty="0" err="1"/>
              <a:t>products</a:t>
            </a:r>
            <a:r>
              <a:rPr lang="fr-FR" dirty="0"/>
              <a:t> for aviation. The services </a:t>
            </a:r>
            <a:r>
              <a:rPr lang="fr-FR" dirty="0" err="1"/>
              <a:t>allows</a:t>
            </a:r>
            <a:r>
              <a:rPr lang="fr-FR" dirty="0"/>
              <a:t> to </a:t>
            </a:r>
            <a:r>
              <a:rPr lang="fr-FR" dirty="0" err="1"/>
              <a:t>cut</a:t>
            </a:r>
            <a:r>
              <a:rPr lang="fr-FR" dirty="0"/>
              <a:t> and slice </a:t>
            </a:r>
            <a:r>
              <a:rPr lang="fr-FR" dirty="0" err="1"/>
              <a:t>through</a:t>
            </a:r>
            <a:r>
              <a:rPr lang="fr-FR" dirty="0"/>
              <a:t> state of the art </a:t>
            </a:r>
            <a:r>
              <a:rPr lang="fr-FR" dirty="0" err="1"/>
              <a:t>weather</a:t>
            </a:r>
            <a:r>
              <a:rPr lang="fr-FR" dirty="0"/>
              <a:t> aviation </a:t>
            </a:r>
            <a:r>
              <a:rPr lang="fr-FR" dirty="0" err="1"/>
              <a:t>products</a:t>
            </a:r>
            <a:r>
              <a:rPr lang="fr-FR" dirty="0"/>
              <a:t> </a:t>
            </a:r>
            <a:r>
              <a:rPr lang="fr-FR" dirty="0" err="1"/>
              <a:t>such</a:t>
            </a:r>
            <a:r>
              <a:rPr lang="fr-FR" dirty="0"/>
              <a:t> as </a:t>
            </a:r>
            <a:r>
              <a:rPr lang="fr-FR" dirty="0" err="1"/>
              <a:t>winds</a:t>
            </a:r>
            <a:r>
              <a:rPr lang="fr-FR" dirty="0"/>
              <a:t>, satellite </a:t>
            </a:r>
            <a:r>
              <a:rPr lang="fr-FR" dirty="0" err="1"/>
              <a:t>derived</a:t>
            </a:r>
            <a:r>
              <a:rPr lang="fr-FR" dirty="0"/>
              <a:t> convection, </a:t>
            </a:r>
            <a:r>
              <a:rPr lang="fr-FR" dirty="0" err="1"/>
              <a:t>icing</a:t>
            </a:r>
            <a:r>
              <a:rPr lang="fr-FR" dirty="0"/>
              <a:t>, </a:t>
            </a:r>
            <a:r>
              <a:rPr lang="fr-FR" dirty="0" err="1"/>
              <a:t>Clear</a:t>
            </a:r>
            <a:r>
              <a:rPr lang="fr-FR" dirty="0"/>
              <a:t> Air turbulence or </a:t>
            </a:r>
            <a:r>
              <a:rPr lang="fr-FR" dirty="0" err="1"/>
              <a:t>lightning</a:t>
            </a:r>
            <a:r>
              <a:rPr lang="fr-FR" dirty="0"/>
              <a:t> </a:t>
            </a:r>
            <a:r>
              <a:rPr lang="fr-FR" dirty="0" err="1"/>
              <a:t>detection</a:t>
            </a:r>
            <a:r>
              <a:rPr lang="fr-FR" dirty="0"/>
              <a:t>. The </a:t>
            </a:r>
            <a:r>
              <a:rPr lang="fr-FR" dirty="0" err="1"/>
              <a:t>MetSafe</a:t>
            </a:r>
            <a:r>
              <a:rPr lang="fr-FR" dirty="0"/>
              <a:t> </a:t>
            </a:r>
            <a:r>
              <a:rPr lang="fr-FR" dirty="0" err="1"/>
              <a:t>platform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powered</a:t>
            </a:r>
            <a:r>
              <a:rPr lang="fr-FR" dirty="0"/>
              <a:t> by global </a:t>
            </a:r>
            <a:r>
              <a:rPr lang="fr-FR" dirty="0" err="1"/>
              <a:t>meteorological</a:t>
            </a:r>
            <a:r>
              <a:rPr lang="fr-FR" dirty="0"/>
              <a:t> </a:t>
            </a:r>
            <a:r>
              <a:rPr lang="fr-FR" dirty="0" err="1"/>
              <a:t>products</a:t>
            </a:r>
            <a:r>
              <a:rPr lang="fr-FR" dirty="0"/>
              <a:t> </a:t>
            </a:r>
            <a:r>
              <a:rPr lang="fr-FR" dirty="0" err="1"/>
              <a:t>provided</a:t>
            </a:r>
            <a:r>
              <a:rPr lang="fr-FR" dirty="0"/>
              <a:t> by </a:t>
            </a:r>
            <a:r>
              <a:rPr lang="fr-FR" dirty="0" err="1"/>
              <a:t>MeteoFrance</a:t>
            </a:r>
            <a:r>
              <a:rPr lang="fr-FR" dirty="0"/>
              <a:t>.</a:t>
            </a:r>
          </a:p>
          <a:p>
            <a:pPr lvl="0"/>
            <a:r>
              <a:rPr lang="fr-FR"/>
              <a:t> </a:t>
            </a:r>
            <a:r>
              <a:rPr lang="fr-FR" smtClean="0"/>
              <a:t>	Expert </a:t>
            </a:r>
            <a:r>
              <a:rPr lang="fr-FR" dirty="0"/>
              <a:t>MET-ATM services </a:t>
            </a:r>
            <a:r>
              <a:rPr lang="fr-FR" dirty="0" err="1"/>
              <a:t>translating</a:t>
            </a:r>
            <a:r>
              <a:rPr lang="fr-FR" dirty="0"/>
              <a:t> </a:t>
            </a:r>
            <a:r>
              <a:rPr lang="fr-FR" dirty="0" err="1"/>
              <a:t>weather</a:t>
            </a:r>
            <a:r>
              <a:rPr lang="fr-FR" dirty="0"/>
              <a:t> </a:t>
            </a:r>
            <a:r>
              <a:rPr lang="fr-FR" dirty="0" err="1"/>
              <a:t>into</a:t>
            </a:r>
            <a:r>
              <a:rPr lang="fr-FR" dirty="0"/>
              <a:t> real time impact and warnings on the ATM </a:t>
            </a:r>
            <a:r>
              <a:rPr lang="fr-FR" dirty="0" err="1"/>
              <a:t>capacity</a:t>
            </a:r>
            <a:r>
              <a:rPr lang="fr-FR" dirty="0"/>
              <a:t>.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9294330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102</Words>
  <Application>Microsoft Macintosh PowerPoint</Application>
  <PresentationFormat>Grand écran</PresentationFormat>
  <Paragraphs>7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SGDPS support</vt:lpstr>
      <vt:lpstr>Aero community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SGDPS support</dc:title>
  <dc:creator>Mattéo DELL ACQUA</dc:creator>
  <cp:lastModifiedBy>Mattéo DELL ACQUA</cp:lastModifiedBy>
  <cp:revision>1</cp:revision>
  <dcterms:created xsi:type="dcterms:W3CDTF">2018-01-18T16:39:12Z</dcterms:created>
  <dcterms:modified xsi:type="dcterms:W3CDTF">2018-01-18T16:41:44Z</dcterms:modified>
</cp:coreProperties>
</file>