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72" r:id="rId6"/>
    <p:sldMasterId id="2147483684" r:id="rId7"/>
    <p:sldMasterId id="2147483696" r:id="rId8"/>
  </p:sldMasterIdLst>
  <p:notesMasterIdLst>
    <p:notesMasterId r:id="rId15"/>
  </p:notesMasterIdLst>
  <p:sldIdLst>
    <p:sldId id="264" r:id="rId9"/>
    <p:sldId id="258" r:id="rId10"/>
    <p:sldId id="266" r:id="rId11"/>
    <p:sldId id="287" r:id="rId12"/>
    <p:sldId id="288" r:id="rId13"/>
    <p:sldId id="28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7" autoAdjust="0"/>
    <p:restoredTop sz="94660"/>
  </p:normalViewPr>
  <p:slideViewPr>
    <p:cSldViewPr>
      <p:cViewPr varScale="1">
        <p:scale>
          <a:sx n="109" d="100"/>
          <a:sy n="109" d="100"/>
        </p:scale>
        <p:origin x="171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DE91E-A6B9-42D5-9F7A-2237DE4B4F73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F68D9-5FF4-4082-B9AD-6294392CCFF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7487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4194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7875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5790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F68D9-5FF4-4082-B9AD-6294392CCFF4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3139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45586" y="1412777"/>
            <a:ext cx="7992888" cy="1470025"/>
          </a:xfrm>
        </p:spPr>
        <p:txBody>
          <a:bodyPr/>
          <a:lstStyle>
            <a:lvl1pPr algn="l">
              <a:defRPr b="1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0666" y="2883051"/>
            <a:ext cx="4945470" cy="1914102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6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9552" y="188640"/>
            <a:ext cx="8064896" cy="980728"/>
          </a:xfrm>
        </p:spPr>
        <p:txBody>
          <a:bodyPr anchor="b">
            <a:noAutofit/>
          </a:bodyPr>
          <a:lstStyle>
            <a:lvl1pPr algn="l"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39552" y="1916832"/>
            <a:ext cx="8136904" cy="432048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8" name="Text Placeholder 2"/>
          <p:cNvSpPr>
            <a:spLocks noGrp="1"/>
          </p:cNvSpPr>
          <p:nvPr>
            <p:ph idx="10"/>
          </p:nvPr>
        </p:nvSpPr>
        <p:spPr>
          <a:xfrm>
            <a:off x="539552" y="2636912"/>
            <a:ext cx="8136904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648098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9552" y="188640"/>
            <a:ext cx="8064896" cy="980728"/>
          </a:xfrm>
        </p:spPr>
        <p:txBody>
          <a:bodyPr anchor="b">
            <a:noAutofit/>
          </a:bodyPr>
          <a:lstStyle>
            <a:lvl1pPr algn="l"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39552" y="1916832"/>
            <a:ext cx="8136904" cy="432048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8" name="Text Placeholder 2"/>
          <p:cNvSpPr>
            <a:spLocks noGrp="1"/>
          </p:cNvSpPr>
          <p:nvPr>
            <p:ph idx="10"/>
          </p:nvPr>
        </p:nvSpPr>
        <p:spPr>
          <a:xfrm>
            <a:off x="539552" y="2636912"/>
            <a:ext cx="8136904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00449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1645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639737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416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356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356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7456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62633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80148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1313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8278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8272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7939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3624D-2D64-4326-B42C-B6C857663422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161A0-0E6A-4BED-9027-1915FC7FE8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7756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28" y="1122363"/>
            <a:ext cx="8496944" cy="2387600"/>
          </a:xfrm>
        </p:spPr>
        <p:txBody>
          <a:bodyPr anchor="b"/>
          <a:lstStyle>
            <a:lvl1pPr algn="ctr">
              <a:defRPr sz="6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8650" y="3602038"/>
            <a:ext cx="737235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A30E44-05C0-4260-B99B-E186AF5B1155}" type="datetimeFigureOut">
              <a:rPr lang="en-CA" smtClean="0"/>
              <a:pPr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EABB74C-5149-46DF-A834-AD57A63B04D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5690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7479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783753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0065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356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356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0766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1561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1561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58773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7589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0222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25357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8630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9378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0E44-05C0-4260-B99B-E186AF5B1155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BB74C-5149-46DF-A834-AD57A63B04D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4718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59532" y="1124744"/>
            <a:ext cx="8424936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602038"/>
            <a:ext cx="6858000" cy="763066"/>
          </a:xfrm>
        </p:spPr>
        <p:txBody>
          <a:bodyPr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70328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3502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999777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28806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76361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76361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06750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41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4"/>
            <a:ext cx="3887788" cy="30841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68650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41930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6060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84719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46328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18708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52BA614-9DC5-42CB-A96F-3868F9E3A0FA}" type="datetimeFigureOut">
              <a:rPr lang="en-CA" smtClean="0"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16DDEFB-C338-4CC3-AED0-0813951CD81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31679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45586" y="1412777"/>
            <a:ext cx="7992888" cy="1470025"/>
          </a:xfrm>
        </p:spPr>
        <p:txBody>
          <a:bodyPr/>
          <a:lstStyle>
            <a:lvl1pPr algn="l"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0666" y="2883051"/>
            <a:ext cx="4945470" cy="1914102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3538" y="6356352"/>
            <a:ext cx="2133600" cy="365125"/>
          </a:xfrm>
        </p:spPr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3050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72462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67530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4785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197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992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0502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62512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28926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53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7.jp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0610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6530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16530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cap="all" baseline="0">
          <a:solidFill>
            <a:schemeClr val="tx1">
              <a:lumMod val="65000"/>
              <a:lumOff val="3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81918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835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23731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763624D-2D64-4326-B42C-B6C857663422}" type="datetimeFigureOut">
              <a:rPr lang="en-CA" smtClean="0"/>
              <a:pPr/>
              <a:t>2019-11-13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23731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23731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05161A0-0E6A-4BED-9027-1915FC7FE8F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0334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10368"/>
            <a:ext cx="797579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835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16530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4A30E44-05C0-4260-B99B-E186AF5B1155}" type="datetimeFigureOut">
              <a:rPr lang="en-CA" smtClean="0"/>
              <a:pPr/>
              <a:t>2019-11-13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165304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16530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EABB74C-5149-46DF-A834-AD57A63B04D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7537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811981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835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165304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52BA614-9DC5-42CB-A96F-3868F9E3A0FA}" type="datetimeFigureOut">
              <a:rPr lang="en-CA" smtClean="0"/>
              <a:pPr/>
              <a:t>2019-11-13</a:t>
            </a:fld>
            <a:endParaRPr lang="en-CA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165304"/>
            <a:ext cx="30861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CA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165304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16DDEFB-C338-4CC3-AED0-0813951CD817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2633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37ADB-4FB9-482D-A1A4-E1F489B212F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59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 cap="all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wmo-im/wmo-cmp-t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wmo-im/wmo-cmp-ts#runnin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github.com/wmo-im/wmo-cmp-ts#using-the-api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WMO Core Metadata Profile Test Suite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Python tooling for validating</a:t>
            </a:r>
          </a:p>
          <a:p>
            <a:r>
              <a:rPr lang="en-US" dirty="0" smtClean="0"/>
              <a:t>WMO discovery metadata</a:t>
            </a:r>
            <a:endParaRPr lang="en-US" dirty="0"/>
          </a:p>
        </p:txBody>
      </p:sp>
      <p:sp>
        <p:nvSpPr>
          <p:cNvPr id="4" name="Subtitle 1"/>
          <p:cNvSpPr txBox="1">
            <a:spLocks/>
          </p:cNvSpPr>
          <p:nvPr/>
        </p:nvSpPr>
        <p:spPr>
          <a:xfrm>
            <a:off x="845586" y="4802711"/>
            <a:ext cx="3078342" cy="2088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endParaRPr lang="en-US" sz="1200" dirty="0" smtClean="0"/>
          </a:p>
          <a:p>
            <a:pPr marL="0" indent="0" algn="r">
              <a:buFont typeface="Arial" pitchFamily="34" charset="0"/>
              <a:buNone/>
            </a:pPr>
            <a:r>
              <a:rPr lang="en-US" sz="1200" dirty="0" smtClean="0"/>
              <a:t>Tom Kralidis</a:t>
            </a:r>
          </a:p>
          <a:p>
            <a:pPr marL="0" indent="0" algn="r">
              <a:buFont typeface="Arial" pitchFamily="34" charset="0"/>
              <a:buNone/>
            </a:pPr>
            <a:r>
              <a:rPr lang="en-US" sz="1200" dirty="0" smtClean="0"/>
              <a:t>Senior Systems Scientist</a:t>
            </a:r>
          </a:p>
          <a:p>
            <a:pPr marL="0" indent="0" algn="r">
              <a:buFont typeface="Arial" pitchFamily="34" charset="0"/>
              <a:buNone/>
            </a:pPr>
            <a:r>
              <a:rPr lang="en-US" sz="1200" dirty="0" smtClean="0"/>
              <a:t>Geospatial and Open Data Systems</a:t>
            </a:r>
          </a:p>
          <a:p>
            <a:pPr marL="0" indent="0" algn="r">
              <a:buFont typeface="Arial" pitchFamily="34" charset="0"/>
              <a:buNone/>
            </a:pPr>
            <a:r>
              <a:rPr lang="en-US" sz="1200" dirty="0" smtClean="0"/>
              <a:t>Meteorological Service of Canada</a:t>
            </a:r>
          </a:p>
          <a:p>
            <a:pPr marL="0" indent="0" algn="r">
              <a:buFont typeface="Arial" pitchFamily="34" charset="0"/>
              <a:buNone/>
            </a:pPr>
            <a:endParaRPr lang="fr-CA" sz="1200" dirty="0" smtClean="0"/>
          </a:p>
          <a:p>
            <a:pPr marL="0" indent="0" algn="r">
              <a:buFont typeface="Arial" pitchFamily="34" charset="0"/>
              <a:buNone/>
            </a:pPr>
            <a:r>
              <a:rPr lang="fr-CA" sz="1200" dirty="0" smtClean="0"/>
              <a:t>14 </a:t>
            </a:r>
            <a:r>
              <a:rPr lang="fr-CA" sz="1200" dirty="0" err="1" smtClean="0"/>
              <a:t>November</a:t>
            </a:r>
            <a:r>
              <a:rPr lang="fr-CA" sz="1200" dirty="0" smtClean="0"/>
              <a:t> </a:t>
            </a:r>
            <a:r>
              <a:rPr lang="fr-CA" sz="1200" dirty="0" smtClean="0"/>
              <a:t>2019</a:t>
            </a:r>
          </a:p>
          <a:p>
            <a:pPr marL="0" indent="0" algn="r">
              <a:buFont typeface="Arial" pitchFamily="34" charset="0"/>
              <a:buNone/>
            </a:pPr>
            <a:endParaRPr lang="fr-CA" sz="1200" dirty="0"/>
          </a:p>
          <a:p>
            <a:pPr marL="0" indent="0" algn="r">
              <a:buNone/>
            </a:pPr>
            <a:r>
              <a:rPr lang="en-US" sz="1200" b="1" dirty="0" smtClean="0"/>
              <a:t>WMO TT-WIS MD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766817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WMO Core Metadata Profile Test Suite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Table of Contents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Overview</a:t>
            </a:r>
            <a:endParaRPr lang="en-CA" dirty="0" smtClean="0"/>
          </a:p>
          <a:p>
            <a:r>
              <a:rPr lang="en-CA" dirty="0" smtClean="0"/>
              <a:t>Features</a:t>
            </a:r>
            <a:endParaRPr lang="en-CA" dirty="0" smtClean="0"/>
          </a:p>
          <a:p>
            <a:r>
              <a:rPr lang="en-CA" dirty="0" smtClean="0"/>
              <a:t>Usage</a:t>
            </a:r>
            <a:endParaRPr lang="en-CA" dirty="0"/>
          </a:p>
          <a:p>
            <a:r>
              <a:rPr lang="en-CA" dirty="0" smtClean="0"/>
              <a:t>Future work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7554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WMO Core Metadata Profile Test Suite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 lnSpcReduction="10000"/>
          </a:bodyPr>
          <a:lstStyle/>
          <a:p>
            <a:r>
              <a:rPr lang="en-CA" altLang="en-US" dirty="0" smtClean="0"/>
              <a:t>Python implementation of WCMP Abstract Test Suite</a:t>
            </a:r>
          </a:p>
          <a:p>
            <a:r>
              <a:rPr lang="en-CA" altLang="en-US" dirty="0" smtClean="0"/>
              <a:t>Covers WCMP 1.3, Part 2, Section 2</a:t>
            </a:r>
          </a:p>
          <a:p>
            <a:r>
              <a:rPr lang="en-CA" altLang="en-US" dirty="0" smtClean="0"/>
              <a:t>Developed by MSC as part of WIS metadata publishing for DCPC certification</a:t>
            </a:r>
          </a:p>
          <a:p>
            <a:r>
              <a:rPr lang="en-CA" altLang="en-US" dirty="0" smtClean="0"/>
              <a:t>Free and Open Source (MIT License)</a:t>
            </a:r>
          </a:p>
          <a:p>
            <a:r>
              <a:rPr lang="en-CA" altLang="en-US" dirty="0">
                <a:hlinkClick r:id="rId3"/>
              </a:rPr>
              <a:t>https://github.com/wmo-im/wmo-cmp-ts</a:t>
            </a:r>
            <a:endParaRPr lang="en-CA" altLang="en-US" dirty="0"/>
          </a:p>
          <a:p>
            <a:pPr marL="0" indent="0">
              <a:buNone/>
            </a:pPr>
            <a:endParaRPr lang="en-CA" altLang="en-US" dirty="0" smtClean="0"/>
          </a:p>
          <a:p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1409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WMO Core Metadata Profile Test Suite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Features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altLang="en-US" dirty="0" smtClean="0"/>
              <a:t>Implements ATS</a:t>
            </a:r>
          </a:p>
          <a:p>
            <a:r>
              <a:rPr lang="en-CA" altLang="en-US" dirty="0" smtClean="0"/>
              <a:t>XML Validation</a:t>
            </a:r>
          </a:p>
          <a:p>
            <a:r>
              <a:rPr lang="en-CA" altLang="en-US" dirty="0" smtClean="0"/>
              <a:t>Validates files on disk or URLs</a:t>
            </a:r>
          </a:p>
          <a:p>
            <a:r>
              <a:rPr lang="en-CA" altLang="en-US" dirty="0" smtClean="0">
                <a:hlinkClick r:id="rId3"/>
              </a:rPr>
              <a:t>Command line tool </a:t>
            </a:r>
            <a:r>
              <a:rPr lang="en-CA" altLang="en-US" dirty="0" smtClean="0"/>
              <a:t>or </a:t>
            </a:r>
            <a:r>
              <a:rPr lang="en-CA" altLang="en-US" dirty="0" smtClean="0">
                <a:hlinkClick r:id="rId4"/>
              </a:rPr>
              <a:t>Python API</a:t>
            </a:r>
            <a:endParaRPr lang="en-CA" altLang="en-US" dirty="0" smtClean="0"/>
          </a:p>
          <a:p>
            <a:r>
              <a:rPr lang="en-CA" altLang="en-US" dirty="0" smtClean="0"/>
              <a:t>Run one, some or all tests</a:t>
            </a:r>
          </a:p>
          <a:p>
            <a:r>
              <a:rPr lang="en-CA" altLang="en-US" dirty="0" smtClean="0"/>
              <a:t>Extensible</a:t>
            </a:r>
          </a:p>
        </p:txBody>
      </p:sp>
    </p:spTree>
    <p:extLst>
      <p:ext uri="{BB962C8B-B14F-4D97-AF65-F5344CB8AC3E}">
        <p14:creationId xmlns:p14="http://schemas.microsoft.com/office/powerpoint/2010/main" val="165553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WMO Core Metadata Profile Test Suite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Future work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r>
              <a:rPr lang="en-CA" altLang="en-US" dirty="0" smtClean="0"/>
              <a:t>Can be extended to support KPI implementation, scoring</a:t>
            </a:r>
          </a:p>
          <a:p>
            <a:r>
              <a:rPr lang="en-CA" altLang="en-US" dirty="0" smtClean="0"/>
              <a:t>Can be deployed as part of an OGC Processing API</a:t>
            </a:r>
          </a:p>
        </p:txBody>
      </p:sp>
    </p:spTree>
    <p:extLst>
      <p:ext uri="{BB962C8B-B14F-4D97-AF65-F5344CB8AC3E}">
        <p14:creationId xmlns:p14="http://schemas.microsoft.com/office/powerpoint/2010/main" val="167699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WMO Core Metadata Profile Test Suite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sz="3600" dirty="0" smtClean="0"/>
              <a:t>Thank you!</a:t>
            </a:r>
            <a:endParaRPr lang="en-CA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171450" indent="-171450" algn="ctr">
              <a:spcBef>
                <a:spcPts val="300"/>
              </a:spcBef>
              <a:buFontTx/>
              <a:buChar char="-"/>
            </a:pPr>
            <a:endParaRPr lang="en-CA" dirty="0" smtClean="0"/>
          </a:p>
          <a:p>
            <a:pPr marL="0" indent="0" algn="ctr">
              <a:spcBef>
                <a:spcPts val="300"/>
              </a:spcBef>
              <a:buNone/>
            </a:pPr>
            <a:r>
              <a:rPr lang="en-CA" dirty="0" smtClean="0"/>
              <a:t>@</a:t>
            </a:r>
            <a:r>
              <a:rPr lang="en-CA" dirty="0" err="1" smtClean="0"/>
              <a:t>tomkralidis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11336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_ECCC_Branding_PPT_Template_EN.potx" id="{426B9ED9-5650-45E1-A7BD-0FBD54976D4D}" vid="{84679E34-27DB-4398-8304-F4999F5C3709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_ECCC_Branding_PPT_Template_EN.potx" id="{426B9ED9-5650-45E1-A7BD-0FBD54976D4D}" vid="{84679E34-27DB-4398-8304-F4999F5C3709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ranch xmlns="acbb3e5d-5d9a-41a2-b23c-a652c639d82c" xsi:nil="true"/>
    <URL_x0020_of_x0020_the_x0020_document xmlns="acbb3e5d-5d9a-41a2-b23c-a652c639d82c">
      <Url xsi:nil="true"/>
      <Description xsi:nil="true"/>
    </URL_x0020_of_x0020_the_x0020_document>
    <Zone xmlns="acbb3e5d-5d9a-41a2-b23c-a652c639d82c">AE-VE</Zone>
    <Last_x0020_Updates xmlns="acbb3e5d-5d9a-41a2-b23c-a652c639d82c" xsi:nil="true"/>
    <URL xmlns="acbb3e5d-5d9a-41a2-b23c-a652c639d82c">
      <Url xsi:nil="true"/>
      <Description xsi:nil="true"/>
    </URL>
    <Type_x0020_of_x0020_Document xmlns="acbb3e5d-5d9a-41a2-b23c-a652c639d82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D0B20BB41BF245A74357C5242D202F" ma:contentTypeVersion="9" ma:contentTypeDescription="Create a new document." ma:contentTypeScope="" ma:versionID="1148316a3427ca7df95b001eed000108">
  <xsd:schema xmlns:xsd="http://www.w3.org/2001/XMLSchema" xmlns:xs="http://www.w3.org/2001/XMLSchema" xmlns:p="http://schemas.microsoft.com/office/2006/metadata/properties" xmlns:ns3="acbb3e5d-5d9a-41a2-b23c-a652c639d82c" xmlns:ns4="b6e7370b-7179-4676-9a6f-0d2482e7e8cc" targetNamespace="http://schemas.microsoft.com/office/2006/metadata/properties" ma:root="true" ma:fieldsID="32cad87bd855cd45648e784504747f93" ns3:_="" ns4:_="">
    <xsd:import namespace="acbb3e5d-5d9a-41a2-b23c-a652c639d82c"/>
    <xsd:import namespace="b6e7370b-7179-4676-9a6f-0d2482e7e8cc"/>
    <xsd:element name="properties">
      <xsd:complexType>
        <xsd:sequence>
          <xsd:element name="documentManagement">
            <xsd:complexType>
              <xsd:all>
                <xsd:element ref="ns3:Type_x0020_of_x0020_Document" minOccurs="0"/>
                <xsd:element ref="ns3:Branch" minOccurs="0"/>
                <xsd:element ref="ns3:Zone" minOccurs="0"/>
                <xsd:element ref="ns3:URL" minOccurs="0"/>
                <xsd:element ref="ns3:URL_x0020_of_x0020_the_x0020_document" minOccurs="0"/>
                <xsd:element ref="ns3:Last_x0020_Updates" minOccurs="0"/>
                <xsd:element ref="ns4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bb3e5d-5d9a-41a2-b23c-a652c639d82c" elementFormDefault="qualified">
    <xsd:import namespace="http://schemas.microsoft.com/office/2006/documentManagement/types"/>
    <xsd:import namespace="http://schemas.microsoft.com/office/infopath/2007/PartnerControls"/>
    <xsd:element name="Type_x0020_of_x0020_Document" ma:index="9" nillable="true" ma:displayName="Type of Document" ma:format="Dropdown" ma:internalName="Type_x0020_of_x0020_Document">
      <xsd:simpleType>
        <xsd:restriction base="dms:Choice">
          <xsd:enumeration value="Intranet Document Library - Communications Branch"/>
          <xsd:enumeration value="Intranet Document Library - Departmental (Non-Branch Specific)"/>
        </xsd:restriction>
      </xsd:simpleType>
    </xsd:element>
    <xsd:element name="Branch" ma:index="10" nillable="true" ma:displayName="Branch" ma:format="Dropdown" ma:internalName="Branch">
      <xsd:simpleType>
        <xsd:restriction base="dms:Choice">
          <xsd:enumeration value="Audit &amp; Evaluation"/>
          <xsd:enumeration value="Communicaitons"/>
          <xsd:enumeration value="Intranet"/>
        </xsd:restriction>
      </xsd:simpleType>
    </xsd:element>
    <xsd:element name="Zone" ma:index="11" nillable="true" ma:displayName="Zone" ma:default="AE-VE" ma:format="Dropdown" ma:internalName="Zone">
      <xsd:simpleType>
        <xsd:restriction base="dms:Choice">
          <xsd:enumeration value="AE-VE"/>
          <xsd:enumeration value="Communications"/>
          <xsd:enumeration value="Guide"/>
          <xsd:enumeration value="Communautés-Communities"/>
        </xsd:restriction>
      </xsd:simpleType>
    </xsd:element>
    <xsd:element name="URL" ma:index="12" nillable="true" ma:displayName="URL - on Intranet Document Location" ma:description="Please add the link where the document is located on Intranet" ma:format="Hyperlink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URL_x0020_of_x0020_the_x0020_document" ma:index="13" nillable="true" ma:displayName="URL of the document" ma:description="Please add document URL." ma:format="Hyperlink" ma:internalName="URL_x0020_of_x0020_the_x0020_document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ast_x0020_Updates" ma:index="14" nillable="true" ma:displayName="Last Updates" ma:format="DateOnly" ma:internalName="Last_x0020_Updates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e7370b-7179-4676-9a6f-0d2482e7e8c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8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 of Document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7EE8186-2416-4B0E-A857-D7010DDD8F54}">
  <ds:schemaRefs>
    <ds:schemaRef ds:uri="acbb3e5d-5d9a-41a2-b23c-a652c639d82c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b6e7370b-7179-4676-9a6f-0d2482e7e8c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1DCC127-4AD7-4AB5-A46D-6CEEBB86AF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bb3e5d-5d9a-41a2-b23c-a652c639d82c"/>
    <ds:schemaRef ds:uri="b6e7370b-7179-4676-9a6f-0d2482e7e8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C1C4DF-9898-4FFF-8F92-8E753690518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3819</TotalTime>
  <Words>172</Words>
  <Application>Microsoft Office PowerPoint</Application>
  <PresentationFormat>On-screen Show (4:3)</PresentationFormat>
  <Paragraphs>45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Office Theme</vt:lpstr>
      <vt:lpstr>Custom Design</vt:lpstr>
      <vt:lpstr>1_Custom Design</vt:lpstr>
      <vt:lpstr>2_Custom Design</vt:lpstr>
      <vt:lpstr>1_Office Theme</vt:lpstr>
      <vt:lpstr>The WMO Core Metadata Profile Test Suite</vt:lpstr>
      <vt:lpstr>The WMO Core Metadata Profile Test Suite</vt:lpstr>
      <vt:lpstr>The WMO Core Metadata Profile Test Suite</vt:lpstr>
      <vt:lpstr>The WMO Core Metadata Profile Test Suite</vt:lpstr>
      <vt:lpstr>The WMO Core Metadata Profile Test Suite</vt:lpstr>
      <vt:lpstr>The WMO Core Metadata Profile Test Suite</vt:lpstr>
    </vt:vector>
  </TitlesOfParts>
  <Company>Environment Climate Change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WMO Core Metadata Profile Test Suite</dc:title>
  <dc:creator>tom.kralidis@canada.ca</dc:creator>
  <cp:keywords>wmo,wis,metadata,core metadata profile,iso</cp:keywords>
  <cp:lastModifiedBy>Kralidis,Tom [Ontario]</cp:lastModifiedBy>
  <cp:revision>188</cp:revision>
  <dcterms:created xsi:type="dcterms:W3CDTF">2019-01-29T14:33:31Z</dcterms:created>
  <dcterms:modified xsi:type="dcterms:W3CDTF">2019-11-14T11:49:43Z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0x01010075D0B20BB41BF245A74357C5242D202F</vt:lpwstr>
  </property>
</Properties>
</file>