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 showGuides="1">
      <p:cViewPr varScale="1">
        <p:scale>
          <a:sx n="93" d="100"/>
          <a:sy n="93" d="100"/>
        </p:scale>
        <p:origin x="91" y="2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74B21-65D2-4A66-A931-E72ABA2E7767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DDBDF6-B663-406A-BB43-FA0953D7DF40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70264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Thank you for your attention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100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C9550-6864-4313-A7E9-6979F8580D0C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9593-318C-4293-B2CE-E732FFC8D44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701809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C9550-6864-4313-A7E9-6979F8580D0C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9593-318C-4293-B2CE-E732FFC8D44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84877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C9550-6864-4313-A7E9-6979F8580D0C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9593-318C-4293-B2CE-E732FFC8D44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8866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C9550-6864-4313-A7E9-6979F8580D0C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9593-318C-4293-B2CE-E732FFC8D44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92626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C9550-6864-4313-A7E9-6979F8580D0C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9593-318C-4293-B2CE-E732FFC8D44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91895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C9550-6864-4313-A7E9-6979F8580D0C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9593-318C-4293-B2CE-E732FFC8D44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91959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C9550-6864-4313-A7E9-6979F8580D0C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9593-318C-4293-B2CE-E732FFC8D44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21914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C9550-6864-4313-A7E9-6979F8580D0C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9593-318C-4293-B2CE-E732FFC8D44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34430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C9550-6864-4313-A7E9-6979F8580D0C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9593-318C-4293-B2CE-E732FFC8D44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680920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C9550-6864-4313-A7E9-6979F8580D0C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9593-318C-4293-B2CE-E732FFC8D44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54045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C9550-6864-4313-A7E9-6979F8580D0C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59593-318C-4293-B2CE-E732FFC8D44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81269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s-A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A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C9550-6864-4313-A7E9-6979F8580D0C}" type="datetimeFigureOut">
              <a:rPr lang="es-AR" smtClean="0"/>
              <a:t>17/10/2019</a:t>
            </a:fld>
            <a:endParaRPr lang="es-A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59593-318C-4293-B2CE-E732FFC8D44F}" type="slidenum">
              <a:rPr lang="es-AR" smtClean="0"/>
              <a:t>‹N°›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09864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56177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6" name="Content Placeholder 4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687" y="847909"/>
            <a:ext cx="6653112" cy="4704125"/>
          </a:xfr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800225" y="1"/>
            <a:ext cx="8582024" cy="9048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accent1"/>
                </a:solidFill>
              </a:rPr>
              <a:t>Thank you, Merci,</a:t>
            </a:r>
            <a:r>
              <a:rPr lang="ru-RU" sz="4000" dirty="0">
                <a:solidFill>
                  <a:schemeClr val="accent1"/>
                </a:solidFill>
              </a:rPr>
              <a:t> </a:t>
            </a:r>
            <a:r>
              <a:rPr lang="fr-FR" sz="4000" dirty="0">
                <a:solidFill>
                  <a:schemeClr val="accent1"/>
                </a:solidFill>
              </a:rPr>
              <a:t>C</a:t>
            </a:r>
            <a:r>
              <a:rPr lang="ru-RU" sz="4000" dirty="0">
                <a:solidFill>
                  <a:schemeClr val="accent1"/>
                </a:solidFill>
              </a:rPr>
              <a:t>пасибо</a:t>
            </a:r>
            <a:r>
              <a:rPr lang="fr-FR" sz="4000" dirty="0">
                <a:solidFill>
                  <a:schemeClr val="accent1"/>
                </a:solidFill>
              </a:rPr>
              <a:t>, </a:t>
            </a:r>
            <a:r>
              <a:rPr lang="es-ES" sz="4000" dirty="0">
                <a:solidFill>
                  <a:schemeClr val="accent1"/>
                </a:solidFill>
              </a:rPr>
              <a:t>Gracias</a:t>
            </a:r>
            <a:r>
              <a:rPr lang="en-US" sz="4000" dirty="0">
                <a:solidFill>
                  <a:schemeClr val="accent1"/>
                </a:solidFill>
              </a:rPr>
              <a:t> </a:t>
            </a:r>
            <a:endParaRPr lang="en-US" sz="4000" dirty="0">
              <a:solidFill>
                <a:schemeClr val="accent1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7195284" y="4663794"/>
            <a:ext cx="2907113" cy="80021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effectLst>
            <a:softEdge rad="0"/>
          </a:effectLst>
          <a:scene3d>
            <a:camera prst="orthographicFront"/>
            <a:lightRig rig="threePt" dir="t"/>
          </a:scene3d>
          <a:sp3d prstMaterial="dkEdge"/>
        </p:spPr>
        <p:txBody>
          <a:bodyPr wrap="square">
            <a:spAutoFit/>
          </a:bodyPr>
          <a:lstStyle/>
          <a:p>
            <a:endParaRPr lang="en-US" sz="1000" dirty="0">
              <a:solidFill>
                <a:schemeClr val="accent1"/>
              </a:solidFill>
            </a:endParaRPr>
          </a:p>
          <a:p>
            <a:r>
              <a:rPr lang="en-US" dirty="0">
                <a:solidFill>
                  <a:schemeClr val="accent1"/>
                </a:solidFill>
              </a:rPr>
              <a:t>CDMS contact </a:t>
            </a:r>
            <a:r>
              <a:rPr lang="en-US" dirty="0">
                <a:solidFill>
                  <a:schemeClr val="accent1"/>
                </a:solidFill>
              </a:rPr>
              <a:t>: </a:t>
            </a:r>
            <a:r>
              <a:rPr lang="en-US" b="1" dirty="0" err="1">
                <a:solidFill>
                  <a:schemeClr val="accent1"/>
                </a:solidFill>
              </a:rPr>
              <a:t>cdms.info@wmo.int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476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</Words>
  <Application>Microsoft Office PowerPoint</Application>
  <PresentationFormat>Grand écran</PresentationFormat>
  <Paragraphs>6</Paragraphs>
  <Slides>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>METEO FRANCE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denis.stuber</dc:creator>
  <cp:lastModifiedBy>denis.stuber</cp:lastModifiedBy>
  <cp:revision>1</cp:revision>
  <dcterms:created xsi:type="dcterms:W3CDTF">2019-10-17T08:44:49Z</dcterms:created>
  <dcterms:modified xsi:type="dcterms:W3CDTF">2019-10-17T08:45:35Z</dcterms:modified>
</cp:coreProperties>
</file>