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9" r:id="rId3"/>
    <p:sldId id="290" r:id="rId4"/>
    <p:sldId id="267" r:id="rId5"/>
    <p:sldId id="282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84" r:id="rId14"/>
    <p:sldId id="276" r:id="rId15"/>
    <p:sldId id="277" r:id="rId16"/>
    <p:sldId id="278" r:id="rId17"/>
    <p:sldId id="273" r:id="rId18"/>
    <p:sldId id="274" r:id="rId19"/>
    <p:sldId id="280" r:id="rId20"/>
    <p:sldId id="292" r:id="rId21"/>
    <p:sldId id="289" r:id="rId22"/>
    <p:sldId id="291" r:id="rId23"/>
    <p:sldId id="294" r:id="rId24"/>
    <p:sldId id="258" r:id="rId25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9" d="100"/>
          <a:sy n="79" d="100"/>
        </p:scale>
        <p:origin x="-3936" y="-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2D5540-C783-4F57-9950-809E29DE4F70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365843-485E-4746-929B-3329168B2F41}">
      <dgm:prSet phldrT="[Text]"/>
      <dgm:spPr/>
      <dgm:t>
        <a:bodyPr/>
        <a:lstStyle/>
        <a:p>
          <a:r>
            <a:rPr lang="en-US"/>
            <a:t>VOL1</a:t>
          </a:r>
        </a:p>
      </dgm:t>
    </dgm:pt>
    <dgm:pt modelId="{5A5811FA-4741-47E2-9D1D-EC145B95B9EE}" type="parTrans" cxnId="{97B9A6F5-B64B-4FE4-B618-CD03FAC850E4}">
      <dgm:prSet/>
      <dgm:spPr/>
      <dgm:t>
        <a:bodyPr/>
        <a:lstStyle/>
        <a:p>
          <a:endParaRPr lang="en-US"/>
        </a:p>
      </dgm:t>
    </dgm:pt>
    <dgm:pt modelId="{8E41D73B-D033-4542-8586-2319716B3FF3}" type="sibTrans" cxnId="{97B9A6F5-B64B-4FE4-B618-CD03FAC850E4}">
      <dgm:prSet/>
      <dgm:spPr/>
      <dgm:t>
        <a:bodyPr/>
        <a:lstStyle/>
        <a:p>
          <a:endParaRPr lang="en-US"/>
        </a:p>
      </dgm:t>
    </dgm:pt>
    <dgm:pt modelId="{BCDFC364-1D3C-4E0F-A2A2-B8E0D850535F}">
      <dgm:prSet phldrT="[Text]"/>
      <dgm:spPr/>
      <dgm:t>
        <a:bodyPr/>
        <a:lstStyle/>
        <a:p>
          <a:r>
            <a:rPr lang="en-US"/>
            <a:t>0.5°</a:t>
          </a:r>
        </a:p>
      </dgm:t>
    </dgm:pt>
    <dgm:pt modelId="{2740E4C0-C98D-4E77-B74B-FE31F43AF151}" type="parTrans" cxnId="{C1374266-B9DE-45EE-9D75-1210F58861B4}">
      <dgm:prSet/>
      <dgm:spPr/>
      <dgm:t>
        <a:bodyPr/>
        <a:lstStyle/>
        <a:p>
          <a:endParaRPr lang="en-US"/>
        </a:p>
      </dgm:t>
    </dgm:pt>
    <dgm:pt modelId="{FBC35DB4-B91B-4E34-AFB7-8DF352287B45}" type="sibTrans" cxnId="{C1374266-B9DE-45EE-9D75-1210F58861B4}">
      <dgm:prSet/>
      <dgm:spPr/>
      <dgm:t>
        <a:bodyPr/>
        <a:lstStyle/>
        <a:p>
          <a:endParaRPr lang="en-US"/>
        </a:p>
      </dgm:t>
    </dgm:pt>
    <dgm:pt modelId="{083935AC-0DA0-42F4-9D8F-E3587D9AB696}">
      <dgm:prSet phldrT="[Text]"/>
      <dgm:spPr/>
      <dgm:t>
        <a:bodyPr/>
        <a:lstStyle/>
        <a:p>
          <a:r>
            <a:rPr lang="en-US"/>
            <a:t>130°</a:t>
          </a:r>
        </a:p>
      </dgm:t>
    </dgm:pt>
    <dgm:pt modelId="{B8EDBA68-AC8A-453B-96B9-0F48DA4B5B1A}" type="parTrans" cxnId="{DDCDE337-16AC-4B7E-9A57-4769F0D79498}">
      <dgm:prSet/>
      <dgm:spPr/>
      <dgm:t>
        <a:bodyPr/>
        <a:lstStyle/>
        <a:p>
          <a:endParaRPr lang="en-US"/>
        </a:p>
      </dgm:t>
    </dgm:pt>
    <dgm:pt modelId="{775CCE56-82D7-4911-82D2-02071442B560}" type="sibTrans" cxnId="{DDCDE337-16AC-4B7E-9A57-4769F0D79498}">
      <dgm:prSet/>
      <dgm:spPr/>
      <dgm:t>
        <a:bodyPr/>
        <a:lstStyle/>
        <a:p>
          <a:endParaRPr lang="en-US"/>
        </a:p>
      </dgm:t>
    </dgm:pt>
    <dgm:pt modelId="{824A4315-C52D-4439-8C9D-23A34EBC2F78}">
      <dgm:prSet phldrT="[Text]"/>
      <dgm:spPr/>
      <dgm:t>
        <a:bodyPr/>
        <a:lstStyle/>
        <a:p>
          <a:r>
            <a:rPr lang="en-US"/>
            <a:t>...</a:t>
          </a:r>
        </a:p>
      </dgm:t>
    </dgm:pt>
    <dgm:pt modelId="{AA5D330B-3AEA-485F-BC12-FF58585B796E}" type="parTrans" cxnId="{406D4947-5D13-441D-BF41-10FFB514C509}">
      <dgm:prSet/>
      <dgm:spPr/>
      <dgm:t>
        <a:bodyPr/>
        <a:lstStyle/>
        <a:p>
          <a:endParaRPr lang="en-US"/>
        </a:p>
      </dgm:t>
    </dgm:pt>
    <dgm:pt modelId="{D39F11CA-0DA2-49B3-AA30-B6945062027F}" type="sibTrans" cxnId="{406D4947-5D13-441D-BF41-10FFB514C509}">
      <dgm:prSet/>
      <dgm:spPr/>
      <dgm:t>
        <a:bodyPr/>
        <a:lstStyle/>
        <a:p>
          <a:endParaRPr lang="en-US"/>
        </a:p>
      </dgm:t>
    </dgm:pt>
    <dgm:pt modelId="{FE6DC120-E309-41CA-95B8-AFE29ABF3320}">
      <dgm:prSet phldrT="[Text]"/>
      <dgm:spPr/>
      <dgm:t>
        <a:bodyPr/>
        <a:lstStyle/>
        <a:p>
          <a:r>
            <a:rPr lang="en-US"/>
            <a:t>32.0°</a:t>
          </a:r>
        </a:p>
      </dgm:t>
    </dgm:pt>
    <dgm:pt modelId="{50048CFE-5182-47D2-958F-A09BBB58B2BB}" type="parTrans" cxnId="{155AE699-6387-4EDB-94B7-EAFA4DF3D2A5}">
      <dgm:prSet/>
      <dgm:spPr/>
      <dgm:t>
        <a:bodyPr/>
        <a:lstStyle/>
        <a:p>
          <a:endParaRPr lang="en-US"/>
        </a:p>
      </dgm:t>
    </dgm:pt>
    <dgm:pt modelId="{498E3746-6757-4A45-88C4-4CE2CA27260B}" type="sibTrans" cxnId="{155AE699-6387-4EDB-94B7-EAFA4DF3D2A5}">
      <dgm:prSet/>
      <dgm:spPr/>
      <dgm:t>
        <a:bodyPr/>
        <a:lstStyle/>
        <a:p>
          <a:endParaRPr lang="en-US"/>
        </a:p>
      </dgm:t>
    </dgm:pt>
    <dgm:pt modelId="{26379769-29D4-4035-A8BA-C180F58CD26D}">
      <dgm:prSet phldrT="[Text]"/>
      <dgm:spPr/>
      <dgm:t>
        <a:bodyPr/>
        <a:lstStyle/>
        <a:p>
          <a:r>
            <a:rPr lang="en-US"/>
            <a:t>Volume</a:t>
          </a:r>
        </a:p>
      </dgm:t>
    </dgm:pt>
    <dgm:pt modelId="{9D506760-07C6-4464-907B-29960CC8D039}" type="parTrans" cxnId="{EE26AC26-B28D-4B78-AB97-96ACC3EEF476}">
      <dgm:prSet/>
      <dgm:spPr/>
      <dgm:t>
        <a:bodyPr/>
        <a:lstStyle/>
        <a:p>
          <a:endParaRPr lang="en-US"/>
        </a:p>
      </dgm:t>
    </dgm:pt>
    <dgm:pt modelId="{03765F7F-4979-47DC-847A-7CB16BCFE6A4}" type="sibTrans" cxnId="{EE26AC26-B28D-4B78-AB97-96ACC3EEF476}">
      <dgm:prSet/>
      <dgm:spPr/>
      <dgm:t>
        <a:bodyPr/>
        <a:lstStyle/>
        <a:p>
          <a:endParaRPr lang="en-US"/>
        </a:p>
      </dgm:t>
    </dgm:pt>
    <dgm:pt modelId="{098C0AB3-9F41-4F9F-8E25-A7C5CC0C96DC}">
      <dgm:prSet phldrT="[Text]"/>
      <dgm:spPr/>
      <dgm:t>
        <a:bodyPr/>
        <a:lstStyle/>
        <a:p>
          <a:r>
            <a:rPr lang="en-US"/>
            <a:t>Sweep</a:t>
          </a:r>
        </a:p>
      </dgm:t>
    </dgm:pt>
    <dgm:pt modelId="{62126572-158E-42A4-9290-71F5204F9025}" type="parTrans" cxnId="{E59C346A-D09E-40AC-AA08-94C937E7C4CF}">
      <dgm:prSet/>
      <dgm:spPr/>
      <dgm:t>
        <a:bodyPr/>
        <a:lstStyle/>
        <a:p>
          <a:endParaRPr lang="en-US"/>
        </a:p>
      </dgm:t>
    </dgm:pt>
    <dgm:pt modelId="{17941703-9A90-4D3D-9A8E-8E63F05147A6}" type="sibTrans" cxnId="{E59C346A-D09E-40AC-AA08-94C937E7C4CF}">
      <dgm:prSet/>
      <dgm:spPr/>
      <dgm:t>
        <a:bodyPr/>
        <a:lstStyle/>
        <a:p>
          <a:endParaRPr lang="en-US"/>
        </a:p>
      </dgm:t>
    </dgm:pt>
    <dgm:pt modelId="{2E8200FB-98FF-456D-860A-D0C60B46C29F}">
      <dgm:prSet phldrT="[Text]"/>
      <dgm:spPr/>
      <dgm:t>
        <a:bodyPr/>
        <a:lstStyle/>
        <a:p>
          <a:r>
            <a:rPr lang="en-US"/>
            <a:t>Ray</a:t>
          </a:r>
        </a:p>
      </dgm:t>
    </dgm:pt>
    <dgm:pt modelId="{AF18146E-B0C7-4489-9412-71EE6A161F58}" type="parTrans" cxnId="{34B2CE4C-88C6-43E9-B544-31258C609E2C}">
      <dgm:prSet/>
      <dgm:spPr/>
      <dgm:t>
        <a:bodyPr/>
        <a:lstStyle/>
        <a:p>
          <a:endParaRPr lang="en-US"/>
        </a:p>
      </dgm:t>
    </dgm:pt>
    <dgm:pt modelId="{49734417-A52D-4CAD-8548-7404A8BE05DE}" type="sibTrans" cxnId="{34B2CE4C-88C6-43E9-B544-31258C609E2C}">
      <dgm:prSet/>
      <dgm:spPr/>
      <dgm:t>
        <a:bodyPr/>
        <a:lstStyle/>
        <a:p>
          <a:endParaRPr lang="en-US"/>
        </a:p>
      </dgm:t>
    </dgm:pt>
    <dgm:pt modelId="{0ED8BB36-2E47-4690-B25F-BE1FF270855F}">
      <dgm:prSet phldrT="[Text]"/>
      <dgm:spPr/>
      <dgm:t>
        <a:bodyPr/>
        <a:lstStyle/>
        <a:p>
          <a:r>
            <a:rPr lang="en-US"/>
            <a:t>Range Bin</a:t>
          </a:r>
        </a:p>
      </dgm:t>
    </dgm:pt>
    <dgm:pt modelId="{0E446F1B-6227-4647-A6A4-CB6D0FCAAE73}" type="parTrans" cxnId="{0C240527-901E-43C2-A97A-6552E6F53529}">
      <dgm:prSet/>
      <dgm:spPr/>
      <dgm:t>
        <a:bodyPr/>
        <a:lstStyle/>
        <a:p>
          <a:endParaRPr lang="en-US"/>
        </a:p>
      </dgm:t>
    </dgm:pt>
    <dgm:pt modelId="{BD6B5E15-7BBE-402E-83DB-AEEB18646A68}" type="sibTrans" cxnId="{0C240527-901E-43C2-A97A-6552E6F53529}">
      <dgm:prSet/>
      <dgm:spPr/>
      <dgm:t>
        <a:bodyPr/>
        <a:lstStyle/>
        <a:p>
          <a:endParaRPr lang="en-US"/>
        </a:p>
      </dgm:t>
    </dgm:pt>
    <dgm:pt modelId="{8168F137-E5DF-4188-9F01-ABA774F2303D}">
      <dgm:prSet phldrT="[Text]"/>
      <dgm:spPr/>
      <dgm:t>
        <a:bodyPr/>
        <a:lstStyle/>
        <a:p>
          <a:r>
            <a:rPr lang="en-US"/>
            <a:t>Dataset</a:t>
          </a:r>
        </a:p>
      </dgm:t>
    </dgm:pt>
    <dgm:pt modelId="{B7D0D9D5-8D87-416D-8ED0-20C4D26ED009}" type="parTrans" cxnId="{EB0F1138-5574-4F11-810C-E5F2A47F89FD}">
      <dgm:prSet/>
      <dgm:spPr/>
      <dgm:t>
        <a:bodyPr/>
        <a:lstStyle/>
        <a:p>
          <a:endParaRPr lang="en-US"/>
        </a:p>
      </dgm:t>
    </dgm:pt>
    <dgm:pt modelId="{4ECB1C11-F88E-485A-8E26-6A8122E25C52}" type="sibTrans" cxnId="{EB0F1138-5574-4F11-810C-E5F2A47F89FD}">
      <dgm:prSet/>
      <dgm:spPr/>
      <dgm:t>
        <a:bodyPr/>
        <a:lstStyle/>
        <a:p>
          <a:endParaRPr lang="en-US"/>
        </a:p>
      </dgm:t>
    </dgm:pt>
    <dgm:pt modelId="{DBC6DB2A-A2DF-4C8C-A8E0-7914AAAF81DB}">
      <dgm:prSet phldrT="[Text]"/>
      <dgm:spPr/>
      <dgm:t>
        <a:bodyPr/>
        <a:lstStyle/>
        <a:p>
          <a:r>
            <a:rPr lang="en-US"/>
            <a:t>0.5km</a:t>
          </a:r>
        </a:p>
      </dgm:t>
    </dgm:pt>
    <dgm:pt modelId="{8C84944F-9BFF-4F24-8469-D516D77924EE}" type="parTrans" cxnId="{3EAF3AB8-17BC-4E3D-8725-C8B4D94D31FA}">
      <dgm:prSet/>
      <dgm:spPr/>
      <dgm:t>
        <a:bodyPr/>
        <a:lstStyle/>
        <a:p>
          <a:endParaRPr lang="en-US"/>
        </a:p>
      </dgm:t>
    </dgm:pt>
    <dgm:pt modelId="{7D96DF53-2C27-48F7-AECE-ECB92F0AB720}" type="sibTrans" cxnId="{3EAF3AB8-17BC-4E3D-8725-C8B4D94D31FA}">
      <dgm:prSet/>
      <dgm:spPr/>
      <dgm:t>
        <a:bodyPr/>
        <a:lstStyle/>
        <a:p>
          <a:endParaRPr lang="en-US"/>
        </a:p>
      </dgm:t>
    </dgm:pt>
    <dgm:pt modelId="{2161BDC0-D99F-423A-AEC9-E5CBB7227189}">
      <dgm:prSet phldrT="[Text]"/>
      <dgm:spPr/>
      <dgm:t>
        <a:bodyPr/>
        <a:lstStyle/>
        <a:p>
          <a:r>
            <a:rPr lang="en-US"/>
            <a:t>180km</a:t>
          </a:r>
        </a:p>
      </dgm:t>
    </dgm:pt>
    <dgm:pt modelId="{D1587AEA-9C51-4E3C-AA73-3523F423D670}" type="parTrans" cxnId="{707E378D-1135-42F4-BE8D-B555301DB976}">
      <dgm:prSet/>
      <dgm:spPr/>
      <dgm:t>
        <a:bodyPr/>
        <a:lstStyle/>
        <a:p>
          <a:endParaRPr lang="en-US"/>
        </a:p>
      </dgm:t>
    </dgm:pt>
    <dgm:pt modelId="{90B41195-4FDF-4011-BE3C-6FDB6E204124}" type="sibTrans" cxnId="{707E378D-1135-42F4-BE8D-B555301DB976}">
      <dgm:prSet/>
      <dgm:spPr/>
      <dgm:t>
        <a:bodyPr/>
        <a:lstStyle/>
        <a:p>
          <a:endParaRPr lang="en-US"/>
        </a:p>
      </dgm:t>
    </dgm:pt>
    <dgm:pt modelId="{AB29DE19-D86B-460A-9B03-2DDCE7A0700B}">
      <dgm:prSet phldrT="[Text]"/>
      <dgm:spPr/>
      <dgm:t>
        <a:bodyPr/>
        <a:lstStyle/>
        <a:p>
          <a:r>
            <a:rPr lang="en-US"/>
            <a:t>DBZH</a:t>
          </a:r>
        </a:p>
      </dgm:t>
    </dgm:pt>
    <dgm:pt modelId="{1BF7CD06-4218-459C-A432-F72B63728AAD}" type="parTrans" cxnId="{AE045F63-6E0F-4E0D-9794-95FEB96D17DD}">
      <dgm:prSet/>
      <dgm:spPr/>
      <dgm:t>
        <a:bodyPr/>
        <a:lstStyle/>
        <a:p>
          <a:endParaRPr lang="en-US"/>
        </a:p>
      </dgm:t>
    </dgm:pt>
    <dgm:pt modelId="{1CB2F43D-7CFA-4AAB-8FE2-FBB67081E9B0}" type="sibTrans" cxnId="{AE045F63-6E0F-4E0D-9794-95FEB96D17DD}">
      <dgm:prSet/>
      <dgm:spPr/>
      <dgm:t>
        <a:bodyPr/>
        <a:lstStyle/>
        <a:p>
          <a:endParaRPr lang="en-US"/>
        </a:p>
      </dgm:t>
    </dgm:pt>
    <dgm:pt modelId="{0A629891-9D24-41C8-AFE7-FCBF4F60C451}">
      <dgm:prSet phldrT="[Text]"/>
      <dgm:spPr/>
      <dgm:t>
        <a:bodyPr/>
        <a:lstStyle/>
        <a:p>
          <a:r>
            <a:rPr lang="en-US"/>
            <a:t>VRADH</a:t>
          </a:r>
        </a:p>
      </dgm:t>
    </dgm:pt>
    <dgm:pt modelId="{1DFC2534-25B1-4851-8547-E5CC2DEA71A3}" type="parTrans" cxnId="{DEE715A1-F97D-4F14-81D0-EE6B625B394D}">
      <dgm:prSet/>
      <dgm:spPr/>
      <dgm:t>
        <a:bodyPr/>
        <a:lstStyle/>
        <a:p>
          <a:endParaRPr lang="en-US"/>
        </a:p>
      </dgm:t>
    </dgm:pt>
    <dgm:pt modelId="{99C1ADD2-5E59-41CC-B104-4FCA7C33A614}" type="sibTrans" cxnId="{DEE715A1-F97D-4F14-81D0-EE6B625B394D}">
      <dgm:prSet/>
      <dgm:spPr/>
      <dgm:t>
        <a:bodyPr/>
        <a:lstStyle/>
        <a:p>
          <a:endParaRPr lang="en-US"/>
        </a:p>
      </dgm:t>
    </dgm:pt>
    <dgm:pt modelId="{048C005B-334E-4080-A67F-C4EB331683A1}">
      <dgm:prSet phldrT="[Text]"/>
      <dgm:spPr/>
      <dgm:t>
        <a:bodyPr/>
        <a:lstStyle/>
        <a:p>
          <a:r>
            <a:rPr lang="en-US"/>
            <a:t>DBZH</a:t>
          </a:r>
        </a:p>
      </dgm:t>
    </dgm:pt>
    <dgm:pt modelId="{BFDE52B6-6792-4CCA-8C3B-98E3BB3A93ED}" type="parTrans" cxnId="{D631F702-9532-44B6-9638-50F899974A10}">
      <dgm:prSet/>
      <dgm:spPr/>
      <dgm:t>
        <a:bodyPr/>
        <a:lstStyle/>
        <a:p>
          <a:endParaRPr lang="en-US"/>
        </a:p>
      </dgm:t>
    </dgm:pt>
    <dgm:pt modelId="{7DDAB40E-E555-4AD0-9F98-C722849B0FE2}" type="sibTrans" cxnId="{D631F702-9532-44B6-9638-50F899974A10}">
      <dgm:prSet/>
      <dgm:spPr/>
      <dgm:t>
        <a:bodyPr/>
        <a:lstStyle/>
        <a:p>
          <a:endParaRPr lang="en-US"/>
        </a:p>
      </dgm:t>
    </dgm:pt>
    <dgm:pt modelId="{557170BC-EFD5-431E-94CC-EE6994961CCD}">
      <dgm:prSet phldrT="[Text]"/>
      <dgm:spPr/>
      <dgm:t>
        <a:bodyPr/>
        <a:lstStyle/>
        <a:p>
          <a:r>
            <a:rPr lang="en-US"/>
            <a:t>VRADH</a:t>
          </a:r>
        </a:p>
      </dgm:t>
    </dgm:pt>
    <dgm:pt modelId="{FB77F484-949A-43BA-9B49-C4ACBE5F43FB}" type="parTrans" cxnId="{D920DB84-F82F-4429-B5EC-F2CAB65F068E}">
      <dgm:prSet/>
      <dgm:spPr/>
      <dgm:t>
        <a:bodyPr/>
        <a:lstStyle/>
        <a:p>
          <a:endParaRPr lang="en-US"/>
        </a:p>
      </dgm:t>
    </dgm:pt>
    <dgm:pt modelId="{23BCCD01-11CF-47F1-AF65-B1681C62BB3B}" type="sibTrans" cxnId="{D920DB84-F82F-4429-B5EC-F2CAB65F068E}">
      <dgm:prSet/>
      <dgm:spPr/>
      <dgm:t>
        <a:bodyPr/>
        <a:lstStyle/>
        <a:p>
          <a:endParaRPr lang="en-US"/>
        </a:p>
      </dgm:t>
    </dgm:pt>
    <dgm:pt modelId="{2796F5A3-7174-4A59-881B-83E26FC5AC97}">
      <dgm:prSet phldrT="[Text]"/>
      <dgm:spPr/>
      <dgm:t>
        <a:bodyPr/>
        <a:lstStyle/>
        <a:p>
          <a:r>
            <a:rPr lang="en-US"/>
            <a:t>129°</a:t>
          </a:r>
        </a:p>
      </dgm:t>
    </dgm:pt>
    <dgm:pt modelId="{73E61929-BB4E-4B07-99FB-9C2A8E06278D}" type="parTrans" cxnId="{6B8D683E-62F3-4F87-AFF1-6AD7F9385CDF}">
      <dgm:prSet/>
      <dgm:spPr/>
      <dgm:t>
        <a:bodyPr/>
        <a:lstStyle/>
        <a:p>
          <a:endParaRPr lang="en-US"/>
        </a:p>
      </dgm:t>
    </dgm:pt>
    <dgm:pt modelId="{005CCB68-1453-4014-AF51-43A587C4086B}" type="sibTrans" cxnId="{6B8D683E-62F3-4F87-AFF1-6AD7F9385CDF}">
      <dgm:prSet/>
      <dgm:spPr/>
      <dgm:t>
        <a:bodyPr/>
        <a:lstStyle/>
        <a:p>
          <a:endParaRPr lang="en-US"/>
        </a:p>
      </dgm:t>
    </dgm:pt>
    <dgm:pt modelId="{92E92CC8-64F7-4F38-8062-1007685C528E}">
      <dgm:prSet phldrT="[Text]"/>
      <dgm:spPr/>
      <dgm:t>
        <a:bodyPr/>
        <a:lstStyle/>
        <a:p>
          <a:r>
            <a:rPr lang="en-US"/>
            <a:t>...</a:t>
          </a:r>
        </a:p>
      </dgm:t>
    </dgm:pt>
    <dgm:pt modelId="{FEEDEEE4-D252-47A7-95B0-B64B617A5ABA}" type="parTrans" cxnId="{084C60F4-DC00-4FC3-A923-562EB6A193A8}">
      <dgm:prSet/>
      <dgm:spPr/>
      <dgm:t>
        <a:bodyPr/>
        <a:lstStyle/>
        <a:p>
          <a:endParaRPr lang="en-US"/>
        </a:p>
      </dgm:t>
    </dgm:pt>
    <dgm:pt modelId="{92BF9032-3796-4C09-BD98-F3DE02175A0B}" type="sibTrans" cxnId="{084C60F4-DC00-4FC3-A923-562EB6A193A8}">
      <dgm:prSet/>
      <dgm:spPr/>
      <dgm:t>
        <a:bodyPr/>
        <a:lstStyle/>
        <a:p>
          <a:endParaRPr lang="en-US"/>
        </a:p>
      </dgm:t>
    </dgm:pt>
    <dgm:pt modelId="{5767914F-9D75-420C-9679-C21BE6084B27}">
      <dgm:prSet phldrT="[Text]"/>
      <dgm:spPr/>
      <dgm:t>
        <a:bodyPr/>
        <a:lstStyle/>
        <a:p>
          <a:r>
            <a:rPr lang="en-US"/>
            <a:t>...</a:t>
          </a:r>
        </a:p>
      </dgm:t>
    </dgm:pt>
    <dgm:pt modelId="{D387BC12-3447-4A18-985F-B304044D8016}" type="parTrans" cxnId="{4DD86388-187D-4C80-B0B1-5FF82439D823}">
      <dgm:prSet/>
      <dgm:spPr/>
      <dgm:t>
        <a:bodyPr/>
        <a:lstStyle/>
        <a:p>
          <a:endParaRPr lang="en-US"/>
        </a:p>
      </dgm:t>
    </dgm:pt>
    <dgm:pt modelId="{356BE3F7-2CDB-43A2-9A78-DDCFE3E023F2}" type="sibTrans" cxnId="{4DD86388-187D-4C80-B0B1-5FF82439D823}">
      <dgm:prSet/>
      <dgm:spPr/>
      <dgm:t>
        <a:bodyPr/>
        <a:lstStyle/>
        <a:p>
          <a:endParaRPr lang="en-US"/>
        </a:p>
      </dgm:t>
    </dgm:pt>
    <dgm:pt modelId="{31EBEB3A-79EE-4902-8DF5-5743B52EDE3B}" type="pres">
      <dgm:prSet presAssocID="{082D5540-C783-4F57-9950-809E29DE4F7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AECF35E-5A2F-4F30-AE7C-E21DBBACB57F}" type="pres">
      <dgm:prSet presAssocID="{082D5540-C783-4F57-9950-809E29DE4F70}" presName="hierFlow" presStyleCnt="0"/>
      <dgm:spPr/>
    </dgm:pt>
    <dgm:pt modelId="{6527F08A-DE98-4DCA-8B3E-64EDDA7E11C2}" type="pres">
      <dgm:prSet presAssocID="{082D5540-C783-4F57-9950-809E29DE4F70}" presName="firstBuf" presStyleCnt="0"/>
      <dgm:spPr/>
    </dgm:pt>
    <dgm:pt modelId="{5386BE52-329C-4288-8CE8-2CD15D0DB778}" type="pres">
      <dgm:prSet presAssocID="{082D5540-C783-4F57-9950-809E29DE4F7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78018B93-DCF8-4DC0-AA0E-A753F07BB401}" type="pres">
      <dgm:prSet presAssocID="{F1365843-485E-4746-929B-3329168B2F41}" presName="Name14" presStyleCnt="0"/>
      <dgm:spPr/>
    </dgm:pt>
    <dgm:pt modelId="{DFF14D39-8A62-4DFE-BDAD-34DC0711951C}" type="pres">
      <dgm:prSet presAssocID="{F1365843-485E-4746-929B-3329168B2F41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386D533E-9989-48FE-A06C-EE4A1EF4B905}" type="pres">
      <dgm:prSet presAssocID="{F1365843-485E-4746-929B-3329168B2F41}" presName="hierChild2" presStyleCnt="0"/>
      <dgm:spPr/>
    </dgm:pt>
    <dgm:pt modelId="{DCCEE5B7-66AF-4030-B7A1-5F0592811DEC}" type="pres">
      <dgm:prSet presAssocID="{2740E4C0-C98D-4E77-B74B-FE31F43AF151}" presName="Name19" presStyleLbl="parChTrans1D2" presStyleIdx="0" presStyleCnt="3"/>
      <dgm:spPr/>
      <dgm:t>
        <a:bodyPr/>
        <a:lstStyle/>
        <a:p>
          <a:endParaRPr lang="en-CA"/>
        </a:p>
      </dgm:t>
    </dgm:pt>
    <dgm:pt modelId="{9E1C28A9-C1F1-4CB8-9590-53E5258393B8}" type="pres">
      <dgm:prSet presAssocID="{BCDFC364-1D3C-4E0F-A2A2-B8E0D850535F}" presName="Name21" presStyleCnt="0"/>
      <dgm:spPr/>
    </dgm:pt>
    <dgm:pt modelId="{7A84953F-F0A5-4DF8-A9C2-D32F3E8BCBF8}" type="pres">
      <dgm:prSet presAssocID="{BCDFC364-1D3C-4E0F-A2A2-B8E0D850535F}" presName="level2Shape" presStyleLbl="node2" presStyleIdx="0" presStyleCnt="3"/>
      <dgm:spPr/>
      <dgm:t>
        <a:bodyPr/>
        <a:lstStyle/>
        <a:p>
          <a:endParaRPr lang="en-CA"/>
        </a:p>
      </dgm:t>
    </dgm:pt>
    <dgm:pt modelId="{C35068BA-E788-4916-96ED-019B2BC21807}" type="pres">
      <dgm:prSet presAssocID="{BCDFC364-1D3C-4E0F-A2A2-B8E0D850535F}" presName="hierChild3" presStyleCnt="0"/>
      <dgm:spPr/>
    </dgm:pt>
    <dgm:pt modelId="{EC364DC5-4B3B-4E35-933C-8DAC80E41F0D}" type="pres">
      <dgm:prSet presAssocID="{B8EDBA68-AC8A-453B-96B9-0F48DA4B5B1A}" presName="Name19" presStyleLbl="parChTrans1D3" presStyleIdx="0" presStyleCnt="3"/>
      <dgm:spPr/>
      <dgm:t>
        <a:bodyPr/>
        <a:lstStyle/>
        <a:p>
          <a:endParaRPr lang="en-CA"/>
        </a:p>
      </dgm:t>
    </dgm:pt>
    <dgm:pt modelId="{8E98BC44-2E27-416F-922F-30468579EF52}" type="pres">
      <dgm:prSet presAssocID="{083935AC-0DA0-42F4-9D8F-E3587D9AB696}" presName="Name21" presStyleCnt="0"/>
      <dgm:spPr/>
    </dgm:pt>
    <dgm:pt modelId="{008CF3FC-9109-4348-9095-3AF04FDDF0D3}" type="pres">
      <dgm:prSet presAssocID="{083935AC-0DA0-42F4-9D8F-E3587D9AB696}" presName="level2Shape" presStyleLbl="node3" presStyleIdx="0" presStyleCnt="3"/>
      <dgm:spPr/>
      <dgm:t>
        <a:bodyPr/>
        <a:lstStyle/>
        <a:p>
          <a:endParaRPr lang="en-CA"/>
        </a:p>
      </dgm:t>
    </dgm:pt>
    <dgm:pt modelId="{8BF6E9A9-5987-4310-82FB-DD46424D5BD4}" type="pres">
      <dgm:prSet presAssocID="{083935AC-0DA0-42F4-9D8F-E3587D9AB696}" presName="hierChild3" presStyleCnt="0"/>
      <dgm:spPr/>
    </dgm:pt>
    <dgm:pt modelId="{766D55B5-12E3-42CD-8027-BCD3DAACA35A}" type="pres">
      <dgm:prSet presAssocID="{8C84944F-9BFF-4F24-8469-D516D77924EE}" presName="Name19" presStyleLbl="parChTrans1D4" presStyleIdx="0" presStyleCnt="7"/>
      <dgm:spPr/>
      <dgm:t>
        <a:bodyPr/>
        <a:lstStyle/>
        <a:p>
          <a:endParaRPr lang="en-CA"/>
        </a:p>
      </dgm:t>
    </dgm:pt>
    <dgm:pt modelId="{35152103-F1C4-4D2E-8BAB-12F28FB809C3}" type="pres">
      <dgm:prSet presAssocID="{DBC6DB2A-A2DF-4C8C-A8E0-7914AAAF81DB}" presName="Name21" presStyleCnt="0"/>
      <dgm:spPr/>
    </dgm:pt>
    <dgm:pt modelId="{15920052-A3D7-45BA-8B36-B19FF3960668}" type="pres">
      <dgm:prSet presAssocID="{DBC6DB2A-A2DF-4C8C-A8E0-7914AAAF81DB}" presName="level2Shape" presStyleLbl="node4" presStyleIdx="0" presStyleCnt="7"/>
      <dgm:spPr/>
      <dgm:t>
        <a:bodyPr/>
        <a:lstStyle/>
        <a:p>
          <a:endParaRPr lang="en-CA"/>
        </a:p>
      </dgm:t>
    </dgm:pt>
    <dgm:pt modelId="{BE78066B-30FD-4C5E-A20B-4E72066F4404}" type="pres">
      <dgm:prSet presAssocID="{DBC6DB2A-A2DF-4C8C-A8E0-7914AAAF81DB}" presName="hierChild3" presStyleCnt="0"/>
      <dgm:spPr/>
    </dgm:pt>
    <dgm:pt modelId="{B2194C84-6DD0-4583-88EF-4E3190FCCDCE}" type="pres">
      <dgm:prSet presAssocID="{1BF7CD06-4218-459C-A432-F72B63728AAD}" presName="Name19" presStyleLbl="parChTrans1D4" presStyleIdx="1" presStyleCnt="7"/>
      <dgm:spPr/>
      <dgm:t>
        <a:bodyPr/>
        <a:lstStyle/>
        <a:p>
          <a:endParaRPr lang="en-CA"/>
        </a:p>
      </dgm:t>
    </dgm:pt>
    <dgm:pt modelId="{4574823D-40D8-49F7-987C-BB672AC27577}" type="pres">
      <dgm:prSet presAssocID="{AB29DE19-D86B-460A-9B03-2DDCE7A0700B}" presName="Name21" presStyleCnt="0"/>
      <dgm:spPr/>
    </dgm:pt>
    <dgm:pt modelId="{AA4B0122-1F5F-4FED-B85C-D2A33F45A4BA}" type="pres">
      <dgm:prSet presAssocID="{AB29DE19-D86B-460A-9B03-2DDCE7A0700B}" presName="level2Shape" presStyleLbl="node4" presStyleIdx="1" presStyleCnt="7"/>
      <dgm:spPr/>
      <dgm:t>
        <a:bodyPr/>
        <a:lstStyle/>
        <a:p>
          <a:endParaRPr lang="en-CA"/>
        </a:p>
      </dgm:t>
    </dgm:pt>
    <dgm:pt modelId="{797BEF1F-1C2F-469B-9AE3-DA0E92B83E64}" type="pres">
      <dgm:prSet presAssocID="{AB29DE19-D86B-460A-9B03-2DDCE7A0700B}" presName="hierChild3" presStyleCnt="0"/>
      <dgm:spPr/>
    </dgm:pt>
    <dgm:pt modelId="{F35414D2-24DB-471C-BA22-590F0403B776}" type="pres">
      <dgm:prSet presAssocID="{1DFC2534-25B1-4851-8547-E5CC2DEA71A3}" presName="Name19" presStyleLbl="parChTrans1D4" presStyleIdx="2" presStyleCnt="7"/>
      <dgm:spPr/>
      <dgm:t>
        <a:bodyPr/>
        <a:lstStyle/>
        <a:p>
          <a:endParaRPr lang="en-CA"/>
        </a:p>
      </dgm:t>
    </dgm:pt>
    <dgm:pt modelId="{61E5BE90-3CAA-439C-8CC4-E30AAACC1D81}" type="pres">
      <dgm:prSet presAssocID="{0A629891-9D24-41C8-AFE7-FCBF4F60C451}" presName="Name21" presStyleCnt="0"/>
      <dgm:spPr/>
    </dgm:pt>
    <dgm:pt modelId="{68668E44-95AA-4CB7-AA8B-C63CDE6C6DCC}" type="pres">
      <dgm:prSet presAssocID="{0A629891-9D24-41C8-AFE7-FCBF4F60C451}" presName="level2Shape" presStyleLbl="node4" presStyleIdx="2" presStyleCnt="7"/>
      <dgm:spPr/>
      <dgm:t>
        <a:bodyPr/>
        <a:lstStyle/>
        <a:p>
          <a:endParaRPr lang="en-CA"/>
        </a:p>
      </dgm:t>
    </dgm:pt>
    <dgm:pt modelId="{0200E157-1CEA-4D43-A072-55223AFC42F9}" type="pres">
      <dgm:prSet presAssocID="{0A629891-9D24-41C8-AFE7-FCBF4F60C451}" presName="hierChild3" presStyleCnt="0"/>
      <dgm:spPr/>
    </dgm:pt>
    <dgm:pt modelId="{DBCFE863-0748-4AC0-8089-C315AFC93AF8}" type="pres">
      <dgm:prSet presAssocID="{D387BC12-3447-4A18-985F-B304044D8016}" presName="Name19" presStyleLbl="parChTrans1D4" presStyleIdx="3" presStyleCnt="7"/>
      <dgm:spPr/>
      <dgm:t>
        <a:bodyPr/>
        <a:lstStyle/>
        <a:p>
          <a:endParaRPr lang="en-CA"/>
        </a:p>
      </dgm:t>
    </dgm:pt>
    <dgm:pt modelId="{5104042F-50E1-4DE9-9CF4-87431D5289B4}" type="pres">
      <dgm:prSet presAssocID="{5767914F-9D75-420C-9679-C21BE6084B27}" presName="Name21" presStyleCnt="0"/>
      <dgm:spPr/>
    </dgm:pt>
    <dgm:pt modelId="{393AAE57-BAFD-4C38-99B8-A82BE7046C11}" type="pres">
      <dgm:prSet presAssocID="{5767914F-9D75-420C-9679-C21BE6084B27}" presName="level2Shape" presStyleLbl="node4" presStyleIdx="3" presStyleCnt="7"/>
      <dgm:spPr/>
      <dgm:t>
        <a:bodyPr/>
        <a:lstStyle/>
        <a:p>
          <a:endParaRPr lang="en-CA"/>
        </a:p>
      </dgm:t>
    </dgm:pt>
    <dgm:pt modelId="{45A7F4C1-A4CB-49BC-A834-B54D28AF6879}" type="pres">
      <dgm:prSet presAssocID="{5767914F-9D75-420C-9679-C21BE6084B27}" presName="hierChild3" presStyleCnt="0"/>
      <dgm:spPr/>
    </dgm:pt>
    <dgm:pt modelId="{FEE9F93A-5B99-4EC7-8B1D-449C3E712320}" type="pres">
      <dgm:prSet presAssocID="{D1587AEA-9C51-4E3C-AA73-3523F423D670}" presName="Name19" presStyleLbl="parChTrans1D4" presStyleIdx="4" presStyleCnt="7"/>
      <dgm:spPr/>
      <dgm:t>
        <a:bodyPr/>
        <a:lstStyle/>
        <a:p>
          <a:endParaRPr lang="en-CA"/>
        </a:p>
      </dgm:t>
    </dgm:pt>
    <dgm:pt modelId="{55785497-DB7B-4D43-87C1-51DCD29BD869}" type="pres">
      <dgm:prSet presAssocID="{2161BDC0-D99F-423A-AEC9-E5CBB7227189}" presName="Name21" presStyleCnt="0"/>
      <dgm:spPr/>
    </dgm:pt>
    <dgm:pt modelId="{149507AF-B58C-410E-83E2-3A494FEB587E}" type="pres">
      <dgm:prSet presAssocID="{2161BDC0-D99F-423A-AEC9-E5CBB7227189}" presName="level2Shape" presStyleLbl="node4" presStyleIdx="4" presStyleCnt="7"/>
      <dgm:spPr/>
      <dgm:t>
        <a:bodyPr/>
        <a:lstStyle/>
        <a:p>
          <a:endParaRPr lang="en-CA"/>
        </a:p>
      </dgm:t>
    </dgm:pt>
    <dgm:pt modelId="{9D0C8ECA-E3BB-4B0D-91C3-806442778CF9}" type="pres">
      <dgm:prSet presAssocID="{2161BDC0-D99F-423A-AEC9-E5CBB7227189}" presName="hierChild3" presStyleCnt="0"/>
      <dgm:spPr/>
    </dgm:pt>
    <dgm:pt modelId="{6AA8903E-AA6C-447C-BB6A-867A741C3FB2}" type="pres">
      <dgm:prSet presAssocID="{BFDE52B6-6792-4CCA-8C3B-98E3BB3A93ED}" presName="Name19" presStyleLbl="parChTrans1D4" presStyleIdx="5" presStyleCnt="7"/>
      <dgm:spPr/>
      <dgm:t>
        <a:bodyPr/>
        <a:lstStyle/>
        <a:p>
          <a:endParaRPr lang="en-CA"/>
        </a:p>
      </dgm:t>
    </dgm:pt>
    <dgm:pt modelId="{9BC1D743-1A4B-4C43-9180-10C6BCE455C1}" type="pres">
      <dgm:prSet presAssocID="{048C005B-334E-4080-A67F-C4EB331683A1}" presName="Name21" presStyleCnt="0"/>
      <dgm:spPr/>
    </dgm:pt>
    <dgm:pt modelId="{43D929DA-9D05-45CB-8D74-A5F4C427FBE4}" type="pres">
      <dgm:prSet presAssocID="{048C005B-334E-4080-A67F-C4EB331683A1}" presName="level2Shape" presStyleLbl="node4" presStyleIdx="5" presStyleCnt="7"/>
      <dgm:spPr/>
      <dgm:t>
        <a:bodyPr/>
        <a:lstStyle/>
        <a:p>
          <a:endParaRPr lang="en-CA"/>
        </a:p>
      </dgm:t>
    </dgm:pt>
    <dgm:pt modelId="{1F0BD544-30C9-4E0E-88E9-2517AB5616BF}" type="pres">
      <dgm:prSet presAssocID="{048C005B-334E-4080-A67F-C4EB331683A1}" presName="hierChild3" presStyleCnt="0"/>
      <dgm:spPr/>
    </dgm:pt>
    <dgm:pt modelId="{60C549D0-15E0-44EC-9A37-5BF90406EB54}" type="pres">
      <dgm:prSet presAssocID="{FB77F484-949A-43BA-9B49-C4ACBE5F43FB}" presName="Name19" presStyleLbl="parChTrans1D4" presStyleIdx="6" presStyleCnt="7"/>
      <dgm:spPr/>
      <dgm:t>
        <a:bodyPr/>
        <a:lstStyle/>
        <a:p>
          <a:endParaRPr lang="en-CA"/>
        </a:p>
      </dgm:t>
    </dgm:pt>
    <dgm:pt modelId="{41A85D12-BCA9-4B13-B095-ACD8FB23F149}" type="pres">
      <dgm:prSet presAssocID="{557170BC-EFD5-431E-94CC-EE6994961CCD}" presName="Name21" presStyleCnt="0"/>
      <dgm:spPr/>
    </dgm:pt>
    <dgm:pt modelId="{009918E3-AA04-4E3F-A226-49CA9F1C9BAC}" type="pres">
      <dgm:prSet presAssocID="{557170BC-EFD5-431E-94CC-EE6994961CCD}" presName="level2Shape" presStyleLbl="node4" presStyleIdx="6" presStyleCnt="7"/>
      <dgm:spPr/>
      <dgm:t>
        <a:bodyPr/>
        <a:lstStyle/>
        <a:p>
          <a:endParaRPr lang="en-CA"/>
        </a:p>
      </dgm:t>
    </dgm:pt>
    <dgm:pt modelId="{54031890-8A72-4A73-B914-A04B3D0D0C0D}" type="pres">
      <dgm:prSet presAssocID="{557170BC-EFD5-431E-94CC-EE6994961CCD}" presName="hierChild3" presStyleCnt="0"/>
      <dgm:spPr/>
    </dgm:pt>
    <dgm:pt modelId="{DD0DEEDF-1411-43B1-A7A7-008A912794DA}" type="pres">
      <dgm:prSet presAssocID="{FEEDEEE4-D252-47A7-95B0-B64B617A5ABA}" presName="Name19" presStyleLbl="parChTrans1D3" presStyleIdx="1" presStyleCnt="3"/>
      <dgm:spPr/>
      <dgm:t>
        <a:bodyPr/>
        <a:lstStyle/>
        <a:p>
          <a:endParaRPr lang="en-CA"/>
        </a:p>
      </dgm:t>
    </dgm:pt>
    <dgm:pt modelId="{E197FA12-9DF1-41AD-A76C-3789C64A3A67}" type="pres">
      <dgm:prSet presAssocID="{92E92CC8-64F7-4F38-8062-1007685C528E}" presName="Name21" presStyleCnt="0"/>
      <dgm:spPr/>
    </dgm:pt>
    <dgm:pt modelId="{719C95E6-513D-4A14-B30A-138A2FCF0ADA}" type="pres">
      <dgm:prSet presAssocID="{92E92CC8-64F7-4F38-8062-1007685C528E}" presName="level2Shape" presStyleLbl="node3" presStyleIdx="1" presStyleCnt="3"/>
      <dgm:spPr/>
      <dgm:t>
        <a:bodyPr/>
        <a:lstStyle/>
        <a:p>
          <a:endParaRPr lang="en-CA"/>
        </a:p>
      </dgm:t>
    </dgm:pt>
    <dgm:pt modelId="{8CBE0B4E-4A20-4FA1-A1CC-0BBB1DB4C83E}" type="pres">
      <dgm:prSet presAssocID="{92E92CC8-64F7-4F38-8062-1007685C528E}" presName="hierChild3" presStyleCnt="0"/>
      <dgm:spPr/>
    </dgm:pt>
    <dgm:pt modelId="{8DA63AB2-3D83-44C5-99AD-88761CF6C257}" type="pres">
      <dgm:prSet presAssocID="{73E61929-BB4E-4B07-99FB-9C2A8E06278D}" presName="Name19" presStyleLbl="parChTrans1D3" presStyleIdx="2" presStyleCnt="3"/>
      <dgm:spPr/>
      <dgm:t>
        <a:bodyPr/>
        <a:lstStyle/>
        <a:p>
          <a:endParaRPr lang="en-CA"/>
        </a:p>
      </dgm:t>
    </dgm:pt>
    <dgm:pt modelId="{04FC5257-D918-43F8-8A6F-92117B7AE163}" type="pres">
      <dgm:prSet presAssocID="{2796F5A3-7174-4A59-881B-83E26FC5AC97}" presName="Name21" presStyleCnt="0"/>
      <dgm:spPr/>
    </dgm:pt>
    <dgm:pt modelId="{01A593ED-6AAF-4AAE-A411-FDF6D2B668F4}" type="pres">
      <dgm:prSet presAssocID="{2796F5A3-7174-4A59-881B-83E26FC5AC97}" presName="level2Shape" presStyleLbl="node3" presStyleIdx="2" presStyleCnt="3"/>
      <dgm:spPr/>
      <dgm:t>
        <a:bodyPr/>
        <a:lstStyle/>
        <a:p>
          <a:endParaRPr lang="en-CA"/>
        </a:p>
      </dgm:t>
    </dgm:pt>
    <dgm:pt modelId="{6D82C76C-C78A-4A3F-92F6-BFD3F46A79EA}" type="pres">
      <dgm:prSet presAssocID="{2796F5A3-7174-4A59-881B-83E26FC5AC97}" presName="hierChild3" presStyleCnt="0"/>
      <dgm:spPr/>
    </dgm:pt>
    <dgm:pt modelId="{C9314113-7EA2-4B08-9D47-7F16BA7DB210}" type="pres">
      <dgm:prSet presAssocID="{AA5D330B-3AEA-485F-BC12-FF58585B796E}" presName="Name19" presStyleLbl="parChTrans1D2" presStyleIdx="1" presStyleCnt="3"/>
      <dgm:spPr/>
      <dgm:t>
        <a:bodyPr/>
        <a:lstStyle/>
        <a:p>
          <a:endParaRPr lang="en-CA"/>
        </a:p>
      </dgm:t>
    </dgm:pt>
    <dgm:pt modelId="{2807A370-0C25-4884-A361-1FF14963B067}" type="pres">
      <dgm:prSet presAssocID="{824A4315-C52D-4439-8C9D-23A34EBC2F78}" presName="Name21" presStyleCnt="0"/>
      <dgm:spPr/>
    </dgm:pt>
    <dgm:pt modelId="{9D8F85F8-ADA7-47D2-90D4-61D2ABCB94C8}" type="pres">
      <dgm:prSet presAssocID="{824A4315-C52D-4439-8C9D-23A34EBC2F78}" presName="level2Shape" presStyleLbl="node2" presStyleIdx="1" presStyleCnt="3"/>
      <dgm:spPr/>
      <dgm:t>
        <a:bodyPr/>
        <a:lstStyle/>
        <a:p>
          <a:endParaRPr lang="en-CA"/>
        </a:p>
      </dgm:t>
    </dgm:pt>
    <dgm:pt modelId="{A0F3BE07-E8B8-421B-BDDA-FBE5390BC2CC}" type="pres">
      <dgm:prSet presAssocID="{824A4315-C52D-4439-8C9D-23A34EBC2F78}" presName="hierChild3" presStyleCnt="0"/>
      <dgm:spPr/>
    </dgm:pt>
    <dgm:pt modelId="{273BC149-921E-46C6-AAFB-F6FE348C50EA}" type="pres">
      <dgm:prSet presAssocID="{50048CFE-5182-47D2-958F-A09BBB58B2BB}" presName="Name19" presStyleLbl="parChTrans1D2" presStyleIdx="2" presStyleCnt="3"/>
      <dgm:spPr/>
      <dgm:t>
        <a:bodyPr/>
        <a:lstStyle/>
        <a:p>
          <a:endParaRPr lang="en-CA"/>
        </a:p>
      </dgm:t>
    </dgm:pt>
    <dgm:pt modelId="{89442B4D-D763-4273-B157-53044AD4CCDE}" type="pres">
      <dgm:prSet presAssocID="{FE6DC120-E309-41CA-95B8-AFE29ABF3320}" presName="Name21" presStyleCnt="0"/>
      <dgm:spPr/>
    </dgm:pt>
    <dgm:pt modelId="{4DEE6401-D3DA-4643-BC7D-F9474A03CC34}" type="pres">
      <dgm:prSet presAssocID="{FE6DC120-E309-41CA-95B8-AFE29ABF3320}" presName="level2Shape" presStyleLbl="node2" presStyleIdx="2" presStyleCnt="3"/>
      <dgm:spPr/>
      <dgm:t>
        <a:bodyPr/>
        <a:lstStyle/>
        <a:p>
          <a:endParaRPr lang="en-CA"/>
        </a:p>
      </dgm:t>
    </dgm:pt>
    <dgm:pt modelId="{2FA8B592-7FE5-4CA1-8113-274A30BB2C2E}" type="pres">
      <dgm:prSet presAssocID="{FE6DC120-E309-41CA-95B8-AFE29ABF3320}" presName="hierChild3" presStyleCnt="0"/>
      <dgm:spPr/>
    </dgm:pt>
    <dgm:pt modelId="{963A8CD0-3162-43B2-871C-54B9900497F3}" type="pres">
      <dgm:prSet presAssocID="{082D5540-C783-4F57-9950-809E29DE4F70}" presName="bgShapesFlow" presStyleCnt="0"/>
      <dgm:spPr/>
    </dgm:pt>
    <dgm:pt modelId="{C2C03B4D-F66A-4941-8212-318B1D91EF35}" type="pres">
      <dgm:prSet presAssocID="{26379769-29D4-4035-A8BA-C180F58CD26D}" presName="rectComp" presStyleCnt="0"/>
      <dgm:spPr/>
    </dgm:pt>
    <dgm:pt modelId="{F537B0BB-FFA1-41EF-B03B-075CA52C3877}" type="pres">
      <dgm:prSet presAssocID="{26379769-29D4-4035-A8BA-C180F58CD26D}" presName="bgRect" presStyleLbl="bgShp" presStyleIdx="0" presStyleCnt="5"/>
      <dgm:spPr/>
      <dgm:t>
        <a:bodyPr/>
        <a:lstStyle/>
        <a:p>
          <a:endParaRPr lang="en-CA"/>
        </a:p>
      </dgm:t>
    </dgm:pt>
    <dgm:pt modelId="{518899B4-F32D-483F-9E1D-5D75F45EF34A}" type="pres">
      <dgm:prSet presAssocID="{26379769-29D4-4035-A8BA-C180F58CD26D}" presName="bgRectTx" presStyleLbl="bgShp" presStyleIdx="0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A67425A-CB84-487D-BB4F-A24084BD0B5C}" type="pres">
      <dgm:prSet presAssocID="{26379769-29D4-4035-A8BA-C180F58CD26D}" presName="spComp" presStyleCnt="0"/>
      <dgm:spPr/>
    </dgm:pt>
    <dgm:pt modelId="{E31AA934-3F63-4F91-A430-177EFBAA4AB1}" type="pres">
      <dgm:prSet presAssocID="{26379769-29D4-4035-A8BA-C180F58CD26D}" presName="vSp" presStyleCnt="0"/>
      <dgm:spPr/>
    </dgm:pt>
    <dgm:pt modelId="{98484790-DE34-4134-B68C-AF885100FB39}" type="pres">
      <dgm:prSet presAssocID="{098C0AB3-9F41-4F9F-8E25-A7C5CC0C96DC}" presName="rectComp" presStyleCnt="0"/>
      <dgm:spPr/>
    </dgm:pt>
    <dgm:pt modelId="{52084BDE-F762-413E-A6AA-D8730F9F4F11}" type="pres">
      <dgm:prSet presAssocID="{098C0AB3-9F41-4F9F-8E25-A7C5CC0C96DC}" presName="bgRect" presStyleLbl="bgShp" presStyleIdx="1" presStyleCnt="5"/>
      <dgm:spPr/>
      <dgm:t>
        <a:bodyPr/>
        <a:lstStyle/>
        <a:p>
          <a:endParaRPr lang="en-CA"/>
        </a:p>
      </dgm:t>
    </dgm:pt>
    <dgm:pt modelId="{5682FDDB-4EF4-4CFC-A055-9046D160321D}" type="pres">
      <dgm:prSet presAssocID="{098C0AB3-9F41-4F9F-8E25-A7C5CC0C96DC}" presName="bgRectTx" presStyleLbl="bgShp" presStyleIdx="1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5F84A79D-7BA8-4E45-AB67-F05653C8A6CF}" type="pres">
      <dgm:prSet presAssocID="{098C0AB3-9F41-4F9F-8E25-A7C5CC0C96DC}" presName="spComp" presStyleCnt="0"/>
      <dgm:spPr/>
    </dgm:pt>
    <dgm:pt modelId="{D865EAEA-CED0-467B-82E7-D108EED8FF1A}" type="pres">
      <dgm:prSet presAssocID="{098C0AB3-9F41-4F9F-8E25-A7C5CC0C96DC}" presName="vSp" presStyleCnt="0"/>
      <dgm:spPr/>
    </dgm:pt>
    <dgm:pt modelId="{B3B29459-594E-459E-8017-3B14A29C2CDE}" type="pres">
      <dgm:prSet presAssocID="{2E8200FB-98FF-456D-860A-D0C60B46C29F}" presName="rectComp" presStyleCnt="0"/>
      <dgm:spPr/>
    </dgm:pt>
    <dgm:pt modelId="{1A1B2AC0-BF43-4BE2-8B74-827FCDED838F}" type="pres">
      <dgm:prSet presAssocID="{2E8200FB-98FF-456D-860A-D0C60B46C29F}" presName="bgRect" presStyleLbl="bgShp" presStyleIdx="2" presStyleCnt="5"/>
      <dgm:spPr/>
      <dgm:t>
        <a:bodyPr/>
        <a:lstStyle/>
        <a:p>
          <a:endParaRPr lang="en-CA"/>
        </a:p>
      </dgm:t>
    </dgm:pt>
    <dgm:pt modelId="{4ECA7047-933C-420C-8C4F-5C324394B8A7}" type="pres">
      <dgm:prSet presAssocID="{2E8200FB-98FF-456D-860A-D0C60B46C29F}" presName="bgRectTx" presStyleLbl="bgShp" presStyleIdx="2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27DB1D9-E475-45E7-A7EA-5A8C6328486E}" type="pres">
      <dgm:prSet presAssocID="{2E8200FB-98FF-456D-860A-D0C60B46C29F}" presName="spComp" presStyleCnt="0"/>
      <dgm:spPr/>
    </dgm:pt>
    <dgm:pt modelId="{CC5931DB-B9B4-41BA-84A2-96C253EC043E}" type="pres">
      <dgm:prSet presAssocID="{2E8200FB-98FF-456D-860A-D0C60B46C29F}" presName="vSp" presStyleCnt="0"/>
      <dgm:spPr/>
    </dgm:pt>
    <dgm:pt modelId="{D185E93D-FE76-40EA-BD40-AB21AE4E9095}" type="pres">
      <dgm:prSet presAssocID="{0ED8BB36-2E47-4690-B25F-BE1FF270855F}" presName="rectComp" presStyleCnt="0"/>
      <dgm:spPr/>
    </dgm:pt>
    <dgm:pt modelId="{49D9B6FB-616A-4BC6-BEF5-7D6E049F8C5E}" type="pres">
      <dgm:prSet presAssocID="{0ED8BB36-2E47-4690-B25F-BE1FF270855F}" presName="bgRect" presStyleLbl="bgShp" presStyleIdx="3" presStyleCnt="5"/>
      <dgm:spPr/>
      <dgm:t>
        <a:bodyPr/>
        <a:lstStyle/>
        <a:p>
          <a:endParaRPr lang="en-CA"/>
        </a:p>
      </dgm:t>
    </dgm:pt>
    <dgm:pt modelId="{5E25EA0C-BAFA-4647-B24B-04FC4803C3A4}" type="pres">
      <dgm:prSet presAssocID="{0ED8BB36-2E47-4690-B25F-BE1FF270855F}" presName="bgRectTx" presStyleLbl="bgShp" presStyleIdx="3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C8A77D2C-3C31-449B-924D-25EFB818992D}" type="pres">
      <dgm:prSet presAssocID="{0ED8BB36-2E47-4690-B25F-BE1FF270855F}" presName="spComp" presStyleCnt="0"/>
      <dgm:spPr/>
    </dgm:pt>
    <dgm:pt modelId="{C9E8F9E4-99D4-498A-B81C-A9CAC0BF3A29}" type="pres">
      <dgm:prSet presAssocID="{0ED8BB36-2E47-4690-B25F-BE1FF270855F}" presName="vSp" presStyleCnt="0"/>
      <dgm:spPr/>
    </dgm:pt>
    <dgm:pt modelId="{CE880D80-5A46-4C77-B96B-F90FDEF36112}" type="pres">
      <dgm:prSet presAssocID="{8168F137-E5DF-4188-9F01-ABA774F2303D}" presName="rectComp" presStyleCnt="0"/>
      <dgm:spPr/>
    </dgm:pt>
    <dgm:pt modelId="{6DA7EDF4-E742-4F18-BF0F-23C1B8D772C6}" type="pres">
      <dgm:prSet presAssocID="{8168F137-E5DF-4188-9F01-ABA774F2303D}" presName="bgRect" presStyleLbl="bgShp" presStyleIdx="4" presStyleCnt="5"/>
      <dgm:spPr/>
      <dgm:t>
        <a:bodyPr/>
        <a:lstStyle/>
        <a:p>
          <a:endParaRPr lang="en-CA"/>
        </a:p>
      </dgm:t>
    </dgm:pt>
    <dgm:pt modelId="{485D647E-292C-4E9F-BEAC-893C818B8DB5}" type="pres">
      <dgm:prSet presAssocID="{8168F137-E5DF-4188-9F01-ABA774F2303D}" presName="bgRectTx" presStyleLbl="bgShp" presStyleIdx="4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34B2CE4C-88C6-43E9-B544-31258C609E2C}" srcId="{082D5540-C783-4F57-9950-809E29DE4F70}" destId="{2E8200FB-98FF-456D-860A-D0C60B46C29F}" srcOrd="3" destOrd="0" parTransId="{AF18146E-B0C7-4489-9412-71EE6A161F58}" sibTransId="{49734417-A52D-4CAD-8548-7404A8BE05DE}"/>
    <dgm:cxn modelId="{3C422F85-6C8A-44BA-8981-3D39B5087FF2}" type="presOf" srcId="{F1365843-485E-4746-929B-3329168B2F41}" destId="{DFF14D39-8A62-4DFE-BDAD-34DC0711951C}" srcOrd="0" destOrd="0" presId="urn:microsoft.com/office/officeart/2005/8/layout/hierarchy6"/>
    <dgm:cxn modelId="{874E4C47-D517-45D8-9F18-C27D7223D1F5}" type="presOf" srcId="{1BF7CD06-4218-459C-A432-F72B63728AAD}" destId="{B2194C84-6DD0-4583-88EF-4E3190FCCDCE}" srcOrd="0" destOrd="0" presId="urn:microsoft.com/office/officeart/2005/8/layout/hierarchy6"/>
    <dgm:cxn modelId="{97B9A6F5-B64B-4FE4-B618-CD03FAC850E4}" srcId="{082D5540-C783-4F57-9950-809E29DE4F70}" destId="{F1365843-485E-4746-929B-3329168B2F41}" srcOrd="0" destOrd="0" parTransId="{5A5811FA-4741-47E2-9D1D-EC145B95B9EE}" sibTransId="{8E41D73B-D033-4542-8586-2319716B3FF3}"/>
    <dgm:cxn modelId="{EAAC9108-4867-4D8A-B67F-6FA59F639605}" type="presOf" srcId="{BCDFC364-1D3C-4E0F-A2A2-B8E0D850535F}" destId="{7A84953F-F0A5-4DF8-A9C2-D32F3E8BCBF8}" srcOrd="0" destOrd="0" presId="urn:microsoft.com/office/officeart/2005/8/layout/hierarchy6"/>
    <dgm:cxn modelId="{AD260E1B-1B74-4F3A-9C73-C145D3A03BD2}" type="presOf" srcId="{73E61929-BB4E-4B07-99FB-9C2A8E06278D}" destId="{8DA63AB2-3D83-44C5-99AD-88761CF6C257}" srcOrd="0" destOrd="0" presId="urn:microsoft.com/office/officeart/2005/8/layout/hierarchy6"/>
    <dgm:cxn modelId="{32640E18-CA48-44A7-9301-30781DBFA69F}" type="presOf" srcId="{DBC6DB2A-A2DF-4C8C-A8E0-7914AAAF81DB}" destId="{15920052-A3D7-45BA-8B36-B19FF3960668}" srcOrd="0" destOrd="0" presId="urn:microsoft.com/office/officeart/2005/8/layout/hierarchy6"/>
    <dgm:cxn modelId="{707E378D-1135-42F4-BE8D-B555301DB976}" srcId="{083935AC-0DA0-42F4-9D8F-E3587D9AB696}" destId="{2161BDC0-D99F-423A-AEC9-E5CBB7227189}" srcOrd="2" destOrd="0" parTransId="{D1587AEA-9C51-4E3C-AA73-3523F423D670}" sibTransId="{90B41195-4FDF-4011-BE3C-6FDB6E204124}"/>
    <dgm:cxn modelId="{406D4947-5D13-441D-BF41-10FFB514C509}" srcId="{F1365843-485E-4746-929B-3329168B2F41}" destId="{824A4315-C52D-4439-8C9D-23A34EBC2F78}" srcOrd="1" destOrd="0" parTransId="{AA5D330B-3AEA-485F-BC12-FF58585B796E}" sibTransId="{D39F11CA-0DA2-49B3-AA30-B6945062027F}"/>
    <dgm:cxn modelId="{C46178C6-4032-4B4D-83C8-DAD986B44302}" type="presOf" srcId="{0ED8BB36-2E47-4690-B25F-BE1FF270855F}" destId="{5E25EA0C-BAFA-4647-B24B-04FC4803C3A4}" srcOrd="1" destOrd="0" presId="urn:microsoft.com/office/officeart/2005/8/layout/hierarchy6"/>
    <dgm:cxn modelId="{7F8150F0-BDDA-44FA-B5E0-284889AE7967}" type="presOf" srcId="{082D5540-C783-4F57-9950-809E29DE4F70}" destId="{31EBEB3A-79EE-4902-8DF5-5743B52EDE3B}" srcOrd="0" destOrd="0" presId="urn:microsoft.com/office/officeart/2005/8/layout/hierarchy6"/>
    <dgm:cxn modelId="{C1374266-B9DE-45EE-9D75-1210F58861B4}" srcId="{F1365843-485E-4746-929B-3329168B2F41}" destId="{BCDFC364-1D3C-4E0F-A2A2-B8E0D850535F}" srcOrd="0" destOrd="0" parTransId="{2740E4C0-C98D-4E77-B74B-FE31F43AF151}" sibTransId="{FBC35DB4-B91B-4E34-AFB7-8DF352287B45}"/>
    <dgm:cxn modelId="{DC5C059F-2244-4269-BB00-904F21533DBF}" type="presOf" srcId="{098C0AB3-9F41-4F9F-8E25-A7C5CC0C96DC}" destId="{5682FDDB-4EF4-4CFC-A055-9046D160321D}" srcOrd="1" destOrd="0" presId="urn:microsoft.com/office/officeart/2005/8/layout/hierarchy6"/>
    <dgm:cxn modelId="{2C77DBE6-AF5A-46CE-8B0B-BDB0C9F0F2DD}" type="presOf" srcId="{824A4315-C52D-4439-8C9D-23A34EBC2F78}" destId="{9D8F85F8-ADA7-47D2-90D4-61D2ABCB94C8}" srcOrd="0" destOrd="0" presId="urn:microsoft.com/office/officeart/2005/8/layout/hierarchy6"/>
    <dgm:cxn modelId="{684CB815-9887-4DCA-A8AB-C628E5F63468}" type="presOf" srcId="{098C0AB3-9F41-4F9F-8E25-A7C5CC0C96DC}" destId="{52084BDE-F762-413E-A6AA-D8730F9F4F11}" srcOrd="0" destOrd="0" presId="urn:microsoft.com/office/officeart/2005/8/layout/hierarchy6"/>
    <dgm:cxn modelId="{E5A1CA43-1B70-4BCB-8672-10E4375DDF59}" type="presOf" srcId="{2E8200FB-98FF-456D-860A-D0C60B46C29F}" destId="{4ECA7047-933C-420C-8C4F-5C324394B8A7}" srcOrd="1" destOrd="0" presId="urn:microsoft.com/office/officeart/2005/8/layout/hierarchy6"/>
    <dgm:cxn modelId="{33C4DDA1-318B-41B5-8C32-92810AAD2922}" type="presOf" srcId="{2740E4C0-C98D-4E77-B74B-FE31F43AF151}" destId="{DCCEE5B7-66AF-4030-B7A1-5F0592811DEC}" srcOrd="0" destOrd="0" presId="urn:microsoft.com/office/officeart/2005/8/layout/hierarchy6"/>
    <dgm:cxn modelId="{D920DB84-F82F-4429-B5EC-F2CAB65F068E}" srcId="{2161BDC0-D99F-423A-AEC9-E5CBB7227189}" destId="{557170BC-EFD5-431E-94CC-EE6994961CCD}" srcOrd="1" destOrd="0" parTransId="{FB77F484-949A-43BA-9B49-C4ACBE5F43FB}" sibTransId="{23BCCD01-11CF-47F1-AF65-B1681C62BB3B}"/>
    <dgm:cxn modelId="{18F82B47-6836-41FE-A32C-EBBC2E4BE646}" type="presOf" srcId="{2161BDC0-D99F-423A-AEC9-E5CBB7227189}" destId="{149507AF-B58C-410E-83E2-3A494FEB587E}" srcOrd="0" destOrd="0" presId="urn:microsoft.com/office/officeart/2005/8/layout/hierarchy6"/>
    <dgm:cxn modelId="{155AE699-6387-4EDB-94B7-EAFA4DF3D2A5}" srcId="{F1365843-485E-4746-929B-3329168B2F41}" destId="{FE6DC120-E309-41CA-95B8-AFE29ABF3320}" srcOrd="2" destOrd="0" parTransId="{50048CFE-5182-47D2-958F-A09BBB58B2BB}" sibTransId="{498E3746-6757-4A45-88C4-4CE2CA27260B}"/>
    <dgm:cxn modelId="{8B9F2C3B-2D86-4196-ACB4-C0996A039291}" type="presOf" srcId="{D387BC12-3447-4A18-985F-B304044D8016}" destId="{DBCFE863-0748-4AC0-8089-C315AFC93AF8}" srcOrd="0" destOrd="0" presId="urn:microsoft.com/office/officeart/2005/8/layout/hierarchy6"/>
    <dgm:cxn modelId="{3EAF3AB8-17BC-4E3D-8725-C8B4D94D31FA}" srcId="{083935AC-0DA0-42F4-9D8F-E3587D9AB696}" destId="{DBC6DB2A-A2DF-4C8C-A8E0-7914AAAF81DB}" srcOrd="0" destOrd="0" parTransId="{8C84944F-9BFF-4F24-8469-D516D77924EE}" sibTransId="{7D96DF53-2C27-48F7-AECE-ECB92F0AB720}"/>
    <dgm:cxn modelId="{AAC3EC50-4111-4B08-A24C-5369ACA19F0E}" type="presOf" srcId="{8C84944F-9BFF-4F24-8469-D516D77924EE}" destId="{766D55B5-12E3-42CD-8027-BCD3DAACA35A}" srcOrd="0" destOrd="0" presId="urn:microsoft.com/office/officeart/2005/8/layout/hierarchy6"/>
    <dgm:cxn modelId="{D631F702-9532-44B6-9638-50F899974A10}" srcId="{2161BDC0-D99F-423A-AEC9-E5CBB7227189}" destId="{048C005B-334E-4080-A67F-C4EB331683A1}" srcOrd="0" destOrd="0" parTransId="{BFDE52B6-6792-4CCA-8C3B-98E3BB3A93ED}" sibTransId="{7DDAB40E-E555-4AD0-9F98-C722849B0FE2}"/>
    <dgm:cxn modelId="{EE26AC26-B28D-4B78-AB97-96ACC3EEF476}" srcId="{082D5540-C783-4F57-9950-809E29DE4F70}" destId="{26379769-29D4-4035-A8BA-C180F58CD26D}" srcOrd="1" destOrd="0" parTransId="{9D506760-07C6-4464-907B-29960CC8D039}" sibTransId="{03765F7F-4979-47DC-847A-7CB16BCFE6A4}"/>
    <dgm:cxn modelId="{BEC1A826-9514-4332-B043-EC1F8E64B7FB}" type="presOf" srcId="{2E8200FB-98FF-456D-860A-D0C60B46C29F}" destId="{1A1B2AC0-BF43-4BE2-8B74-827FCDED838F}" srcOrd="0" destOrd="0" presId="urn:microsoft.com/office/officeart/2005/8/layout/hierarchy6"/>
    <dgm:cxn modelId="{B44942B7-1273-4991-AD11-2A4643CA18F3}" type="presOf" srcId="{26379769-29D4-4035-A8BA-C180F58CD26D}" destId="{518899B4-F32D-483F-9E1D-5D75F45EF34A}" srcOrd="1" destOrd="0" presId="urn:microsoft.com/office/officeart/2005/8/layout/hierarchy6"/>
    <dgm:cxn modelId="{E20FBB21-0CA0-4336-A8E7-CB986D92CA5B}" type="presOf" srcId="{AB29DE19-D86B-460A-9B03-2DDCE7A0700B}" destId="{AA4B0122-1F5F-4FED-B85C-D2A33F45A4BA}" srcOrd="0" destOrd="0" presId="urn:microsoft.com/office/officeart/2005/8/layout/hierarchy6"/>
    <dgm:cxn modelId="{6B8D683E-62F3-4F87-AFF1-6AD7F9385CDF}" srcId="{BCDFC364-1D3C-4E0F-A2A2-B8E0D850535F}" destId="{2796F5A3-7174-4A59-881B-83E26FC5AC97}" srcOrd="2" destOrd="0" parTransId="{73E61929-BB4E-4B07-99FB-9C2A8E06278D}" sibTransId="{005CCB68-1453-4014-AF51-43A587C4086B}"/>
    <dgm:cxn modelId="{0C240527-901E-43C2-A97A-6552E6F53529}" srcId="{082D5540-C783-4F57-9950-809E29DE4F70}" destId="{0ED8BB36-2E47-4690-B25F-BE1FF270855F}" srcOrd="4" destOrd="0" parTransId="{0E446F1B-6227-4647-A6A4-CB6D0FCAAE73}" sibTransId="{BD6B5E15-7BBE-402E-83DB-AEEB18646A68}"/>
    <dgm:cxn modelId="{78B2249A-C1C9-4611-B8AE-A7B5933E9A59}" type="presOf" srcId="{8168F137-E5DF-4188-9F01-ABA774F2303D}" destId="{6DA7EDF4-E742-4F18-BF0F-23C1B8D772C6}" srcOrd="0" destOrd="0" presId="urn:microsoft.com/office/officeart/2005/8/layout/hierarchy6"/>
    <dgm:cxn modelId="{AE045F63-6E0F-4E0D-9794-95FEB96D17DD}" srcId="{DBC6DB2A-A2DF-4C8C-A8E0-7914AAAF81DB}" destId="{AB29DE19-D86B-460A-9B03-2DDCE7A0700B}" srcOrd="0" destOrd="0" parTransId="{1BF7CD06-4218-459C-A432-F72B63728AAD}" sibTransId="{1CB2F43D-7CFA-4AAB-8FE2-FBB67081E9B0}"/>
    <dgm:cxn modelId="{5AB77CC0-F2FB-4F53-BF0D-DE28AC8D4268}" type="presOf" srcId="{92E92CC8-64F7-4F38-8062-1007685C528E}" destId="{719C95E6-513D-4A14-B30A-138A2FCF0ADA}" srcOrd="0" destOrd="0" presId="urn:microsoft.com/office/officeart/2005/8/layout/hierarchy6"/>
    <dgm:cxn modelId="{DDCDE337-16AC-4B7E-9A57-4769F0D79498}" srcId="{BCDFC364-1D3C-4E0F-A2A2-B8E0D850535F}" destId="{083935AC-0DA0-42F4-9D8F-E3587D9AB696}" srcOrd="0" destOrd="0" parTransId="{B8EDBA68-AC8A-453B-96B9-0F48DA4B5B1A}" sibTransId="{775CCE56-82D7-4911-82D2-02071442B560}"/>
    <dgm:cxn modelId="{084C60F4-DC00-4FC3-A923-562EB6A193A8}" srcId="{BCDFC364-1D3C-4E0F-A2A2-B8E0D850535F}" destId="{92E92CC8-64F7-4F38-8062-1007685C528E}" srcOrd="1" destOrd="0" parTransId="{FEEDEEE4-D252-47A7-95B0-B64B617A5ABA}" sibTransId="{92BF9032-3796-4C09-BD98-F3DE02175A0B}"/>
    <dgm:cxn modelId="{4BC438B1-EF36-4791-8D27-72DAE9208FDA}" type="presOf" srcId="{AA5D330B-3AEA-485F-BC12-FF58585B796E}" destId="{C9314113-7EA2-4B08-9D47-7F16BA7DB210}" srcOrd="0" destOrd="0" presId="urn:microsoft.com/office/officeart/2005/8/layout/hierarchy6"/>
    <dgm:cxn modelId="{A5A36AC2-B464-4091-BCC6-616D72540BE2}" type="presOf" srcId="{B8EDBA68-AC8A-453B-96B9-0F48DA4B5B1A}" destId="{EC364DC5-4B3B-4E35-933C-8DAC80E41F0D}" srcOrd="0" destOrd="0" presId="urn:microsoft.com/office/officeart/2005/8/layout/hierarchy6"/>
    <dgm:cxn modelId="{B7359CCD-E94E-4F52-B77C-EDBBA83B8C8D}" type="presOf" srcId="{1DFC2534-25B1-4851-8547-E5CC2DEA71A3}" destId="{F35414D2-24DB-471C-BA22-590F0403B776}" srcOrd="0" destOrd="0" presId="urn:microsoft.com/office/officeart/2005/8/layout/hierarchy6"/>
    <dgm:cxn modelId="{DEE715A1-F97D-4F14-81D0-EE6B625B394D}" srcId="{DBC6DB2A-A2DF-4C8C-A8E0-7914AAAF81DB}" destId="{0A629891-9D24-41C8-AFE7-FCBF4F60C451}" srcOrd="1" destOrd="0" parTransId="{1DFC2534-25B1-4851-8547-E5CC2DEA71A3}" sibTransId="{99C1ADD2-5E59-41CC-B104-4FCA7C33A614}"/>
    <dgm:cxn modelId="{D4CE8BC4-BAD4-4C4C-9083-EEE1DB962D8B}" type="presOf" srcId="{26379769-29D4-4035-A8BA-C180F58CD26D}" destId="{F537B0BB-FFA1-41EF-B03B-075CA52C3877}" srcOrd="0" destOrd="0" presId="urn:microsoft.com/office/officeart/2005/8/layout/hierarchy6"/>
    <dgm:cxn modelId="{728C04F6-C630-4575-A673-075D0160D4CA}" type="presOf" srcId="{0A629891-9D24-41C8-AFE7-FCBF4F60C451}" destId="{68668E44-95AA-4CB7-AA8B-C63CDE6C6DCC}" srcOrd="0" destOrd="0" presId="urn:microsoft.com/office/officeart/2005/8/layout/hierarchy6"/>
    <dgm:cxn modelId="{AF47EC63-F65F-44F3-BC09-D4BD3C88CD04}" type="presOf" srcId="{0ED8BB36-2E47-4690-B25F-BE1FF270855F}" destId="{49D9B6FB-616A-4BC6-BEF5-7D6E049F8C5E}" srcOrd="0" destOrd="0" presId="urn:microsoft.com/office/officeart/2005/8/layout/hierarchy6"/>
    <dgm:cxn modelId="{B98C9A1A-2155-44A2-85DD-BBF379E14F2F}" type="presOf" srcId="{083935AC-0DA0-42F4-9D8F-E3587D9AB696}" destId="{008CF3FC-9109-4348-9095-3AF04FDDF0D3}" srcOrd="0" destOrd="0" presId="urn:microsoft.com/office/officeart/2005/8/layout/hierarchy6"/>
    <dgm:cxn modelId="{902C9CC5-98AB-48E9-A10D-D20AD7F8F7E5}" type="presOf" srcId="{50048CFE-5182-47D2-958F-A09BBB58B2BB}" destId="{273BC149-921E-46C6-AAFB-F6FE348C50EA}" srcOrd="0" destOrd="0" presId="urn:microsoft.com/office/officeart/2005/8/layout/hierarchy6"/>
    <dgm:cxn modelId="{4DD86388-187D-4C80-B0B1-5FF82439D823}" srcId="{083935AC-0DA0-42F4-9D8F-E3587D9AB696}" destId="{5767914F-9D75-420C-9679-C21BE6084B27}" srcOrd="1" destOrd="0" parTransId="{D387BC12-3447-4A18-985F-B304044D8016}" sibTransId="{356BE3F7-2CDB-43A2-9A78-DDCFE3E023F2}"/>
    <dgm:cxn modelId="{0672D21B-D9AD-4C2B-9FD4-51B2754A0199}" type="presOf" srcId="{FEEDEEE4-D252-47A7-95B0-B64B617A5ABA}" destId="{DD0DEEDF-1411-43B1-A7A7-008A912794DA}" srcOrd="0" destOrd="0" presId="urn:microsoft.com/office/officeart/2005/8/layout/hierarchy6"/>
    <dgm:cxn modelId="{EB0F1138-5574-4F11-810C-E5F2A47F89FD}" srcId="{082D5540-C783-4F57-9950-809E29DE4F70}" destId="{8168F137-E5DF-4188-9F01-ABA774F2303D}" srcOrd="5" destOrd="0" parTransId="{B7D0D9D5-8D87-416D-8ED0-20C4D26ED009}" sibTransId="{4ECB1C11-F88E-485A-8E26-6A8122E25C52}"/>
    <dgm:cxn modelId="{1ABE16B0-264D-49F2-B45D-0995A054664F}" type="presOf" srcId="{2796F5A3-7174-4A59-881B-83E26FC5AC97}" destId="{01A593ED-6AAF-4AAE-A411-FDF6D2B668F4}" srcOrd="0" destOrd="0" presId="urn:microsoft.com/office/officeart/2005/8/layout/hierarchy6"/>
    <dgm:cxn modelId="{E6918503-DD88-42F5-BCDD-0D7B71DCB39B}" type="presOf" srcId="{BFDE52B6-6792-4CCA-8C3B-98E3BB3A93ED}" destId="{6AA8903E-AA6C-447C-BB6A-867A741C3FB2}" srcOrd="0" destOrd="0" presId="urn:microsoft.com/office/officeart/2005/8/layout/hierarchy6"/>
    <dgm:cxn modelId="{E8E60D56-2D3C-4CDF-8840-DC9DD5872767}" type="presOf" srcId="{FB77F484-949A-43BA-9B49-C4ACBE5F43FB}" destId="{60C549D0-15E0-44EC-9A37-5BF90406EB54}" srcOrd="0" destOrd="0" presId="urn:microsoft.com/office/officeart/2005/8/layout/hierarchy6"/>
    <dgm:cxn modelId="{F4A46320-05B0-4D01-8799-9CD219F346A4}" type="presOf" srcId="{FE6DC120-E309-41CA-95B8-AFE29ABF3320}" destId="{4DEE6401-D3DA-4643-BC7D-F9474A03CC34}" srcOrd="0" destOrd="0" presId="urn:microsoft.com/office/officeart/2005/8/layout/hierarchy6"/>
    <dgm:cxn modelId="{CFD948DB-26BC-401A-86D4-B905EDC8589E}" type="presOf" srcId="{5767914F-9D75-420C-9679-C21BE6084B27}" destId="{393AAE57-BAFD-4C38-99B8-A82BE7046C11}" srcOrd="0" destOrd="0" presId="urn:microsoft.com/office/officeart/2005/8/layout/hierarchy6"/>
    <dgm:cxn modelId="{E2369AD3-0994-41D6-ADAE-D7EF669D9522}" type="presOf" srcId="{D1587AEA-9C51-4E3C-AA73-3523F423D670}" destId="{FEE9F93A-5B99-4EC7-8B1D-449C3E712320}" srcOrd="0" destOrd="0" presId="urn:microsoft.com/office/officeart/2005/8/layout/hierarchy6"/>
    <dgm:cxn modelId="{E59C346A-D09E-40AC-AA08-94C937E7C4CF}" srcId="{082D5540-C783-4F57-9950-809E29DE4F70}" destId="{098C0AB3-9F41-4F9F-8E25-A7C5CC0C96DC}" srcOrd="2" destOrd="0" parTransId="{62126572-158E-42A4-9290-71F5204F9025}" sibTransId="{17941703-9A90-4D3D-9A8E-8E63F05147A6}"/>
    <dgm:cxn modelId="{5BD1BBA1-36EB-4015-86B0-63330D9041C9}" type="presOf" srcId="{8168F137-E5DF-4188-9F01-ABA774F2303D}" destId="{485D647E-292C-4E9F-BEAC-893C818B8DB5}" srcOrd="1" destOrd="0" presId="urn:microsoft.com/office/officeart/2005/8/layout/hierarchy6"/>
    <dgm:cxn modelId="{55C9946E-66E8-4D4B-A19E-3C7942798CC0}" type="presOf" srcId="{557170BC-EFD5-431E-94CC-EE6994961CCD}" destId="{009918E3-AA04-4E3F-A226-49CA9F1C9BAC}" srcOrd="0" destOrd="0" presId="urn:microsoft.com/office/officeart/2005/8/layout/hierarchy6"/>
    <dgm:cxn modelId="{FC3BACDD-45CC-4702-9774-F3A0BB975574}" type="presOf" srcId="{048C005B-334E-4080-A67F-C4EB331683A1}" destId="{43D929DA-9D05-45CB-8D74-A5F4C427FBE4}" srcOrd="0" destOrd="0" presId="urn:microsoft.com/office/officeart/2005/8/layout/hierarchy6"/>
    <dgm:cxn modelId="{22CCAB38-4A8B-4F2F-8168-F09AC6912C88}" type="presParOf" srcId="{31EBEB3A-79EE-4902-8DF5-5743B52EDE3B}" destId="{4AECF35E-5A2F-4F30-AE7C-E21DBBACB57F}" srcOrd="0" destOrd="0" presId="urn:microsoft.com/office/officeart/2005/8/layout/hierarchy6"/>
    <dgm:cxn modelId="{9796A84D-5A35-47D6-A7D5-C02AB2B5C534}" type="presParOf" srcId="{4AECF35E-5A2F-4F30-AE7C-E21DBBACB57F}" destId="{6527F08A-DE98-4DCA-8B3E-64EDDA7E11C2}" srcOrd="0" destOrd="0" presId="urn:microsoft.com/office/officeart/2005/8/layout/hierarchy6"/>
    <dgm:cxn modelId="{26D9EA5F-5EAC-4F6F-86C5-A846EE92FE0A}" type="presParOf" srcId="{4AECF35E-5A2F-4F30-AE7C-E21DBBACB57F}" destId="{5386BE52-329C-4288-8CE8-2CD15D0DB778}" srcOrd="1" destOrd="0" presId="urn:microsoft.com/office/officeart/2005/8/layout/hierarchy6"/>
    <dgm:cxn modelId="{B47BD1F0-03DE-4396-AA21-FC75992EF25E}" type="presParOf" srcId="{5386BE52-329C-4288-8CE8-2CD15D0DB778}" destId="{78018B93-DCF8-4DC0-AA0E-A753F07BB401}" srcOrd="0" destOrd="0" presId="urn:microsoft.com/office/officeart/2005/8/layout/hierarchy6"/>
    <dgm:cxn modelId="{D36E08D9-D291-49D0-AFFF-8214E7207605}" type="presParOf" srcId="{78018B93-DCF8-4DC0-AA0E-A753F07BB401}" destId="{DFF14D39-8A62-4DFE-BDAD-34DC0711951C}" srcOrd="0" destOrd="0" presId="urn:microsoft.com/office/officeart/2005/8/layout/hierarchy6"/>
    <dgm:cxn modelId="{A2562E8B-4065-40E5-A4E3-DB14E11FD083}" type="presParOf" srcId="{78018B93-DCF8-4DC0-AA0E-A753F07BB401}" destId="{386D533E-9989-48FE-A06C-EE4A1EF4B905}" srcOrd="1" destOrd="0" presId="urn:microsoft.com/office/officeart/2005/8/layout/hierarchy6"/>
    <dgm:cxn modelId="{788FD21A-7B34-4A0E-93B7-8FCE6F4C8EF6}" type="presParOf" srcId="{386D533E-9989-48FE-A06C-EE4A1EF4B905}" destId="{DCCEE5B7-66AF-4030-B7A1-5F0592811DEC}" srcOrd="0" destOrd="0" presId="urn:microsoft.com/office/officeart/2005/8/layout/hierarchy6"/>
    <dgm:cxn modelId="{F3E6FE4C-3E0A-48B6-B4FB-1CEF00A00BDC}" type="presParOf" srcId="{386D533E-9989-48FE-A06C-EE4A1EF4B905}" destId="{9E1C28A9-C1F1-4CB8-9590-53E5258393B8}" srcOrd="1" destOrd="0" presId="urn:microsoft.com/office/officeart/2005/8/layout/hierarchy6"/>
    <dgm:cxn modelId="{36406B07-E0D5-442D-9679-3088C6E95329}" type="presParOf" srcId="{9E1C28A9-C1F1-4CB8-9590-53E5258393B8}" destId="{7A84953F-F0A5-4DF8-A9C2-D32F3E8BCBF8}" srcOrd="0" destOrd="0" presId="urn:microsoft.com/office/officeart/2005/8/layout/hierarchy6"/>
    <dgm:cxn modelId="{85936759-CF0C-4BAC-954D-F628D331A854}" type="presParOf" srcId="{9E1C28A9-C1F1-4CB8-9590-53E5258393B8}" destId="{C35068BA-E788-4916-96ED-019B2BC21807}" srcOrd="1" destOrd="0" presId="urn:microsoft.com/office/officeart/2005/8/layout/hierarchy6"/>
    <dgm:cxn modelId="{ADB3D553-6A6B-4CD8-A999-B36033C22998}" type="presParOf" srcId="{C35068BA-E788-4916-96ED-019B2BC21807}" destId="{EC364DC5-4B3B-4E35-933C-8DAC80E41F0D}" srcOrd="0" destOrd="0" presId="urn:microsoft.com/office/officeart/2005/8/layout/hierarchy6"/>
    <dgm:cxn modelId="{63A88AC3-CA0B-4684-B430-EBF52C728683}" type="presParOf" srcId="{C35068BA-E788-4916-96ED-019B2BC21807}" destId="{8E98BC44-2E27-416F-922F-30468579EF52}" srcOrd="1" destOrd="0" presId="urn:microsoft.com/office/officeart/2005/8/layout/hierarchy6"/>
    <dgm:cxn modelId="{8B6ADC8E-DE26-4660-A2EF-12911BDE6A38}" type="presParOf" srcId="{8E98BC44-2E27-416F-922F-30468579EF52}" destId="{008CF3FC-9109-4348-9095-3AF04FDDF0D3}" srcOrd="0" destOrd="0" presId="urn:microsoft.com/office/officeart/2005/8/layout/hierarchy6"/>
    <dgm:cxn modelId="{DA53E2E9-13B2-4371-A80B-2F20150A6CFE}" type="presParOf" srcId="{8E98BC44-2E27-416F-922F-30468579EF52}" destId="{8BF6E9A9-5987-4310-82FB-DD46424D5BD4}" srcOrd="1" destOrd="0" presId="urn:microsoft.com/office/officeart/2005/8/layout/hierarchy6"/>
    <dgm:cxn modelId="{BDDFA49C-3292-4E19-8AB7-FF837D67A82A}" type="presParOf" srcId="{8BF6E9A9-5987-4310-82FB-DD46424D5BD4}" destId="{766D55B5-12E3-42CD-8027-BCD3DAACA35A}" srcOrd="0" destOrd="0" presId="urn:microsoft.com/office/officeart/2005/8/layout/hierarchy6"/>
    <dgm:cxn modelId="{EEBA1CB1-E944-4BAF-BF49-A2ED75ED2C11}" type="presParOf" srcId="{8BF6E9A9-5987-4310-82FB-DD46424D5BD4}" destId="{35152103-F1C4-4D2E-8BAB-12F28FB809C3}" srcOrd="1" destOrd="0" presId="urn:microsoft.com/office/officeart/2005/8/layout/hierarchy6"/>
    <dgm:cxn modelId="{09AFE4A2-591C-4163-A72D-4C2C6F5B8D8D}" type="presParOf" srcId="{35152103-F1C4-4D2E-8BAB-12F28FB809C3}" destId="{15920052-A3D7-45BA-8B36-B19FF3960668}" srcOrd="0" destOrd="0" presId="urn:microsoft.com/office/officeart/2005/8/layout/hierarchy6"/>
    <dgm:cxn modelId="{AE9F1A9A-7B66-4232-8AE7-F79191753E67}" type="presParOf" srcId="{35152103-F1C4-4D2E-8BAB-12F28FB809C3}" destId="{BE78066B-30FD-4C5E-A20B-4E72066F4404}" srcOrd="1" destOrd="0" presId="urn:microsoft.com/office/officeart/2005/8/layout/hierarchy6"/>
    <dgm:cxn modelId="{BD4AD826-DBDB-4DD1-8878-7221C0EBE515}" type="presParOf" srcId="{BE78066B-30FD-4C5E-A20B-4E72066F4404}" destId="{B2194C84-6DD0-4583-88EF-4E3190FCCDCE}" srcOrd="0" destOrd="0" presId="urn:microsoft.com/office/officeart/2005/8/layout/hierarchy6"/>
    <dgm:cxn modelId="{87B9DD0B-1C4F-403A-B406-42E32847445C}" type="presParOf" srcId="{BE78066B-30FD-4C5E-A20B-4E72066F4404}" destId="{4574823D-40D8-49F7-987C-BB672AC27577}" srcOrd="1" destOrd="0" presId="urn:microsoft.com/office/officeart/2005/8/layout/hierarchy6"/>
    <dgm:cxn modelId="{BAFEECD8-3FF4-4E34-A835-4D778C6CF23B}" type="presParOf" srcId="{4574823D-40D8-49F7-987C-BB672AC27577}" destId="{AA4B0122-1F5F-4FED-B85C-D2A33F45A4BA}" srcOrd="0" destOrd="0" presId="urn:microsoft.com/office/officeart/2005/8/layout/hierarchy6"/>
    <dgm:cxn modelId="{E4AD5B68-4EC5-48BE-9A21-DFEECBFAE5CB}" type="presParOf" srcId="{4574823D-40D8-49F7-987C-BB672AC27577}" destId="{797BEF1F-1C2F-469B-9AE3-DA0E92B83E64}" srcOrd="1" destOrd="0" presId="urn:microsoft.com/office/officeart/2005/8/layout/hierarchy6"/>
    <dgm:cxn modelId="{4323C184-0767-4A90-AF63-7EEBA9B53D35}" type="presParOf" srcId="{BE78066B-30FD-4C5E-A20B-4E72066F4404}" destId="{F35414D2-24DB-471C-BA22-590F0403B776}" srcOrd="2" destOrd="0" presId="urn:microsoft.com/office/officeart/2005/8/layout/hierarchy6"/>
    <dgm:cxn modelId="{36726C39-1E33-4614-90C2-48B3906D58BA}" type="presParOf" srcId="{BE78066B-30FD-4C5E-A20B-4E72066F4404}" destId="{61E5BE90-3CAA-439C-8CC4-E30AAACC1D81}" srcOrd="3" destOrd="0" presId="urn:microsoft.com/office/officeart/2005/8/layout/hierarchy6"/>
    <dgm:cxn modelId="{20BE09DD-4EA4-4E14-A985-D6EB76F2EA82}" type="presParOf" srcId="{61E5BE90-3CAA-439C-8CC4-E30AAACC1D81}" destId="{68668E44-95AA-4CB7-AA8B-C63CDE6C6DCC}" srcOrd="0" destOrd="0" presId="urn:microsoft.com/office/officeart/2005/8/layout/hierarchy6"/>
    <dgm:cxn modelId="{26D16F01-534C-4911-9754-18BB348F48D7}" type="presParOf" srcId="{61E5BE90-3CAA-439C-8CC4-E30AAACC1D81}" destId="{0200E157-1CEA-4D43-A072-55223AFC42F9}" srcOrd="1" destOrd="0" presId="urn:microsoft.com/office/officeart/2005/8/layout/hierarchy6"/>
    <dgm:cxn modelId="{EE96783D-A35F-4197-B893-8A1A14374397}" type="presParOf" srcId="{8BF6E9A9-5987-4310-82FB-DD46424D5BD4}" destId="{DBCFE863-0748-4AC0-8089-C315AFC93AF8}" srcOrd="2" destOrd="0" presId="urn:microsoft.com/office/officeart/2005/8/layout/hierarchy6"/>
    <dgm:cxn modelId="{96A2049B-2D6F-4809-B198-FCF448A6BB93}" type="presParOf" srcId="{8BF6E9A9-5987-4310-82FB-DD46424D5BD4}" destId="{5104042F-50E1-4DE9-9CF4-87431D5289B4}" srcOrd="3" destOrd="0" presId="urn:microsoft.com/office/officeart/2005/8/layout/hierarchy6"/>
    <dgm:cxn modelId="{F9A17BCF-090E-42C0-BC5E-6FA7F88146CE}" type="presParOf" srcId="{5104042F-50E1-4DE9-9CF4-87431D5289B4}" destId="{393AAE57-BAFD-4C38-99B8-A82BE7046C11}" srcOrd="0" destOrd="0" presId="urn:microsoft.com/office/officeart/2005/8/layout/hierarchy6"/>
    <dgm:cxn modelId="{0916383B-EF34-473F-8DB3-47CA6AE2D932}" type="presParOf" srcId="{5104042F-50E1-4DE9-9CF4-87431D5289B4}" destId="{45A7F4C1-A4CB-49BC-A834-B54D28AF6879}" srcOrd="1" destOrd="0" presId="urn:microsoft.com/office/officeart/2005/8/layout/hierarchy6"/>
    <dgm:cxn modelId="{2E72F0DB-9BCE-4CE2-870B-73997FAFB954}" type="presParOf" srcId="{8BF6E9A9-5987-4310-82FB-DD46424D5BD4}" destId="{FEE9F93A-5B99-4EC7-8B1D-449C3E712320}" srcOrd="4" destOrd="0" presId="urn:microsoft.com/office/officeart/2005/8/layout/hierarchy6"/>
    <dgm:cxn modelId="{733A2E54-63CB-4D96-9B90-5DFA3B4A21EB}" type="presParOf" srcId="{8BF6E9A9-5987-4310-82FB-DD46424D5BD4}" destId="{55785497-DB7B-4D43-87C1-51DCD29BD869}" srcOrd="5" destOrd="0" presId="urn:microsoft.com/office/officeart/2005/8/layout/hierarchy6"/>
    <dgm:cxn modelId="{711062CF-AECA-4D43-8BAF-3CB8570D132C}" type="presParOf" srcId="{55785497-DB7B-4D43-87C1-51DCD29BD869}" destId="{149507AF-B58C-410E-83E2-3A494FEB587E}" srcOrd="0" destOrd="0" presId="urn:microsoft.com/office/officeart/2005/8/layout/hierarchy6"/>
    <dgm:cxn modelId="{8DFC28B8-012C-46F9-A2BE-666F62889052}" type="presParOf" srcId="{55785497-DB7B-4D43-87C1-51DCD29BD869}" destId="{9D0C8ECA-E3BB-4B0D-91C3-806442778CF9}" srcOrd="1" destOrd="0" presId="urn:microsoft.com/office/officeart/2005/8/layout/hierarchy6"/>
    <dgm:cxn modelId="{61C62CE7-69FD-4099-B025-932B54C6346C}" type="presParOf" srcId="{9D0C8ECA-E3BB-4B0D-91C3-806442778CF9}" destId="{6AA8903E-AA6C-447C-BB6A-867A741C3FB2}" srcOrd="0" destOrd="0" presId="urn:microsoft.com/office/officeart/2005/8/layout/hierarchy6"/>
    <dgm:cxn modelId="{60CA7CBC-FC29-4AD3-9FCC-10839E71BF81}" type="presParOf" srcId="{9D0C8ECA-E3BB-4B0D-91C3-806442778CF9}" destId="{9BC1D743-1A4B-4C43-9180-10C6BCE455C1}" srcOrd="1" destOrd="0" presId="urn:microsoft.com/office/officeart/2005/8/layout/hierarchy6"/>
    <dgm:cxn modelId="{4E5D496D-A964-4829-A280-D8F2A3F58840}" type="presParOf" srcId="{9BC1D743-1A4B-4C43-9180-10C6BCE455C1}" destId="{43D929DA-9D05-45CB-8D74-A5F4C427FBE4}" srcOrd="0" destOrd="0" presId="urn:microsoft.com/office/officeart/2005/8/layout/hierarchy6"/>
    <dgm:cxn modelId="{7E9C258E-0BBF-4BAE-A141-41F8F9D03498}" type="presParOf" srcId="{9BC1D743-1A4B-4C43-9180-10C6BCE455C1}" destId="{1F0BD544-30C9-4E0E-88E9-2517AB5616BF}" srcOrd="1" destOrd="0" presId="urn:microsoft.com/office/officeart/2005/8/layout/hierarchy6"/>
    <dgm:cxn modelId="{14E41AFE-9FDD-416D-BD66-33F88F27F005}" type="presParOf" srcId="{9D0C8ECA-E3BB-4B0D-91C3-806442778CF9}" destId="{60C549D0-15E0-44EC-9A37-5BF90406EB54}" srcOrd="2" destOrd="0" presId="urn:microsoft.com/office/officeart/2005/8/layout/hierarchy6"/>
    <dgm:cxn modelId="{4B063091-87D3-45CC-B412-006A6EAD4878}" type="presParOf" srcId="{9D0C8ECA-E3BB-4B0D-91C3-806442778CF9}" destId="{41A85D12-BCA9-4B13-B095-ACD8FB23F149}" srcOrd="3" destOrd="0" presId="urn:microsoft.com/office/officeart/2005/8/layout/hierarchy6"/>
    <dgm:cxn modelId="{231E495E-BD68-4B1A-8574-EA5257935CF0}" type="presParOf" srcId="{41A85D12-BCA9-4B13-B095-ACD8FB23F149}" destId="{009918E3-AA04-4E3F-A226-49CA9F1C9BAC}" srcOrd="0" destOrd="0" presId="urn:microsoft.com/office/officeart/2005/8/layout/hierarchy6"/>
    <dgm:cxn modelId="{3419D089-5EFA-466B-9CFA-03F3789FC08B}" type="presParOf" srcId="{41A85D12-BCA9-4B13-B095-ACD8FB23F149}" destId="{54031890-8A72-4A73-B914-A04B3D0D0C0D}" srcOrd="1" destOrd="0" presId="urn:microsoft.com/office/officeart/2005/8/layout/hierarchy6"/>
    <dgm:cxn modelId="{B946B93C-28D8-4183-ACA4-4B31C90354A0}" type="presParOf" srcId="{C35068BA-E788-4916-96ED-019B2BC21807}" destId="{DD0DEEDF-1411-43B1-A7A7-008A912794DA}" srcOrd="2" destOrd="0" presId="urn:microsoft.com/office/officeart/2005/8/layout/hierarchy6"/>
    <dgm:cxn modelId="{44B10E95-A7FC-4572-A873-9547AC2EB795}" type="presParOf" srcId="{C35068BA-E788-4916-96ED-019B2BC21807}" destId="{E197FA12-9DF1-41AD-A76C-3789C64A3A67}" srcOrd="3" destOrd="0" presId="urn:microsoft.com/office/officeart/2005/8/layout/hierarchy6"/>
    <dgm:cxn modelId="{4A91552D-A5DC-4A19-8AF1-C6F98F234430}" type="presParOf" srcId="{E197FA12-9DF1-41AD-A76C-3789C64A3A67}" destId="{719C95E6-513D-4A14-B30A-138A2FCF0ADA}" srcOrd="0" destOrd="0" presId="urn:microsoft.com/office/officeart/2005/8/layout/hierarchy6"/>
    <dgm:cxn modelId="{7ED3D3E4-DD21-484F-994F-708F3B2E86B9}" type="presParOf" srcId="{E197FA12-9DF1-41AD-A76C-3789C64A3A67}" destId="{8CBE0B4E-4A20-4FA1-A1CC-0BBB1DB4C83E}" srcOrd="1" destOrd="0" presId="urn:microsoft.com/office/officeart/2005/8/layout/hierarchy6"/>
    <dgm:cxn modelId="{5AB6D312-CB26-44B3-B0AA-45B8B332849B}" type="presParOf" srcId="{C35068BA-E788-4916-96ED-019B2BC21807}" destId="{8DA63AB2-3D83-44C5-99AD-88761CF6C257}" srcOrd="4" destOrd="0" presId="urn:microsoft.com/office/officeart/2005/8/layout/hierarchy6"/>
    <dgm:cxn modelId="{3919A6A7-494B-4319-A1F3-77212431429E}" type="presParOf" srcId="{C35068BA-E788-4916-96ED-019B2BC21807}" destId="{04FC5257-D918-43F8-8A6F-92117B7AE163}" srcOrd="5" destOrd="0" presId="urn:microsoft.com/office/officeart/2005/8/layout/hierarchy6"/>
    <dgm:cxn modelId="{812D2BE5-DEDE-49A7-99BA-B1ECC6C5CAAC}" type="presParOf" srcId="{04FC5257-D918-43F8-8A6F-92117B7AE163}" destId="{01A593ED-6AAF-4AAE-A411-FDF6D2B668F4}" srcOrd="0" destOrd="0" presId="urn:microsoft.com/office/officeart/2005/8/layout/hierarchy6"/>
    <dgm:cxn modelId="{F3CA601C-D45C-454A-9307-8D16CC7FD768}" type="presParOf" srcId="{04FC5257-D918-43F8-8A6F-92117B7AE163}" destId="{6D82C76C-C78A-4A3F-92F6-BFD3F46A79EA}" srcOrd="1" destOrd="0" presId="urn:microsoft.com/office/officeart/2005/8/layout/hierarchy6"/>
    <dgm:cxn modelId="{67328772-88BB-49CE-8703-7206E867994B}" type="presParOf" srcId="{386D533E-9989-48FE-A06C-EE4A1EF4B905}" destId="{C9314113-7EA2-4B08-9D47-7F16BA7DB210}" srcOrd="2" destOrd="0" presId="urn:microsoft.com/office/officeart/2005/8/layout/hierarchy6"/>
    <dgm:cxn modelId="{60BB97FC-5534-49A6-95C5-7ECB3132BC6D}" type="presParOf" srcId="{386D533E-9989-48FE-A06C-EE4A1EF4B905}" destId="{2807A370-0C25-4884-A361-1FF14963B067}" srcOrd="3" destOrd="0" presId="urn:microsoft.com/office/officeart/2005/8/layout/hierarchy6"/>
    <dgm:cxn modelId="{8CA1A988-24CD-4C04-99FC-ED332697C75C}" type="presParOf" srcId="{2807A370-0C25-4884-A361-1FF14963B067}" destId="{9D8F85F8-ADA7-47D2-90D4-61D2ABCB94C8}" srcOrd="0" destOrd="0" presId="urn:microsoft.com/office/officeart/2005/8/layout/hierarchy6"/>
    <dgm:cxn modelId="{29621A0B-6422-4FDD-A5EC-3C881657E24C}" type="presParOf" srcId="{2807A370-0C25-4884-A361-1FF14963B067}" destId="{A0F3BE07-E8B8-421B-BDDA-FBE5390BC2CC}" srcOrd="1" destOrd="0" presId="urn:microsoft.com/office/officeart/2005/8/layout/hierarchy6"/>
    <dgm:cxn modelId="{830F92AC-240F-49C0-AE44-C80FFDEA5D4D}" type="presParOf" srcId="{386D533E-9989-48FE-A06C-EE4A1EF4B905}" destId="{273BC149-921E-46C6-AAFB-F6FE348C50EA}" srcOrd="4" destOrd="0" presId="urn:microsoft.com/office/officeart/2005/8/layout/hierarchy6"/>
    <dgm:cxn modelId="{9AD8388F-3E57-43D9-94C1-B62131AE8753}" type="presParOf" srcId="{386D533E-9989-48FE-A06C-EE4A1EF4B905}" destId="{89442B4D-D763-4273-B157-53044AD4CCDE}" srcOrd="5" destOrd="0" presId="urn:microsoft.com/office/officeart/2005/8/layout/hierarchy6"/>
    <dgm:cxn modelId="{602CAC1B-A67E-4EB4-9CAA-A49DD67DD6BA}" type="presParOf" srcId="{89442B4D-D763-4273-B157-53044AD4CCDE}" destId="{4DEE6401-D3DA-4643-BC7D-F9474A03CC34}" srcOrd="0" destOrd="0" presId="urn:microsoft.com/office/officeart/2005/8/layout/hierarchy6"/>
    <dgm:cxn modelId="{CE9CD2D1-934D-4BB3-96C8-71A333C5D961}" type="presParOf" srcId="{89442B4D-D763-4273-B157-53044AD4CCDE}" destId="{2FA8B592-7FE5-4CA1-8113-274A30BB2C2E}" srcOrd="1" destOrd="0" presId="urn:microsoft.com/office/officeart/2005/8/layout/hierarchy6"/>
    <dgm:cxn modelId="{1B800742-FAED-4307-BD37-5792EE36B07B}" type="presParOf" srcId="{31EBEB3A-79EE-4902-8DF5-5743B52EDE3B}" destId="{963A8CD0-3162-43B2-871C-54B9900497F3}" srcOrd="1" destOrd="0" presId="urn:microsoft.com/office/officeart/2005/8/layout/hierarchy6"/>
    <dgm:cxn modelId="{43446E98-51B7-48FB-886E-4D8179A65A92}" type="presParOf" srcId="{963A8CD0-3162-43B2-871C-54B9900497F3}" destId="{C2C03B4D-F66A-4941-8212-318B1D91EF35}" srcOrd="0" destOrd="0" presId="urn:microsoft.com/office/officeart/2005/8/layout/hierarchy6"/>
    <dgm:cxn modelId="{A2E4D1AC-9DA0-4AB3-B861-4DEAB0A070B2}" type="presParOf" srcId="{C2C03B4D-F66A-4941-8212-318B1D91EF35}" destId="{F537B0BB-FFA1-41EF-B03B-075CA52C3877}" srcOrd="0" destOrd="0" presId="urn:microsoft.com/office/officeart/2005/8/layout/hierarchy6"/>
    <dgm:cxn modelId="{7639F269-34E7-49E2-880E-7975CB48A30D}" type="presParOf" srcId="{C2C03B4D-F66A-4941-8212-318B1D91EF35}" destId="{518899B4-F32D-483F-9E1D-5D75F45EF34A}" srcOrd="1" destOrd="0" presId="urn:microsoft.com/office/officeart/2005/8/layout/hierarchy6"/>
    <dgm:cxn modelId="{7D6F7662-8ADE-421F-9263-5F27654B0654}" type="presParOf" srcId="{963A8CD0-3162-43B2-871C-54B9900497F3}" destId="{8A67425A-CB84-487D-BB4F-A24084BD0B5C}" srcOrd="1" destOrd="0" presId="urn:microsoft.com/office/officeart/2005/8/layout/hierarchy6"/>
    <dgm:cxn modelId="{87FD1B12-466E-43AC-8233-8083AFD831F8}" type="presParOf" srcId="{8A67425A-CB84-487D-BB4F-A24084BD0B5C}" destId="{E31AA934-3F63-4F91-A430-177EFBAA4AB1}" srcOrd="0" destOrd="0" presId="urn:microsoft.com/office/officeart/2005/8/layout/hierarchy6"/>
    <dgm:cxn modelId="{C58639CB-A275-4997-A23C-D5223BD667D2}" type="presParOf" srcId="{963A8CD0-3162-43B2-871C-54B9900497F3}" destId="{98484790-DE34-4134-B68C-AF885100FB39}" srcOrd="2" destOrd="0" presId="urn:microsoft.com/office/officeart/2005/8/layout/hierarchy6"/>
    <dgm:cxn modelId="{D17728EE-19B5-4183-93AE-780D6B41E49D}" type="presParOf" srcId="{98484790-DE34-4134-B68C-AF885100FB39}" destId="{52084BDE-F762-413E-A6AA-D8730F9F4F11}" srcOrd="0" destOrd="0" presId="urn:microsoft.com/office/officeart/2005/8/layout/hierarchy6"/>
    <dgm:cxn modelId="{1FDF318C-18B8-4890-A602-1698ABD75EDE}" type="presParOf" srcId="{98484790-DE34-4134-B68C-AF885100FB39}" destId="{5682FDDB-4EF4-4CFC-A055-9046D160321D}" srcOrd="1" destOrd="0" presId="urn:microsoft.com/office/officeart/2005/8/layout/hierarchy6"/>
    <dgm:cxn modelId="{5DFF4CE3-FB30-42CB-AB59-42B47469020B}" type="presParOf" srcId="{963A8CD0-3162-43B2-871C-54B9900497F3}" destId="{5F84A79D-7BA8-4E45-AB67-F05653C8A6CF}" srcOrd="3" destOrd="0" presId="urn:microsoft.com/office/officeart/2005/8/layout/hierarchy6"/>
    <dgm:cxn modelId="{ADB58E73-BA71-431A-87A0-86D813C2A8D1}" type="presParOf" srcId="{5F84A79D-7BA8-4E45-AB67-F05653C8A6CF}" destId="{D865EAEA-CED0-467B-82E7-D108EED8FF1A}" srcOrd="0" destOrd="0" presId="urn:microsoft.com/office/officeart/2005/8/layout/hierarchy6"/>
    <dgm:cxn modelId="{52859D38-3A99-4C66-BD91-17180E89B559}" type="presParOf" srcId="{963A8CD0-3162-43B2-871C-54B9900497F3}" destId="{B3B29459-594E-459E-8017-3B14A29C2CDE}" srcOrd="4" destOrd="0" presId="urn:microsoft.com/office/officeart/2005/8/layout/hierarchy6"/>
    <dgm:cxn modelId="{F9A27F3D-5F57-4C59-9A9B-210E27F21F2D}" type="presParOf" srcId="{B3B29459-594E-459E-8017-3B14A29C2CDE}" destId="{1A1B2AC0-BF43-4BE2-8B74-827FCDED838F}" srcOrd="0" destOrd="0" presId="urn:microsoft.com/office/officeart/2005/8/layout/hierarchy6"/>
    <dgm:cxn modelId="{C2659302-AC89-4E6E-A622-8114F25C51FE}" type="presParOf" srcId="{B3B29459-594E-459E-8017-3B14A29C2CDE}" destId="{4ECA7047-933C-420C-8C4F-5C324394B8A7}" srcOrd="1" destOrd="0" presId="urn:microsoft.com/office/officeart/2005/8/layout/hierarchy6"/>
    <dgm:cxn modelId="{0155EC90-16EA-42C2-9D64-06B784769F31}" type="presParOf" srcId="{963A8CD0-3162-43B2-871C-54B9900497F3}" destId="{627DB1D9-E475-45E7-A7EA-5A8C6328486E}" srcOrd="5" destOrd="0" presId="urn:microsoft.com/office/officeart/2005/8/layout/hierarchy6"/>
    <dgm:cxn modelId="{0867EE82-E41D-4D72-BCF6-88E6211BCA0D}" type="presParOf" srcId="{627DB1D9-E475-45E7-A7EA-5A8C6328486E}" destId="{CC5931DB-B9B4-41BA-84A2-96C253EC043E}" srcOrd="0" destOrd="0" presId="urn:microsoft.com/office/officeart/2005/8/layout/hierarchy6"/>
    <dgm:cxn modelId="{155AC877-282A-402E-8092-C2B5BBCFD28E}" type="presParOf" srcId="{963A8CD0-3162-43B2-871C-54B9900497F3}" destId="{D185E93D-FE76-40EA-BD40-AB21AE4E9095}" srcOrd="6" destOrd="0" presId="urn:microsoft.com/office/officeart/2005/8/layout/hierarchy6"/>
    <dgm:cxn modelId="{2632F481-DE47-408E-AFF2-44B62DD33E64}" type="presParOf" srcId="{D185E93D-FE76-40EA-BD40-AB21AE4E9095}" destId="{49D9B6FB-616A-4BC6-BEF5-7D6E049F8C5E}" srcOrd="0" destOrd="0" presId="urn:microsoft.com/office/officeart/2005/8/layout/hierarchy6"/>
    <dgm:cxn modelId="{43EAEFD7-6158-43F4-B23E-0BF3EBC3FE7C}" type="presParOf" srcId="{D185E93D-FE76-40EA-BD40-AB21AE4E9095}" destId="{5E25EA0C-BAFA-4647-B24B-04FC4803C3A4}" srcOrd="1" destOrd="0" presId="urn:microsoft.com/office/officeart/2005/8/layout/hierarchy6"/>
    <dgm:cxn modelId="{5A9FA9F4-1FDA-4F00-B2B0-F70A74470B88}" type="presParOf" srcId="{963A8CD0-3162-43B2-871C-54B9900497F3}" destId="{C8A77D2C-3C31-449B-924D-25EFB818992D}" srcOrd="7" destOrd="0" presId="urn:microsoft.com/office/officeart/2005/8/layout/hierarchy6"/>
    <dgm:cxn modelId="{7EE5A01C-E38C-4E1A-83DE-C9214E0FD98A}" type="presParOf" srcId="{C8A77D2C-3C31-449B-924D-25EFB818992D}" destId="{C9E8F9E4-99D4-498A-B81C-A9CAC0BF3A29}" srcOrd="0" destOrd="0" presId="urn:microsoft.com/office/officeart/2005/8/layout/hierarchy6"/>
    <dgm:cxn modelId="{53840871-08DB-4C24-9367-47A4821B0294}" type="presParOf" srcId="{963A8CD0-3162-43B2-871C-54B9900497F3}" destId="{CE880D80-5A46-4C77-B96B-F90FDEF36112}" srcOrd="8" destOrd="0" presId="urn:microsoft.com/office/officeart/2005/8/layout/hierarchy6"/>
    <dgm:cxn modelId="{B34EAC33-5D69-42C4-9FFD-D397A27CCD9B}" type="presParOf" srcId="{CE880D80-5A46-4C77-B96B-F90FDEF36112}" destId="{6DA7EDF4-E742-4F18-BF0F-23C1B8D772C6}" srcOrd="0" destOrd="0" presId="urn:microsoft.com/office/officeart/2005/8/layout/hierarchy6"/>
    <dgm:cxn modelId="{21F38CE2-28C1-4362-9B0B-E2640DA8580D}" type="presParOf" srcId="{CE880D80-5A46-4C77-B96B-F90FDEF36112}" destId="{485D647E-292C-4E9F-BEAC-893C818B8DB5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7EDF4-E742-4F18-BF0F-23C1B8D772C6}">
      <dsp:nvSpPr>
        <dsp:cNvPr id="0" name=""/>
        <dsp:cNvSpPr/>
      </dsp:nvSpPr>
      <dsp:spPr>
        <a:xfrm>
          <a:off x="0" y="1270676"/>
          <a:ext cx="3291840" cy="2613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/>
            <a:t>Dataset</a:t>
          </a:r>
        </a:p>
      </dsp:txBody>
      <dsp:txXfrm>
        <a:off x="0" y="1270676"/>
        <a:ext cx="987552" cy="261354"/>
      </dsp:txXfrm>
    </dsp:sp>
    <dsp:sp modelId="{49D9B6FB-616A-4BC6-BEF5-7D6E049F8C5E}">
      <dsp:nvSpPr>
        <dsp:cNvPr id="0" name=""/>
        <dsp:cNvSpPr/>
      </dsp:nvSpPr>
      <dsp:spPr>
        <a:xfrm>
          <a:off x="0" y="965763"/>
          <a:ext cx="3291840" cy="2613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/>
            <a:t>Range Bin</a:t>
          </a:r>
        </a:p>
      </dsp:txBody>
      <dsp:txXfrm>
        <a:off x="0" y="965763"/>
        <a:ext cx="987552" cy="261354"/>
      </dsp:txXfrm>
    </dsp:sp>
    <dsp:sp modelId="{1A1B2AC0-BF43-4BE2-8B74-827FCDED838F}">
      <dsp:nvSpPr>
        <dsp:cNvPr id="0" name=""/>
        <dsp:cNvSpPr/>
      </dsp:nvSpPr>
      <dsp:spPr>
        <a:xfrm>
          <a:off x="0" y="660850"/>
          <a:ext cx="3291840" cy="2613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/>
            <a:t>Ray</a:t>
          </a:r>
        </a:p>
      </dsp:txBody>
      <dsp:txXfrm>
        <a:off x="0" y="660850"/>
        <a:ext cx="987552" cy="261354"/>
      </dsp:txXfrm>
    </dsp:sp>
    <dsp:sp modelId="{52084BDE-F762-413E-A6AA-D8730F9F4F11}">
      <dsp:nvSpPr>
        <dsp:cNvPr id="0" name=""/>
        <dsp:cNvSpPr/>
      </dsp:nvSpPr>
      <dsp:spPr>
        <a:xfrm>
          <a:off x="0" y="355937"/>
          <a:ext cx="3291840" cy="2613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/>
            <a:t>Sweep</a:t>
          </a:r>
        </a:p>
      </dsp:txBody>
      <dsp:txXfrm>
        <a:off x="0" y="355937"/>
        <a:ext cx="987552" cy="261354"/>
      </dsp:txXfrm>
    </dsp:sp>
    <dsp:sp modelId="{F537B0BB-FFA1-41EF-B03B-075CA52C3877}">
      <dsp:nvSpPr>
        <dsp:cNvPr id="0" name=""/>
        <dsp:cNvSpPr/>
      </dsp:nvSpPr>
      <dsp:spPr>
        <a:xfrm>
          <a:off x="0" y="51024"/>
          <a:ext cx="3291840" cy="26135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/>
            <a:t>Volume</a:t>
          </a:r>
        </a:p>
      </dsp:txBody>
      <dsp:txXfrm>
        <a:off x="0" y="51024"/>
        <a:ext cx="987552" cy="261354"/>
      </dsp:txXfrm>
    </dsp:sp>
    <dsp:sp modelId="{DFF14D39-8A62-4DFE-BDAD-34DC0711951C}">
      <dsp:nvSpPr>
        <dsp:cNvPr id="0" name=""/>
        <dsp:cNvSpPr/>
      </dsp:nvSpPr>
      <dsp:spPr>
        <a:xfrm>
          <a:off x="2474306" y="72803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VOL1</a:t>
          </a:r>
        </a:p>
      </dsp:txBody>
      <dsp:txXfrm>
        <a:off x="2480685" y="79182"/>
        <a:ext cx="313934" cy="205037"/>
      </dsp:txXfrm>
    </dsp:sp>
    <dsp:sp modelId="{DCCEE5B7-66AF-4030-B7A1-5F0592811DEC}">
      <dsp:nvSpPr>
        <dsp:cNvPr id="0" name=""/>
        <dsp:cNvSpPr/>
      </dsp:nvSpPr>
      <dsp:spPr>
        <a:xfrm>
          <a:off x="2212952" y="244878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424700" y="45720"/>
              </a:moveTo>
              <a:lnTo>
                <a:pt x="424700" y="89279"/>
              </a:lnTo>
              <a:lnTo>
                <a:pt x="0" y="89279"/>
              </a:lnTo>
              <a:lnTo>
                <a:pt x="0" y="1328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84953F-F0A5-4DF8-A9C2-D32F3E8BCBF8}">
      <dsp:nvSpPr>
        <dsp:cNvPr id="0" name=""/>
        <dsp:cNvSpPr/>
      </dsp:nvSpPr>
      <dsp:spPr>
        <a:xfrm>
          <a:off x="2049606" y="37771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0.5°</a:t>
          </a:r>
        </a:p>
      </dsp:txBody>
      <dsp:txXfrm>
        <a:off x="2055985" y="384095"/>
        <a:ext cx="313934" cy="205037"/>
      </dsp:txXfrm>
    </dsp:sp>
    <dsp:sp modelId="{EC364DC5-4B3B-4E35-933C-8DAC80E41F0D}">
      <dsp:nvSpPr>
        <dsp:cNvPr id="0" name=""/>
        <dsp:cNvSpPr/>
      </dsp:nvSpPr>
      <dsp:spPr>
        <a:xfrm>
          <a:off x="1788252" y="549791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424700" y="45720"/>
              </a:moveTo>
              <a:lnTo>
                <a:pt x="424700" y="89279"/>
              </a:lnTo>
              <a:lnTo>
                <a:pt x="0" y="89279"/>
              </a:lnTo>
              <a:lnTo>
                <a:pt x="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CF3FC-9109-4348-9095-3AF04FDDF0D3}">
      <dsp:nvSpPr>
        <dsp:cNvPr id="0" name=""/>
        <dsp:cNvSpPr/>
      </dsp:nvSpPr>
      <dsp:spPr>
        <a:xfrm>
          <a:off x="1624905" y="682629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130°</a:t>
          </a:r>
        </a:p>
      </dsp:txBody>
      <dsp:txXfrm>
        <a:off x="1631284" y="689008"/>
        <a:ext cx="313934" cy="205037"/>
      </dsp:txXfrm>
    </dsp:sp>
    <dsp:sp modelId="{766D55B5-12E3-42CD-8027-BCD3DAACA35A}">
      <dsp:nvSpPr>
        <dsp:cNvPr id="0" name=""/>
        <dsp:cNvSpPr/>
      </dsp:nvSpPr>
      <dsp:spPr>
        <a:xfrm>
          <a:off x="1363551" y="854705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424700" y="45720"/>
              </a:moveTo>
              <a:lnTo>
                <a:pt x="424700" y="89279"/>
              </a:lnTo>
              <a:lnTo>
                <a:pt x="0" y="89279"/>
              </a:lnTo>
              <a:lnTo>
                <a:pt x="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20052-A3D7-45BA-8B36-B19FF3960668}">
      <dsp:nvSpPr>
        <dsp:cNvPr id="0" name=""/>
        <dsp:cNvSpPr/>
      </dsp:nvSpPr>
      <dsp:spPr>
        <a:xfrm>
          <a:off x="1200205" y="987543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0.5km</a:t>
          </a:r>
        </a:p>
      </dsp:txBody>
      <dsp:txXfrm>
        <a:off x="1206584" y="993922"/>
        <a:ext cx="313934" cy="205037"/>
      </dsp:txXfrm>
    </dsp:sp>
    <dsp:sp modelId="{B2194C84-6DD0-4583-88EF-4E3190FCCDCE}">
      <dsp:nvSpPr>
        <dsp:cNvPr id="0" name=""/>
        <dsp:cNvSpPr/>
      </dsp:nvSpPr>
      <dsp:spPr>
        <a:xfrm>
          <a:off x="1151201" y="1159618"/>
          <a:ext cx="212350" cy="91440"/>
        </a:xfrm>
        <a:custGeom>
          <a:avLst/>
          <a:gdLst/>
          <a:ahLst/>
          <a:cxnLst/>
          <a:rect l="0" t="0" r="0" b="0"/>
          <a:pathLst>
            <a:path>
              <a:moveTo>
                <a:pt x="212350" y="45720"/>
              </a:moveTo>
              <a:lnTo>
                <a:pt x="212350" y="89279"/>
              </a:lnTo>
              <a:lnTo>
                <a:pt x="0" y="89279"/>
              </a:lnTo>
              <a:lnTo>
                <a:pt x="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4B0122-1F5F-4FED-B85C-D2A33F45A4BA}">
      <dsp:nvSpPr>
        <dsp:cNvPr id="0" name=""/>
        <dsp:cNvSpPr/>
      </dsp:nvSpPr>
      <dsp:spPr>
        <a:xfrm>
          <a:off x="987855" y="129245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DBZH</a:t>
          </a:r>
        </a:p>
      </dsp:txBody>
      <dsp:txXfrm>
        <a:off x="994234" y="1298835"/>
        <a:ext cx="313934" cy="205037"/>
      </dsp:txXfrm>
    </dsp:sp>
    <dsp:sp modelId="{F35414D2-24DB-471C-BA22-590F0403B776}">
      <dsp:nvSpPr>
        <dsp:cNvPr id="0" name=""/>
        <dsp:cNvSpPr/>
      </dsp:nvSpPr>
      <dsp:spPr>
        <a:xfrm>
          <a:off x="1363551" y="1159618"/>
          <a:ext cx="2123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9279"/>
              </a:lnTo>
              <a:lnTo>
                <a:pt x="212350" y="89279"/>
              </a:lnTo>
              <a:lnTo>
                <a:pt x="21235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68E44-95AA-4CB7-AA8B-C63CDE6C6DCC}">
      <dsp:nvSpPr>
        <dsp:cNvPr id="0" name=""/>
        <dsp:cNvSpPr/>
      </dsp:nvSpPr>
      <dsp:spPr>
        <a:xfrm>
          <a:off x="1412555" y="129245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VRADH</a:t>
          </a:r>
        </a:p>
      </dsp:txBody>
      <dsp:txXfrm>
        <a:off x="1418934" y="1298835"/>
        <a:ext cx="313934" cy="205037"/>
      </dsp:txXfrm>
    </dsp:sp>
    <dsp:sp modelId="{DBCFE863-0748-4AC0-8089-C315AFC93AF8}">
      <dsp:nvSpPr>
        <dsp:cNvPr id="0" name=""/>
        <dsp:cNvSpPr/>
      </dsp:nvSpPr>
      <dsp:spPr>
        <a:xfrm>
          <a:off x="1742532" y="854705"/>
          <a:ext cx="91440" cy="91440"/>
        </a:xfrm>
        <a:custGeom>
          <a:avLst/>
          <a:gdLst/>
          <a:ahLst/>
          <a:cxnLst/>
          <a:rect l="0" t="0" r="0" b="0"/>
          <a:pathLst>
            <a:path>
              <a:moveTo>
                <a:pt x="45720" y="45720"/>
              </a:moveTo>
              <a:lnTo>
                <a:pt x="4572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3AAE57-BAFD-4C38-99B8-A82BE7046C11}">
      <dsp:nvSpPr>
        <dsp:cNvPr id="0" name=""/>
        <dsp:cNvSpPr/>
      </dsp:nvSpPr>
      <dsp:spPr>
        <a:xfrm>
          <a:off x="1624905" y="987543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...</a:t>
          </a:r>
        </a:p>
      </dsp:txBody>
      <dsp:txXfrm>
        <a:off x="1631284" y="993922"/>
        <a:ext cx="313934" cy="205037"/>
      </dsp:txXfrm>
    </dsp:sp>
    <dsp:sp modelId="{FEE9F93A-5B99-4EC7-8B1D-449C3E712320}">
      <dsp:nvSpPr>
        <dsp:cNvPr id="0" name=""/>
        <dsp:cNvSpPr/>
      </dsp:nvSpPr>
      <dsp:spPr>
        <a:xfrm>
          <a:off x="1788252" y="854705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9279"/>
              </a:lnTo>
              <a:lnTo>
                <a:pt x="424700" y="89279"/>
              </a:lnTo>
              <a:lnTo>
                <a:pt x="42470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9507AF-B58C-410E-83E2-3A494FEB587E}">
      <dsp:nvSpPr>
        <dsp:cNvPr id="0" name=""/>
        <dsp:cNvSpPr/>
      </dsp:nvSpPr>
      <dsp:spPr>
        <a:xfrm>
          <a:off x="2049606" y="987543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180km</a:t>
          </a:r>
        </a:p>
      </dsp:txBody>
      <dsp:txXfrm>
        <a:off x="2055985" y="993922"/>
        <a:ext cx="313934" cy="205037"/>
      </dsp:txXfrm>
    </dsp:sp>
    <dsp:sp modelId="{6AA8903E-AA6C-447C-BB6A-867A741C3FB2}">
      <dsp:nvSpPr>
        <dsp:cNvPr id="0" name=""/>
        <dsp:cNvSpPr/>
      </dsp:nvSpPr>
      <dsp:spPr>
        <a:xfrm>
          <a:off x="2000602" y="1159618"/>
          <a:ext cx="212350" cy="91440"/>
        </a:xfrm>
        <a:custGeom>
          <a:avLst/>
          <a:gdLst/>
          <a:ahLst/>
          <a:cxnLst/>
          <a:rect l="0" t="0" r="0" b="0"/>
          <a:pathLst>
            <a:path>
              <a:moveTo>
                <a:pt x="212350" y="45720"/>
              </a:moveTo>
              <a:lnTo>
                <a:pt x="212350" y="89279"/>
              </a:lnTo>
              <a:lnTo>
                <a:pt x="0" y="89279"/>
              </a:lnTo>
              <a:lnTo>
                <a:pt x="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D929DA-9D05-45CB-8D74-A5F4C427FBE4}">
      <dsp:nvSpPr>
        <dsp:cNvPr id="0" name=""/>
        <dsp:cNvSpPr/>
      </dsp:nvSpPr>
      <dsp:spPr>
        <a:xfrm>
          <a:off x="1837256" y="129245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DBZH</a:t>
          </a:r>
        </a:p>
      </dsp:txBody>
      <dsp:txXfrm>
        <a:off x="1843635" y="1298835"/>
        <a:ext cx="313934" cy="205037"/>
      </dsp:txXfrm>
    </dsp:sp>
    <dsp:sp modelId="{60C549D0-15E0-44EC-9A37-5BF90406EB54}">
      <dsp:nvSpPr>
        <dsp:cNvPr id="0" name=""/>
        <dsp:cNvSpPr/>
      </dsp:nvSpPr>
      <dsp:spPr>
        <a:xfrm>
          <a:off x="2212952" y="1159618"/>
          <a:ext cx="2123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9279"/>
              </a:lnTo>
              <a:lnTo>
                <a:pt x="212350" y="89279"/>
              </a:lnTo>
              <a:lnTo>
                <a:pt x="21235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9918E3-AA04-4E3F-A226-49CA9F1C9BAC}">
      <dsp:nvSpPr>
        <dsp:cNvPr id="0" name=""/>
        <dsp:cNvSpPr/>
      </dsp:nvSpPr>
      <dsp:spPr>
        <a:xfrm>
          <a:off x="2261956" y="129245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VRADH</a:t>
          </a:r>
        </a:p>
      </dsp:txBody>
      <dsp:txXfrm>
        <a:off x="2268335" y="1298835"/>
        <a:ext cx="313934" cy="205037"/>
      </dsp:txXfrm>
    </dsp:sp>
    <dsp:sp modelId="{DD0DEEDF-1411-43B1-A7A7-008A912794DA}">
      <dsp:nvSpPr>
        <dsp:cNvPr id="0" name=""/>
        <dsp:cNvSpPr/>
      </dsp:nvSpPr>
      <dsp:spPr>
        <a:xfrm>
          <a:off x="2167232" y="549791"/>
          <a:ext cx="91440" cy="91440"/>
        </a:xfrm>
        <a:custGeom>
          <a:avLst/>
          <a:gdLst/>
          <a:ahLst/>
          <a:cxnLst/>
          <a:rect l="0" t="0" r="0" b="0"/>
          <a:pathLst>
            <a:path>
              <a:moveTo>
                <a:pt x="45720" y="45720"/>
              </a:moveTo>
              <a:lnTo>
                <a:pt x="4572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9C95E6-513D-4A14-B30A-138A2FCF0ADA}">
      <dsp:nvSpPr>
        <dsp:cNvPr id="0" name=""/>
        <dsp:cNvSpPr/>
      </dsp:nvSpPr>
      <dsp:spPr>
        <a:xfrm>
          <a:off x="2049606" y="682629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...</a:t>
          </a:r>
        </a:p>
      </dsp:txBody>
      <dsp:txXfrm>
        <a:off x="2055985" y="689008"/>
        <a:ext cx="313934" cy="205037"/>
      </dsp:txXfrm>
    </dsp:sp>
    <dsp:sp modelId="{8DA63AB2-3D83-44C5-99AD-88761CF6C257}">
      <dsp:nvSpPr>
        <dsp:cNvPr id="0" name=""/>
        <dsp:cNvSpPr/>
      </dsp:nvSpPr>
      <dsp:spPr>
        <a:xfrm>
          <a:off x="2212952" y="549791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9279"/>
              </a:lnTo>
              <a:lnTo>
                <a:pt x="424700" y="89279"/>
              </a:lnTo>
              <a:lnTo>
                <a:pt x="424700" y="13283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A593ED-6AAF-4AAE-A411-FDF6D2B668F4}">
      <dsp:nvSpPr>
        <dsp:cNvPr id="0" name=""/>
        <dsp:cNvSpPr/>
      </dsp:nvSpPr>
      <dsp:spPr>
        <a:xfrm>
          <a:off x="2474306" y="682629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129°</a:t>
          </a:r>
        </a:p>
      </dsp:txBody>
      <dsp:txXfrm>
        <a:off x="2480685" y="689008"/>
        <a:ext cx="313934" cy="205037"/>
      </dsp:txXfrm>
    </dsp:sp>
    <dsp:sp modelId="{C9314113-7EA2-4B08-9D47-7F16BA7DB210}">
      <dsp:nvSpPr>
        <dsp:cNvPr id="0" name=""/>
        <dsp:cNvSpPr/>
      </dsp:nvSpPr>
      <dsp:spPr>
        <a:xfrm>
          <a:off x="2591933" y="244878"/>
          <a:ext cx="91440" cy="91440"/>
        </a:xfrm>
        <a:custGeom>
          <a:avLst/>
          <a:gdLst/>
          <a:ahLst/>
          <a:cxnLst/>
          <a:rect l="0" t="0" r="0" b="0"/>
          <a:pathLst>
            <a:path>
              <a:moveTo>
                <a:pt x="45720" y="45720"/>
              </a:moveTo>
              <a:lnTo>
                <a:pt x="45720" y="1328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8F85F8-ADA7-47D2-90D4-61D2ABCB94C8}">
      <dsp:nvSpPr>
        <dsp:cNvPr id="0" name=""/>
        <dsp:cNvSpPr/>
      </dsp:nvSpPr>
      <dsp:spPr>
        <a:xfrm>
          <a:off x="2474306" y="37771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...</a:t>
          </a:r>
        </a:p>
      </dsp:txBody>
      <dsp:txXfrm>
        <a:off x="2480685" y="384095"/>
        <a:ext cx="313934" cy="205037"/>
      </dsp:txXfrm>
    </dsp:sp>
    <dsp:sp modelId="{273BC149-921E-46C6-AAFB-F6FE348C50EA}">
      <dsp:nvSpPr>
        <dsp:cNvPr id="0" name=""/>
        <dsp:cNvSpPr/>
      </dsp:nvSpPr>
      <dsp:spPr>
        <a:xfrm>
          <a:off x="2637653" y="244878"/>
          <a:ext cx="424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0" y="89279"/>
              </a:lnTo>
              <a:lnTo>
                <a:pt x="424700" y="89279"/>
              </a:lnTo>
              <a:lnTo>
                <a:pt x="424700" y="13283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EE6401-D3DA-4643-BC7D-F9474A03CC34}">
      <dsp:nvSpPr>
        <dsp:cNvPr id="0" name=""/>
        <dsp:cNvSpPr/>
      </dsp:nvSpPr>
      <dsp:spPr>
        <a:xfrm>
          <a:off x="2899007" y="377716"/>
          <a:ext cx="326692" cy="2177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00" kern="1200"/>
            <a:t>32.0°</a:t>
          </a:r>
        </a:p>
      </dsp:txBody>
      <dsp:txXfrm>
        <a:off x="2905386" y="384095"/>
        <a:ext cx="313934" cy="205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F02BB-CB61-4912-85EC-14C077801EB1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A46C-BEC2-443C-AC30-B059EEF078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166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ADDCE-DBAF-4EFC-B76C-D69C0CB6FF57}" type="datetimeFigureOut">
              <a:rPr lang="en-US" smtClean="0"/>
              <a:t>9/19/2019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E2B61-6A46-4C89-9789-AD6CA5ED31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971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E2B61-6A46-4C89-9789-AD6CA5ED312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857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FE2B61-6A46-4C89-9789-AD6CA5ED312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6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1"/>
            <a:ext cx="1988820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1"/>
            <a:ext cx="1988820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1"/>
            <a:ext cx="9144000" cy="513921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59052" y="1036675"/>
            <a:ext cx="8229600" cy="185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 smtClean="0">
                <a:solidFill>
                  <a:srgbClr val="000090"/>
                </a:solidFill>
              </a:rPr>
              <a:t>CF/</a:t>
            </a:r>
            <a:r>
              <a:rPr lang="en-US" sz="4000" dirty="0" err="1" smtClean="0">
                <a:solidFill>
                  <a:srgbClr val="000090"/>
                </a:solidFill>
              </a:rPr>
              <a:t>netCDF</a:t>
            </a:r>
            <a:r>
              <a:rPr lang="en-US" sz="4000" dirty="0" smtClean="0">
                <a:solidFill>
                  <a:srgbClr val="000090"/>
                </a:solidFill>
              </a:rPr>
              <a:t> for Radar:</a:t>
            </a:r>
          </a:p>
          <a:p>
            <a:pPr algn="l"/>
            <a:r>
              <a:rPr lang="en-US" sz="3600" dirty="0" smtClean="0">
                <a:solidFill>
                  <a:srgbClr val="000090"/>
                </a:solidFill>
              </a:rPr>
              <a:t>Adoption </a:t>
            </a:r>
            <a:r>
              <a:rPr lang="en-US" sz="3600" dirty="0">
                <a:solidFill>
                  <a:srgbClr val="000090"/>
                </a:solidFill>
              </a:rPr>
              <a:t>of </a:t>
            </a:r>
            <a:r>
              <a:rPr lang="en-US" sz="3600" dirty="0" err="1">
                <a:solidFill>
                  <a:srgbClr val="000090"/>
                </a:solidFill>
              </a:rPr>
              <a:t>CfRadial</a:t>
            </a:r>
            <a:r>
              <a:rPr lang="en-US" sz="3600" dirty="0">
                <a:solidFill>
                  <a:srgbClr val="000090"/>
                </a:solidFill>
              </a:rPr>
              <a:t> 2.0 as a WMO standard representation of radial weather radar data</a:t>
            </a:r>
            <a:endParaRPr lang="en-US" sz="3600" dirty="0" smtClean="0">
              <a:solidFill>
                <a:srgbClr val="00009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3430" y="2514602"/>
            <a:ext cx="45152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>
                <a:solidFill>
                  <a:srgbClr val="000090"/>
                </a:solidFill>
              </a:rPr>
              <a:t>Daniel </a:t>
            </a:r>
            <a:r>
              <a:rPr lang="en-CA" dirty="0" smtClean="0">
                <a:solidFill>
                  <a:srgbClr val="000090"/>
                </a:solidFill>
              </a:rPr>
              <a:t>Michelson</a:t>
            </a:r>
          </a:p>
          <a:p>
            <a:pPr algn="r"/>
            <a:r>
              <a:rPr lang="en-CA" dirty="0" smtClean="0">
                <a:solidFill>
                  <a:srgbClr val="000090"/>
                </a:solidFill>
              </a:rPr>
              <a:t>Tom Kralidis</a:t>
            </a:r>
            <a:endParaRPr lang="en-CA" dirty="0">
              <a:solidFill>
                <a:srgbClr val="000090"/>
              </a:solidFill>
            </a:endParaRPr>
          </a:p>
          <a:p>
            <a:pPr algn="r"/>
            <a:r>
              <a:rPr lang="en-CA" dirty="0">
                <a:solidFill>
                  <a:srgbClr val="000090"/>
                </a:solidFill>
              </a:rPr>
              <a:t>Environment and Climate Change Canada</a:t>
            </a:r>
          </a:p>
          <a:p>
            <a:pPr algn="r"/>
            <a:r>
              <a:rPr lang="en-CA" dirty="0">
                <a:solidFill>
                  <a:srgbClr val="000090"/>
                </a:solidFill>
              </a:rPr>
              <a:t>On behalf of IPET-OWR</a:t>
            </a:r>
          </a:p>
          <a:p>
            <a:pPr algn="r"/>
            <a:endParaRPr lang="en-CA" dirty="0">
              <a:solidFill>
                <a:srgbClr val="000090"/>
              </a:solidFill>
            </a:endParaRPr>
          </a:p>
          <a:p>
            <a:pPr algn="r"/>
            <a:r>
              <a:rPr lang="en-CA" dirty="0">
                <a:solidFill>
                  <a:srgbClr val="000090"/>
                </a:solidFill>
              </a:rPr>
              <a:t>IPET-DD-</a:t>
            </a:r>
            <a:r>
              <a:rPr lang="en-CA" dirty="0" smtClean="0">
                <a:solidFill>
                  <a:srgbClr val="000090"/>
                </a:solidFill>
              </a:rPr>
              <a:t>1</a:t>
            </a:r>
          </a:p>
          <a:p>
            <a:pPr algn="r"/>
            <a:r>
              <a:rPr lang="en-CA" dirty="0" smtClean="0">
                <a:solidFill>
                  <a:srgbClr val="000090"/>
                </a:solidFill>
              </a:rPr>
              <a:t>19-20 September 2019</a:t>
            </a:r>
          </a:p>
          <a:p>
            <a:pPr algn="r"/>
            <a:r>
              <a:rPr lang="en-CA" dirty="0" smtClean="0">
                <a:solidFill>
                  <a:srgbClr val="000090"/>
                </a:solidFill>
              </a:rPr>
              <a:t>Exeter, United Kingdom</a:t>
            </a:r>
            <a:endParaRPr lang="en-CA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016"/>
            <a:ext cx="8229600" cy="857250"/>
          </a:xfrm>
        </p:spPr>
        <p:txBody>
          <a:bodyPr>
            <a:noAutofit/>
          </a:bodyPr>
          <a:lstStyle/>
          <a:p>
            <a:r>
              <a:rPr lang="en-CA" sz="2400" dirty="0" smtClean="0"/>
              <a:t>Inter-Programme Expert Team on Operational Weather Radars IPET-OWR</a:t>
            </a:r>
            <a:endParaRPr lang="en-CA" sz="24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669943"/>
              </p:ext>
            </p:extLst>
          </p:nvPr>
        </p:nvGraphicFramePr>
        <p:xfrm>
          <a:off x="1446028" y="891798"/>
          <a:ext cx="6251944" cy="4232529"/>
        </p:xfrm>
        <a:graphic>
          <a:graphicData uri="http://schemas.openxmlformats.org/drawingml/2006/table">
            <a:tbl>
              <a:tblPr firstRow="1" firstCol="1" bandRow="1"/>
              <a:tblGrid>
                <a:gridCol w="1509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7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95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5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Daniel Michelson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Chair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ECCC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Canada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Hiroshi Yamauchi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Vice-Chair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JMA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Japan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Tom Kane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Vice-Chair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BoM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Australia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Paul Joe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Secretariat</a:t>
                      </a:r>
                      <a:endParaRPr lang="en-CA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WMO</a:t>
                      </a:r>
                      <a:endParaRPr lang="en-CA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Dean Lockett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Secretariat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WMO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Wai Kong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HKO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Hong Kong China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Mark Curtis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BoM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Australia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José Mauro de Rezende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INMET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Brazil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Pei Chong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CMA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China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Elena Saltikoff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FMI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Finland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Bernard Urban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MF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France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Andreas Becker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DWD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Germany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Theo Mammen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DWD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Germany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Akihito Umehara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JMA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Japan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Jeong-Hee Kim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KMA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Republic of Korea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SungHwa Jung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KMA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Republic of Korea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Yuri Borisovich Pavlyukov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Roshydromet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Russian Federation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Marco Boscacci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MCH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Switzerland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Marco Gabella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MCH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Switzerland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Ercan </a:t>
                      </a:r>
                      <a:r>
                        <a:rPr lang="en-CA" sz="105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Büyükbaş</a:t>
                      </a:r>
                      <a:endParaRPr lang="en-CA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TMS</a:t>
                      </a:r>
                      <a:endParaRPr lang="en-CA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Turkey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Blake McGuire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NOAA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USA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Michael Dixon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NCAR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USA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7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Vlado Stojanovic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>
                          <a:effectLst/>
                          <a:latin typeface="Calibri"/>
                          <a:ea typeface="Calibri"/>
                          <a:cs typeface="Times New Roman"/>
                        </a:rPr>
                        <a:t>ECCC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0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Canada</a:t>
                      </a:r>
                    </a:p>
                  </a:txBody>
                  <a:tcPr marL="41246" marR="412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37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  <a:gs pos="0">
                <a:schemeClr val="accent3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197539" y="8779"/>
            <a:ext cx="7489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CBS</a:t>
            </a:r>
            <a:endParaRPr lang="sv-SE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58441" y="4606013"/>
            <a:ext cx="10271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CIMO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468824" y="2802893"/>
            <a:ext cx="14414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ET-ORST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61795" y="1170024"/>
            <a:ext cx="12613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ET-SBO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289510" y="3344080"/>
            <a:ext cx="16137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IOC-RQQI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6600" y="799204"/>
            <a:ext cx="13388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No. 544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8591" y="4178225"/>
            <a:ext cx="9732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No. </a:t>
            </a:r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12476" y="908414"/>
            <a:ext cx="15192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No. </a:t>
            </a:r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1160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137233" y="3869560"/>
            <a:ext cx="19759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OWR-BPG</a:t>
            </a:r>
          </a:p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ISO 19926-1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042855" y="1540844"/>
            <a:ext cx="1824996" cy="523220"/>
            <a:chOff x="3042855" y="1540844"/>
            <a:chExt cx="1824996" cy="523220"/>
          </a:xfrm>
        </p:grpSpPr>
        <p:sp>
          <p:nvSpPr>
            <p:cNvPr id="8" name="Rectangle 7"/>
            <p:cNvSpPr/>
            <p:nvPr/>
          </p:nvSpPr>
          <p:spPr>
            <a:xfrm>
              <a:off x="3288623" y="1540844"/>
              <a:ext cx="1579228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sv-SE" sz="28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TT-WRDE</a:t>
              </a:r>
              <a:endParaRPr lang="sv-SE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3042855" y="1605001"/>
              <a:ext cx="245768" cy="102180"/>
            </a:xfrm>
            <a:prstGeom prst="straightConnector1">
              <a:avLst/>
            </a:prstGeom>
            <a:ln w="38100" cmpd="sng"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2903278" y="1802454"/>
            <a:ext cx="5596197" cy="1803236"/>
            <a:chOff x="2903278" y="1802454"/>
            <a:chExt cx="5596197" cy="1803236"/>
          </a:xfrm>
        </p:grpSpPr>
        <p:grpSp>
          <p:nvGrpSpPr>
            <p:cNvPr id="13" name="Group 12"/>
            <p:cNvGrpSpPr/>
            <p:nvPr/>
          </p:nvGrpSpPr>
          <p:grpSpPr>
            <a:xfrm>
              <a:off x="4842592" y="1802454"/>
              <a:ext cx="3656883" cy="1300322"/>
              <a:chOff x="4842592" y="1802454"/>
              <a:chExt cx="3656883" cy="1300322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6360398" y="2139241"/>
                <a:ext cx="2139077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sv-SE" sz="3600" b="1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</a:rPr>
                  <a:t>IPET-OWR</a:t>
                </a:r>
                <a:endParaRPr lang="sv-SE" sz="36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endParaRPr>
              </a:p>
            </p:txBody>
          </p:sp>
          <p:cxnSp>
            <p:nvCxnSpPr>
              <p:cNvPr id="20" name="Straight Arrow Connector 19"/>
              <p:cNvCxnSpPr/>
              <p:nvPr/>
            </p:nvCxnSpPr>
            <p:spPr>
              <a:xfrm>
                <a:off x="4844650" y="1802454"/>
                <a:ext cx="1410076" cy="624481"/>
              </a:xfrm>
              <a:prstGeom prst="straightConnector1">
                <a:avLst/>
              </a:prstGeom>
              <a:ln w="38100" cmpd="sng"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/>
              <p:cNvCxnSpPr/>
              <p:nvPr/>
            </p:nvCxnSpPr>
            <p:spPr>
              <a:xfrm flipV="1">
                <a:off x="4842592" y="2478295"/>
                <a:ext cx="1410076" cy="624481"/>
              </a:xfrm>
              <a:prstGeom prst="straightConnector1">
                <a:avLst/>
              </a:prstGeom>
              <a:ln w="38100" cmpd="sng"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Curved Connector 30"/>
            <p:cNvCxnSpPr>
              <a:stCxn id="24" idx="3"/>
            </p:cNvCxnSpPr>
            <p:nvPr/>
          </p:nvCxnSpPr>
          <p:spPr>
            <a:xfrm flipV="1">
              <a:off x="2903278" y="2685990"/>
              <a:ext cx="3349390" cy="919700"/>
            </a:xfrm>
            <a:prstGeom prst="curvedConnector3">
              <a:avLst>
                <a:gd name="adj1" fmla="val 92784"/>
              </a:avLst>
            </a:prstGeom>
            <a:ln w="34925"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1469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WMO weather radar database – WRD</a:t>
            </a:r>
            <a:endParaRPr lang="en-CA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95" y="1200149"/>
            <a:ext cx="8145011" cy="3954856"/>
          </a:xfrm>
        </p:spPr>
      </p:pic>
      <p:pic>
        <p:nvPicPr>
          <p:cNvPr id="2052" name="Picture 4" descr="C:\Users\MichelsonD\Documents\WMO\CIMO\IPET-OWR\Meetings\CIMO-2018\CIMO-TECO-2018\logo_tsms_7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518" y="4482742"/>
            <a:ext cx="360000" cy="43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12539" y="4482742"/>
            <a:ext cx="45491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smtClean="0"/>
              <a:t>WRD hosted by Turkish Meteorological Service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4117114" y="4149306"/>
            <a:ext cx="3776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949 active radars on 19 February 2019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8334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Weather radar capabilities</a:t>
            </a:r>
            <a:endParaRPr lang="en-CA" dirty="0"/>
          </a:p>
        </p:txBody>
      </p:sp>
      <p:pic>
        <p:nvPicPr>
          <p:cNvPr id="4" name="outflow_Memphis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08895" y="1200150"/>
            <a:ext cx="4173538" cy="339407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02" y="1255445"/>
            <a:ext cx="3600000" cy="199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85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Radar-based weather message</a:t>
            </a:r>
            <a:endParaRPr lang="en-C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00" y="1030021"/>
            <a:ext cx="5400000" cy="4050000"/>
          </a:xfrm>
        </p:spPr>
      </p:pic>
      <p:pic>
        <p:nvPicPr>
          <p:cNvPr id="3074" name="Picture 2" descr="C:\Users\MichelsonD\Documents\WMO\CIMO\IPET-OWR\Meetings\CIMO-2018\CIMO-TECO-2018\nx.php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028" y="1625328"/>
            <a:ext cx="3960000" cy="3069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82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Purposes of data representation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  <a:tabLst>
                <a:tab pos="2600325" algn="l"/>
              </a:tabLst>
            </a:pPr>
            <a:r>
              <a:rPr lang="en-CA" b="1" dirty="0" smtClean="0"/>
              <a:t>Transmission</a:t>
            </a:r>
            <a:r>
              <a:rPr lang="en-CA" dirty="0" smtClean="0"/>
              <a:t>  	to facilitate data transfer from site to 	central facility</a:t>
            </a:r>
          </a:p>
          <a:p>
            <a:pPr marL="0" indent="0">
              <a:buNone/>
              <a:tabLst>
                <a:tab pos="2600325" algn="l"/>
              </a:tabLst>
            </a:pPr>
            <a:r>
              <a:rPr lang="en-CA" b="1" dirty="0"/>
              <a:t>Production</a:t>
            </a:r>
            <a:r>
              <a:rPr lang="en-CA" dirty="0"/>
              <a:t> </a:t>
            </a:r>
            <a:r>
              <a:rPr lang="en-CA" dirty="0" smtClean="0"/>
              <a:t> 	contains all data and metadata 	</a:t>
            </a:r>
          </a:p>
          <a:p>
            <a:pPr marL="0" indent="0">
              <a:spcBef>
                <a:spcPts val="0"/>
              </a:spcBef>
              <a:buNone/>
              <a:tabLst>
                <a:tab pos="2600325" algn="l"/>
              </a:tabLst>
            </a:pPr>
            <a:r>
              <a:rPr lang="en-CA" dirty="0"/>
              <a:t>	</a:t>
            </a:r>
            <a:r>
              <a:rPr lang="en-CA" dirty="0" smtClean="0"/>
              <a:t>required to derive higher-order </a:t>
            </a:r>
          </a:p>
          <a:p>
            <a:pPr marL="0" indent="0">
              <a:spcBef>
                <a:spcPts val="0"/>
              </a:spcBef>
              <a:buNone/>
              <a:tabLst>
                <a:tab pos="2600325" algn="l"/>
              </a:tabLst>
            </a:pPr>
            <a:r>
              <a:rPr lang="en-CA" dirty="0"/>
              <a:t>	</a:t>
            </a:r>
            <a:r>
              <a:rPr lang="en-CA" dirty="0" smtClean="0"/>
              <a:t>outputs from input data</a:t>
            </a:r>
          </a:p>
          <a:p>
            <a:pPr marL="0" indent="0">
              <a:buNone/>
              <a:tabLst>
                <a:tab pos="2600325" algn="l"/>
              </a:tabLst>
            </a:pPr>
            <a:r>
              <a:rPr lang="en-CA" b="1" dirty="0" smtClean="0"/>
              <a:t>Exchange</a:t>
            </a:r>
            <a:r>
              <a:rPr lang="en-CA" dirty="0" smtClean="0"/>
              <a:t>  	data or product sharing but not 	necessarily further processing</a:t>
            </a:r>
          </a:p>
          <a:p>
            <a:pPr marL="0" indent="0">
              <a:buNone/>
              <a:tabLst>
                <a:tab pos="2600325" algn="l"/>
              </a:tabLst>
            </a:pPr>
            <a:r>
              <a:rPr lang="en-CA" b="1" dirty="0" smtClean="0"/>
              <a:t>Archive</a:t>
            </a:r>
            <a:r>
              <a:rPr lang="en-CA" dirty="0" smtClean="0"/>
              <a:t>  	data representation from many </a:t>
            </a:r>
          </a:p>
          <a:p>
            <a:pPr marL="0" indent="0">
              <a:spcBef>
                <a:spcPts val="0"/>
              </a:spcBef>
              <a:buNone/>
              <a:tabLst>
                <a:tab pos="2600325" algn="l"/>
              </a:tabLst>
            </a:pPr>
            <a:r>
              <a:rPr lang="en-CA" dirty="0"/>
              <a:t>	</a:t>
            </a:r>
            <a:r>
              <a:rPr lang="en-CA" dirty="0" smtClean="0"/>
              <a:t>different (observing) systems for storage</a:t>
            </a:r>
            <a:endParaRPr lang="en-CA" dirty="0"/>
          </a:p>
        </p:txBody>
      </p:sp>
      <p:grpSp>
        <p:nvGrpSpPr>
          <p:cNvPr id="6" name="Group 5"/>
          <p:cNvGrpSpPr/>
          <p:nvPr/>
        </p:nvGrpSpPr>
        <p:grpSpPr>
          <a:xfrm>
            <a:off x="332509" y="1874142"/>
            <a:ext cx="8169400" cy="1700331"/>
            <a:chOff x="332509" y="1874142"/>
            <a:chExt cx="8169400" cy="1700331"/>
          </a:xfrm>
        </p:grpSpPr>
        <p:sp>
          <p:nvSpPr>
            <p:cNvPr id="4" name="Rounded Rectangle 3"/>
            <p:cNvSpPr/>
            <p:nvPr/>
          </p:nvSpPr>
          <p:spPr>
            <a:xfrm>
              <a:off x="332509" y="1874142"/>
              <a:ext cx="6960020" cy="1700331"/>
            </a:xfrm>
            <a:prstGeom prst="round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7602367" y="2401141"/>
              <a:ext cx="8995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b="1" dirty="0" smtClean="0">
                  <a:solidFill>
                    <a:srgbClr val="C00000"/>
                  </a:solidFill>
                </a:rPr>
                <a:t>WMO</a:t>
              </a:r>
            </a:p>
            <a:p>
              <a:r>
                <a:rPr lang="en-CA" b="1" dirty="0" smtClean="0">
                  <a:solidFill>
                    <a:srgbClr val="C00000"/>
                  </a:solidFill>
                </a:rPr>
                <a:t>context</a:t>
              </a:r>
              <a:endParaRPr lang="en-CA" b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941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768" y="205979"/>
            <a:ext cx="8229600" cy="857250"/>
          </a:xfrm>
        </p:spPr>
        <p:txBody>
          <a:bodyPr>
            <a:noAutofit/>
          </a:bodyPr>
          <a:lstStyle/>
          <a:p>
            <a:pPr algn="l"/>
            <a:r>
              <a:rPr lang="en-CA" sz="3200" b="1" dirty="0" smtClean="0"/>
              <a:t>IPET-OWR’s weather radar (and </a:t>
            </a:r>
            <a:r>
              <a:rPr lang="en-CA" sz="3200" b="1" dirty="0" err="1" smtClean="0"/>
              <a:t>lidar</a:t>
            </a:r>
            <a:r>
              <a:rPr lang="en-CA" sz="3200" b="1" dirty="0" smtClean="0"/>
              <a:t>) radial data representation deliverables</a:t>
            </a:r>
            <a:endParaRPr lang="en-CA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6142"/>
            <a:ext cx="8229600" cy="3394472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Information model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Data model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File format specification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WMO Member guidance</a:t>
            </a:r>
            <a:endParaRPr lang="en-CA" dirty="0"/>
          </a:p>
        </p:txBody>
      </p:sp>
      <p:grpSp>
        <p:nvGrpSpPr>
          <p:cNvPr id="4" name="Canvas 3"/>
          <p:cNvGrpSpPr>
            <a:grpSpLocks noChangeAspect="1"/>
          </p:cNvGrpSpPr>
          <p:nvPr/>
        </p:nvGrpSpPr>
        <p:grpSpPr>
          <a:xfrm>
            <a:off x="5222380" y="1007306"/>
            <a:ext cx="4114800" cy="1743075"/>
            <a:chOff x="0" y="0"/>
            <a:chExt cx="5486400" cy="2324100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5486400" cy="2324100"/>
            </a:xfrm>
            <a:prstGeom prst="rect">
              <a:avLst/>
            </a:prstGeom>
          </p:spPr>
        </p:sp>
        <p:cxnSp>
          <p:nvCxnSpPr>
            <p:cNvPr id="6" name="Straight Connector 5"/>
            <p:cNvCxnSpPr>
              <a:stCxn id="12" idx="0"/>
              <a:endCxn id="14" idx="2"/>
            </p:cNvCxnSpPr>
            <p:nvPr/>
          </p:nvCxnSpPr>
          <p:spPr>
            <a:xfrm flipH="1" flipV="1">
              <a:off x="1143001" y="207449"/>
              <a:ext cx="1619250" cy="1628775"/>
            </a:xfrm>
            <a:prstGeom prst="line">
              <a:avLst/>
            </a:prstGeom>
            <a:ln>
              <a:solidFill>
                <a:srgbClr val="C0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stCxn id="12" idx="0"/>
              <a:endCxn id="14" idx="6"/>
            </p:cNvCxnSpPr>
            <p:nvPr/>
          </p:nvCxnSpPr>
          <p:spPr>
            <a:xfrm flipV="1">
              <a:off x="2762251" y="207449"/>
              <a:ext cx="1581150" cy="1628775"/>
            </a:xfrm>
            <a:prstGeom prst="line">
              <a:avLst/>
            </a:prstGeom>
            <a:ln>
              <a:solidFill>
                <a:srgbClr val="C0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>
              <a:stCxn id="12" idx="0"/>
              <a:endCxn id="19" idx="6"/>
            </p:cNvCxnSpPr>
            <p:nvPr/>
          </p:nvCxnSpPr>
          <p:spPr>
            <a:xfrm flipV="1">
              <a:off x="2762251" y="664649"/>
              <a:ext cx="1552575" cy="1171575"/>
            </a:xfrm>
            <a:prstGeom prst="line">
              <a:avLst/>
            </a:prstGeom>
            <a:ln>
              <a:solidFill>
                <a:srgbClr val="92D05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12" idx="0"/>
              <a:endCxn id="19" idx="2"/>
            </p:cNvCxnSpPr>
            <p:nvPr/>
          </p:nvCxnSpPr>
          <p:spPr>
            <a:xfrm flipH="1" flipV="1">
              <a:off x="1114426" y="664649"/>
              <a:ext cx="1647825" cy="1171575"/>
            </a:xfrm>
            <a:prstGeom prst="line">
              <a:avLst/>
            </a:prstGeom>
            <a:ln>
              <a:solidFill>
                <a:srgbClr val="92D05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12" idx="0"/>
              <a:endCxn id="13" idx="2"/>
            </p:cNvCxnSpPr>
            <p:nvPr/>
          </p:nvCxnSpPr>
          <p:spPr>
            <a:xfrm flipH="1" flipV="1">
              <a:off x="1143001" y="1121849"/>
              <a:ext cx="1619250" cy="714375"/>
            </a:xfrm>
            <a:prstGeom prst="line">
              <a:avLst/>
            </a:prstGeom>
            <a:ln w="6350">
              <a:solidFill>
                <a:srgbClr val="00206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12" idx="0"/>
              <a:endCxn id="13" idx="6"/>
            </p:cNvCxnSpPr>
            <p:nvPr/>
          </p:nvCxnSpPr>
          <p:spPr>
            <a:xfrm flipV="1">
              <a:off x="2762251" y="1121849"/>
              <a:ext cx="1581150" cy="714375"/>
            </a:xfrm>
            <a:prstGeom prst="line">
              <a:avLst/>
            </a:prstGeom>
            <a:ln w="6350">
              <a:solidFill>
                <a:srgbClr val="00206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Isosceles Triangle 11"/>
            <p:cNvSpPr/>
            <p:nvPr/>
          </p:nvSpPr>
          <p:spPr>
            <a:xfrm>
              <a:off x="2419351" y="1836224"/>
              <a:ext cx="685800" cy="4572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CA"/>
            </a:p>
          </p:txBody>
        </p:sp>
        <p:sp>
          <p:nvSpPr>
            <p:cNvPr id="13" name="Oval 12"/>
            <p:cNvSpPr/>
            <p:nvPr/>
          </p:nvSpPr>
          <p:spPr>
            <a:xfrm>
              <a:off x="1143001" y="950399"/>
              <a:ext cx="3200400" cy="342900"/>
            </a:xfrm>
            <a:prstGeom prst="ellipse">
              <a:avLst/>
            </a:prstGeom>
            <a:noFill/>
            <a:ln w="28575">
              <a:solidFill>
                <a:srgbClr val="00206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CA"/>
            </a:p>
          </p:txBody>
        </p:sp>
        <p:sp>
          <p:nvSpPr>
            <p:cNvPr id="14" name="Oval 13"/>
            <p:cNvSpPr/>
            <p:nvPr/>
          </p:nvSpPr>
          <p:spPr>
            <a:xfrm>
              <a:off x="1143001" y="35999"/>
              <a:ext cx="3200400" cy="342900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CA"/>
            </a:p>
          </p:txBody>
        </p:sp>
        <p:cxnSp>
          <p:nvCxnSpPr>
            <p:cNvPr id="15" name="Straight Arrow Connector 14"/>
            <p:cNvCxnSpPr>
              <a:stCxn id="13" idx="5"/>
              <a:endCxn id="19" idx="4"/>
            </p:cNvCxnSpPr>
            <p:nvPr/>
          </p:nvCxnSpPr>
          <p:spPr>
            <a:xfrm flipH="1" flipV="1">
              <a:off x="2714626" y="836099"/>
              <a:ext cx="1160087" cy="406983"/>
            </a:xfrm>
            <a:prstGeom prst="straightConnector1">
              <a:avLst/>
            </a:prstGeom>
            <a:ln w="28575">
              <a:solidFill>
                <a:srgbClr val="92D05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3"/>
            <p:cNvSpPr txBox="1"/>
            <p:nvPr/>
          </p:nvSpPr>
          <p:spPr>
            <a:xfrm>
              <a:off x="4343401" y="64575"/>
              <a:ext cx="883256" cy="3429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CA" sz="1100" dirty="0">
                  <a:effectLst/>
                  <a:ea typeface="Calibri"/>
                  <a:cs typeface="Arial"/>
                </a:rPr>
                <a:t>Sweep 3</a:t>
              </a:r>
            </a:p>
          </p:txBody>
        </p:sp>
        <p:sp>
          <p:nvSpPr>
            <p:cNvPr id="17" name="Text Box 16"/>
            <p:cNvSpPr txBox="1"/>
            <p:nvPr/>
          </p:nvSpPr>
          <p:spPr>
            <a:xfrm>
              <a:off x="4343401" y="521775"/>
              <a:ext cx="883256" cy="3429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CA" sz="1100">
                  <a:effectLst/>
                  <a:ea typeface="Calibri"/>
                  <a:cs typeface="Arial"/>
                </a:rPr>
                <a:t>Sweep 2</a:t>
              </a:r>
            </a:p>
          </p:txBody>
        </p:sp>
        <p:sp>
          <p:nvSpPr>
            <p:cNvPr id="18" name="Text Box 17"/>
            <p:cNvSpPr txBox="1"/>
            <p:nvPr/>
          </p:nvSpPr>
          <p:spPr>
            <a:xfrm>
              <a:off x="4343401" y="978975"/>
              <a:ext cx="883256" cy="3429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CA" sz="1100" dirty="0">
                  <a:effectLst/>
                  <a:ea typeface="Calibri"/>
                  <a:cs typeface="Arial"/>
                </a:rPr>
                <a:t>Sweep 1</a:t>
              </a:r>
            </a:p>
          </p:txBody>
        </p:sp>
        <p:sp>
          <p:nvSpPr>
            <p:cNvPr id="19" name="Oval 18"/>
            <p:cNvSpPr/>
            <p:nvPr/>
          </p:nvSpPr>
          <p:spPr>
            <a:xfrm>
              <a:off x="1114426" y="493199"/>
              <a:ext cx="3200400" cy="342900"/>
            </a:xfrm>
            <a:prstGeom prst="ellipse">
              <a:avLst/>
            </a:prstGeom>
            <a:noFill/>
            <a:ln w="28575">
              <a:solidFill>
                <a:srgbClr val="92D05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CA"/>
            </a:p>
          </p:txBody>
        </p:sp>
        <p:cxnSp>
          <p:nvCxnSpPr>
            <p:cNvPr id="20" name="Straight Arrow Connector 19"/>
            <p:cNvCxnSpPr>
              <a:stCxn id="19" idx="4"/>
              <a:endCxn id="14" idx="3"/>
            </p:cNvCxnSpPr>
            <p:nvPr/>
          </p:nvCxnSpPr>
          <p:spPr>
            <a:xfrm flipH="1" flipV="1">
              <a:off x="1611689" y="328682"/>
              <a:ext cx="1102937" cy="507417"/>
            </a:xfrm>
            <a:prstGeom prst="straightConnector1">
              <a:avLst/>
            </a:prstGeom>
            <a:ln w="28575">
              <a:solidFill>
                <a:srgbClr val="C00000"/>
              </a:solidFill>
              <a:prstDash val="sysDot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Diagram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2674971"/>
              </p:ext>
            </p:extLst>
          </p:nvPr>
        </p:nvGraphicFramePr>
        <p:xfrm>
          <a:off x="5619572" y="2970019"/>
          <a:ext cx="3291840" cy="1583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173957" y="4559239"/>
            <a:ext cx="2377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Object model hierarchy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009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CA" dirty="0"/>
              <a:t>Example: horizontal beam width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4004"/>
            <a:ext cx="8229600" cy="339447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Information model: Identifier*=3.2, Type=real, Unit=degrees, Accuracy=0.01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Data model: Type=float, Encoding=float64, Definition=</a:t>
            </a:r>
            <a:r>
              <a:rPr lang="en-US" dirty="0"/>
              <a:t>64-bit floating point value in IEEE 754-2008 binary64 format 	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File format specification: </a:t>
            </a:r>
            <a:r>
              <a:rPr lang="en-CA" i="1" dirty="0" err="1" smtClean="0"/>
              <a:t>radar_parameters</a:t>
            </a:r>
            <a:r>
              <a:rPr lang="en-CA" dirty="0" smtClean="0"/>
              <a:t> sub-group, variable name = </a:t>
            </a:r>
            <a:r>
              <a:rPr lang="en-CA" dirty="0" err="1" smtClean="0"/>
              <a:t>radar_beam_width_h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WMO Member guidance: required for exchange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2494224" y="4618476"/>
            <a:ext cx="3844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*Table reference in format: </a:t>
            </a:r>
            <a:r>
              <a:rPr lang="en-CA" dirty="0" err="1" smtClean="0"/>
              <a:t>table.entry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30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ichelsonD\Documents\WMO\CIMO\IPET-OWR\Meetings\CIMO-2018\CIMO-TECO-2018\radar9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90912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 smtClean="0"/>
              <a:t>Basic weather radar observation in radial/spherical coordinates</a:t>
            </a:r>
            <a:endParaRPr lang="en-CA" sz="3200" dirty="0"/>
          </a:p>
        </p:txBody>
      </p:sp>
      <p:grpSp>
        <p:nvGrpSpPr>
          <p:cNvPr id="25" name="Group 24"/>
          <p:cNvGrpSpPr/>
          <p:nvPr/>
        </p:nvGrpSpPr>
        <p:grpSpPr>
          <a:xfrm>
            <a:off x="2984500" y="1348203"/>
            <a:ext cx="3175000" cy="3359667"/>
            <a:chOff x="2984500" y="1348203"/>
            <a:chExt cx="3175000" cy="3359667"/>
          </a:xfrm>
        </p:grpSpPr>
        <p:pic>
          <p:nvPicPr>
            <p:cNvPr id="1026" name="Picture 2" descr="C:\Users\MichelsonD\Documents\WMO\CIMO\IPET-OWR\Meetings\CIMO-2018\CIMO-TECO-2018\250px-Polar_graph_paper.svg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4500" y="1532869"/>
              <a:ext cx="3175000" cy="3175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204752" y="1348203"/>
              <a:ext cx="7344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North</a:t>
              </a:r>
              <a:endParaRPr lang="en-CA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98174" y="1177707"/>
            <a:ext cx="3087303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 smtClean="0"/>
              <a:t>Radar site</a:t>
            </a:r>
          </a:p>
          <a:p>
            <a:r>
              <a:rPr lang="en-CA" dirty="0" smtClean="0"/>
              <a:t>Longitude, Latitude, Height</a:t>
            </a:r>
          </a:p>
          <a:p>
            <a:r>
              <a:rPr lang="en-CA" dirty="0" smtClean="0"/>
              <a:t>Geodetic datum name</a:t>
            </a:r>
          </a:p>
          <a:p>
            <a:r>
              <a:rPr lang="en-CA" dirty="0" smtClean="0"/>
              <a:t>WIGOS site identifier</a:t>
            </a:r>
            <a:endParaRPr lang="en-CA" dirty="0"/>
          </a:p>
          <a:p>
            <a:endParaRPr lang="en-CA" dirty="0" smtClean="0"/>
          </a:p>
          <a:p>
            <a:endParaRPr lang="en-CA" dirty="0" smtClean="0"/>
          </a:p>
          <a:p>
            <a:r>
              <a:rPr lang="en-CA" i="1" dirty="0" smtClean="0"/>
              <a:t>Per sweep</a:t>
            </a:r>
            <a:endParaRPr lang="en-CA" i="1" dirty="0"/>
          </a:p>
          <a:p>
            <a:r>
              <a:rPr lang="en-CA" dirty="0" smtClean="0"/>
              <a:t>Elevation angle</a:t>
            </a:r>
          </a:p>
          <a:p>
            <a:r>
              <a:rPr lang="en-CA" dirty="0" smtClean="0"/>
              <a:t>Number of azimuth gates</a:t>
            </a:r>
          </a:p>
          <a:p>
            <a:r>
              <a:rPr lang="en-CA" dirty="0" smtClean="0"/>
              <a:t>Number of range bins/azimuth</a:t>
            </a:r>
          </a:p>
          <a:p>
            <a:r>
              <a:rPr lang="en-CA" dirty="0" smtClean="0"/>
              <a:t>Azimuthal offset from North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375555" y="1270476"/>
            <a:ext cx="3713861" cy="2003311"/>
            <a:chOff x="4375555" y="1270476"/>
            <a:chExt cx="3713861" cy="2003311"/>
          </a:xfrm>
        </p:grpSpPr>
        <p:sp>
          <p:nvSpPr>
            <p:cNvPr id="8" name="Arc 7"/>
            <p:cNvSpPr/>
            <p:nvPr/>
          </p:nvSpPr>
          <p:spPr>
            <a:xfrm>
              <a:off x="4375555" y="2913787"/>
              <a:ext cx="360000" cy="360000"/>
            </a:xfrm>
            <a:prstGeom prst="arc">
              <a:avLst>
                <a:gd name="adj1" fmla="val 16321688"/>
                <a:gd name="adj2" fmla="val 2863479"/>
              </a:avLst>
            </a:prstGeom>
            <a:ln>
              <a:solidFill>
                <a:srgbClr val="FFC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4735555" y="1532869"/>
              <a:ext cx="1800417" cy="1380918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559830" y="1270476"/>
              <a:ext cx="15295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Azimuth angle</a:t>
              </a:r>
              <a:endParaRPr lang="en-CA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5016030" y="3191908"/>
            <a:ext cx="3797485" cy="646331"/>
            <a:chOff x="5016030" y="3191908"/>
            <a:chExt cx="3797485" cy="646331"/>
          </a:xfrm>
        </p:grpSpPr>
        <p:cxnSp>
          <p:nvCxnSpPr>
            <p:cNvPr id="13" name="Straight Connector 12"/>
            <p:cNvCxnSpPr/>
            <p:nvPr/>
          </p:nvCxnSpPr>
          <p:spPr>
            <a:xfrm flipH="1">
              <a:off x="5016030" y="3577569"/>
              <a:ext cx="76780" cy="657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5074009" y="3639016"/>
              <a:ext cx="76780" cy="657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5181600" y="3452580"/>
              <a:ext cx="1690050" cy="124989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6991350" y="3191908"/>
              <a:ext cx="182216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Range from radar</a:t>
              </a:r>
            </a:p>
            <a:p>
              <a:r>
                <a:rPr lang="en-CA" dirty="0" smtClean="0"/>
                <a:t>Bin length</a:t>
              </a:r>
              <a:endParaRPr lang="en-CA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572000" y="3120369"/>
            <a:ext cx="3153667" cy="1640761"/>
            <a:chOff x="4572000" y="3120369"/>
            <a:chExt cx="3153667" cy="1640761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4572000" y="3120369"/>
              <a:ext cx="914400" cy="914400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5756858" y="4114799"/>
              <a:ext cx="19688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i="1" dirty="0" smtClean="0"/>
                <a:t>Per ray</a:t>
              </a:r>
            </a:p>
            <a:p>
              <a:r>
                <a:rPr lang="en-CA" dirty="0" smtClean="0"/>
                <a:t>Time of acquisition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234592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49805" y="3804245"/>
            <a:ext cx="318375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CA" dirty="0" smtClean="0"/>
              <a:t>0                      data                 255</a:t>
            </a:r>
          </a:p>
          <a:p>
            <a:r>
              <a:rPr lang="en-CA" dirty="0" smtClean="0"/>
              <a:t>-32                   </a:t>
            </a:r>
            <a:r>
              <a:rPr lang="en-CA" dirty="0" err="1" smtClean="0"/>
              <a:t>dBZ</a:t>
            </a:r>
            <a:r>
              <a:rPr lang="en-CA" dirty="0" smtClean="0"/>
              <a:t>                   95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CA" dirty="0" smtClean="0"/>
              <a:t>Radar quantities or “moments”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CA" i="1" dirty="0"/>
              <a:t>For each </a:t>
            </a:r>
            <a:r>
              <a:rPr lang="en-CA" i="1" dirty="0" smtClean="0"/>
              <a:t>quantity</a:t>
            </a:r>
            <a:endParaRPr lang="en-CA" dirty="0"/>
          </a:p>
          <a:p>
            <a:pPr marL="0" indent="0">
              <a:spcBef>
                <a:spcPts val="24"/>
              </a:spcBef>
              <a:buNone/>
            </a:pPr>
            <a:r>
              <a:rPr lang="en-CA" dirty="0"/>
              <a:t>Dataset identifier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/>
              <a:t>Quantity name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/>
              <a:t>Quantity units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/>
              <a:t>Special value: missing data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/>
              <a:t>Special value: no </a:t>
            </a:r>
            <a:r>
              <a:rPr lang="en-CA" dirty="0" smtClean="0"/>
              <a:t>signal</a:t>
            </a:r>
          </a:p>
          <a:p>
            <a:pPr marL="0" indent="0">
              <a:spcBef>
                <a:spcPts val="0"/>
              </a:spcBef>
              <a:buNone/>
            </a:pPr>
            <a:endParaRPr lang="en-CA" dirty="0"/>
          </a:p>
          <a:p>
            <a:pPr marL="0" indent="0">
              <a:spcBef>
                <a:spcPts val="0"/>
              </a:spcBef>
              <a:buNone/>
            </a:pPr>
            <a:r>
              <a:rPr lang="en-CA" dirty="0" smtClean="0"/>
              <a:t>Scaling gain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dirty="0" smtClean="0"/>
              <a:t>Scaling offset</a:t>
            </a:r>
            <a:endParaRPr lang="en-CA" dirty="0"/>
          </a:p>
          <a:p>
            <a:pPr marL="0" indent="0">
              <a:buNone/>
            </a:pPr>
            <a:r>
              <a:rPr lang="en-CA" dirty="0" smtClean="0"/>
              <a:t>e.g.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992022" y="4209683"/>
            <a:ext cx="2725947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ight Brace 5"/>
          <p:cNvSpPr/>
          <p:nvPr/>
        </p:nvSpPr>
        <p:spPr>
          <a:xfrm>
            <a:off x="7827598" y="1857405"/>
            <a:ext cx="155448" cy="1123081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/>
          <p:cNvSpPr/>
          <p:nvPr/>
        </p:nvSpPr>
        <p:spPr>
          <a:xfrm>
            <a:off x="7551096" y="3127351"/>
            <a:ext cx="155448" cy="1399533"/>
          </a:xfrm>
          <a:prstGeom prst="rightBrace">
            <a:avLst/>
          </a:prstGeom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18900000">
            <a:off x="8065957" y="2222940"/>
            <a:ext cx="941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solidFill>
                  <a:schemeClr val="tx2"/>
                </a:solidFill>
              </a:rPr>
              <a:t>Doppler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18900000">
            <a:off x="7662081" y="3415136"/>
            <a:ext cx="12997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Dual-</a:t>
            </a:r>
          </a:p>
          <a:p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polarization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648200" y="4644005"/>
            <a:ext cx="44719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Excludes data quality characterization/indices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CA" i="1" dirty="0" smtClean="0"/>
              <a:t>Quantities per sweep</a:t>
            </a: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Total power (H/V)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tx2"/>
                </a:solidFill>
              </a:rPr>
              <a:t>Radar reflectivity factor (H/V)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tx2"/>
                </a:solidFill>
              </a:rPr>
              <a:t>Radial wind velocity (H/V)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tx2"/>
                </a:solidFill>
              </a:rPr>
              <a:t>Spectral width (H/V)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tx2"/>
                </a:solidFill>
              </a:rPr>
              <a:t>Signal quality index (H/V)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Differential reflectivity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Correlation coefficient HV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Differential phase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Specific differential phase</a:t>
            </a:r>
          </a:p>
          <a:p>
            <a:pPr marL="0" indent="0">
              <a:buNone/>
            </a:pPr>
            <a:r>
              <a:rPr lang="en-CA" dirty="0" smtClean="0">
                <a:solidFill>
                  <a:schemeClr val="accent3">
                    <a:lumMod val="50000"/>
                  </a:schemeClr>
                </a:solidFill>
              </a:rPr>
              <a:t>Radar echo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128761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CA" dirty="0" smtClean="0"/>
              <a:t>More (optional/desirable) metadata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Calibration metadata (47 attributes)</a:t>
            </a:r>
            <a:endParaRPr lang="en-CA" dirty="0"/>
          </a:p>
          <a:p>
            <a:r>
              <a:rPr lang="en-CA" dirty="0" smtClean="0"/>
              <a:t>Ray characteristics, (12 attributes) e.g.</a:t>
            </a:r>
          </a:p>
          <a:p>
            <a:pPr lvl="1"/>
            <a:r>
              <a:rPr lang="en-CA" dirty="0" smtClean="0"/>
              <a:t>Precise read-out angles</a:t>
            </a:r>
          </a:p>
          <a:p>
            <a:pPr lvl="1"/>
            <a:r>
              <a:rPr lang="en-CA" dirty="0" smtClean="0"/>
              <a:t>Transmit power</a:t>
            </a:r>
          </a:p>
          <a:p>
            <a:pPr lvl="1"/>
            <a:r>
              <a:rPr lang="en-CA" dirty="0" smtClean="0"/>
              <a:t>Noise estimate</a:t>
            </a:r>
          </a:p>
          <a:p>
            <a:pPr lvl="1"/>
            <a:r>
              <a:rPr lang="en-CA" dirty="0" smtClean="0"/>
              <a:t>Sample size (number of pulses)</a:t>
            </a:r>
          </a:p>
          <a:p>
            <a:pPr lvl="1"/>
            <a:r>
              <a:rPr lang="en-CA" dirty="0" smtClean="0"/>
              <a:t>Pulse repetition time(s)</a:t>
            </a:r>
          </a:p>
          <a:p>
            <a:r>
              <a:rPr lang="en-CA" dirty="0" smtClean="0"/>
              <a:t>Thresholds applied to quantities</a:t>
            </a:r>
          </a:p>
        </p:txBody>
      </p:sp>
    </p:spTree>
    <p:extLst>
      <p:ext uri="{BB962C8B-B14F-4D97-AF65-F5344CB8AC3E}">
        <p14:creationId xmlns:p14="http://schemas.microsoft.com/office/powerpoint/2010/main" val="6780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026" name="Picture 2" descr="C:\Users\MichelsonD\Documents\WMO\CIMO\IPET-OWR\Meetings\CIMO-2018\CIMO-TECO-2018\SELEX_menu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849"/>
            <a:ext cx="9144000" cy="51691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43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816" y="205979"/>
            <a:ext cx="9010186" cy="739378"/>
          </a:xfrm>
        </p:spPr>
        <p:txBody>
          <a:bodyPr>
            <a:noAutofit/>
          </a:bodyPr>
          <a:lstStyle/>
          <a:p>
            <a:pPr algn="l"/>
            <a:r>
              <a:rPr lang="en-CA" sz="3200" dirty="0" smtClean="0"/>
              <a:t>When metadata matters : quality assurance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30875"/>
            <a:ext cx="8229600" cy="3517106"/>
          </a:xfrm>
        </p:spPr>
        <p:txBody>
          <a:bodyPr/>
          <a:lstStyle/>
          <a:p>
            <a:pPr>
              <a:buClr>
                <a:srgbClr val="808080"/>
              </a:buClr>
            </a:pPr>
            <a:r>
              <a:rPr lang="en-CA" sz="2000" dirty="0"/>
              <a:t>W</a:t>
            </a:r>
            <a:r>
              <a:rPr lang="en-CA" sz="2000" dirty="0" smtClean="0"/>
              <a:t>eather radar as a radio telescope: solar signatures from </a:t>
            </a:r>
            <a:r>
              <a:rPr lang="en-CA" sz="2000" u="sng" dirty="0" smtClean="0"/>
              <a:t>operational</a:t>
            </a:r>
            <a:r>
              <a:rPr lang="en-CA" sz="2000" dirty="0" smtClean="0"/>
              <a:t> data</a:t>
            </a:r>
          </a:p>
          <a:p>
            <a:pPr>
              <a:buClr>
                <a:srgbClr val="808080"/>
              </a:buClr>
            </a:pPr>
            <a:r>
              <a:rPr lang="en-CA" sz="2000" dirty="0" smtClean="0"/>
              <a:t>Methods evolved in Europe (NL, FI)</a:t>
            </a:r>
          </a:p>
          <a:p>
            <a:pPr>
              <a:buClr>
                <a:srgbClr val="808080"/>
              </a:buClr>
            </a:pPr>
            <a:r>
              <a:rPr lang="en-CA" sz="2000" dirty="0" smtClean="0"/>
              <a:t>2018 WMO </a:t>
            </a:r>
            <a:r>
              <a:rPr lang="en-CA" sz="2000" dirty="0" err="1" smtClean="0"/>
              <a:t>Vaisala</a:t>
            </a:r>
            <a:r>
              <a:rPr lang="en-CA" sz="2000" dirty="0" smtClean="0"/>
              <a:t> Award winners</a:t>
            </a:r>
          </a:p>
        </p:txBody>
      </p:sp>
      <p:pic>
        <p:nvPicPr>
          <p:cNvPr id="2050" name="Picture 2" descr="C:\Users\MichelsonD\Software\projects\oss_weather_radar_vm\projects\CWRRP\CASRA\sun\casra_sunhit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914" y="1689507"/>
            <a:ext cx="3600000" cy="3351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" y="2860288"/>
            <a:ext cx="403841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/>
              <a:t>Allows determination of: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CA" sz="2000" dirty="0" smtClean="0"/>
              <a:t>Antenna pointing accuracy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CA" sz="2000" dirty="0" smtClean="0"/>
              <a:t>Calibration level stability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CA" sz="2000" dirty="0" smtClean="0"/>
              <a:t>Differential reflectivity bias/offset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CA" sz="2000" dirty="0" smtClean="0"/>
              <a:t>With exchanged data!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404338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chelsonD\Software\projects\oss_weather_radar_vm\projects\CWRRP\CASRA\sun\analsun_opera_plot\casra_solar_analysis_examp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72" y="0"/>
            <a:ext cx="4176000" cy="52200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MichelsonD\Software\projects\oss_weather_radar_vm\projects\CWRRP\CASRA\sun\casra_Pointing_20180208-20180213_cropp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31" y="1685688"/>
            <a:ext cx="2562515" cy="26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33816" y="205979"/>
            <a:ext cx="9010186" cy="7393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CA" sz="3200" dirty="0" smtClean="0"/>
              <a:t>When metadata matters:</a:t>
            </a:r>
          </a:p>
          <a:p>
            <a:pPr algn="l"/>
            <a:r>
              <a:rPr lang="en-CA" sz="3200" dirty="0" smtClean="0"/>
              <a:t>Solar monitoring</a:t>
            </a:r>
            <a:endParaRPr lang="en-CA" sz="3200" dirty="0"/>
          </a:p>
        </p:txBody>
      </p:sp>
      <p:grpSp>
        <p:nvGrpSpPr>
          <p:cNvPr id="7" name="Group 6"/>
          <p:cNvGrpSpPr/>
          <p:nvPr/>
        </p:nvGrpSpPr>
        <p:grpSpPr>
          <a:xfrm>
            <a:off x="68443" y="1325381"/>
            <a:ext cx="3612177" cy="2970307"/>
            <a:chOff x="12864" y="1027207"/>
            <a:chExt cx="3612177" cy="2970307"/>
          </a:xfrm>
        </p:grpSpPr>
        <p:pic>
          <p:nvPicPr>
            <p:cNvPr id="3" name="Picture 4" descr="C:\Users\MichelsonD\Software\projects\oss_weather_radar_vm\projects\CWRRP\CASRA\sun\casra_Pointing_20180201-20180206_cropped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64" y="1387514"/>
              <a:ext cx="2562512" cy="261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1615067" y="1027207"/>
              <a:ext cx="20099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 smtClean="0"/>
                <a:t>Power distributions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7628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MichelsonD\Software\projects\oss_weather_radar_vm\projects\CWRRP\CASRA\sun\analsun_opera_plot\casra_solar_analysis_20180513-2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000" y="0"/>
            <a:ext cx="4176000" cy="522000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MichelsonD\Software\projects\oss_weather_radar_vm\projects\CWRRP\CASRA\sun\casra_ZDR_20180208-20180213_trim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28673"/>
            <a:ext cx="2562515" cy="26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MichelsonD\Software\projects\oss_weather_radar_vm\projects\CWRRP\CASRA\sun\casra_ZDR_20180513-20180527_trim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55" y="1900194"/>
            <a:ext cx="2562515" cy="26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8940" y="4933"/>
            <a:ext cx="4866086" cy="2610000"/>
            <a:chOff x="8940" y="4933"/>
            <a:chExt cx="4866086" cy="2610000"/>
          </a:xfrm>
        </p:grpSpPr>
        <p:pic>
          <p:nvPicPr>
            <p:cNvPr id="3" name="Picture 3" descr="C:\Users\MichelsonD\Software\projects\oss_weather_radar_vm\projects\CWRRP\CASRA\sun\casra_ZDR_20180201-20180206_trimmed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40" y="4933"/>
              <a:ext cx="2562515" cy="26100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836519" y="195975"/>
              <a:ext cx="2038507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CA" sz="3200" dirty="0" smtClean="0">
                  <a:latin typeface="+mj-lt"/>
                </a:rPr>
                <a:t>Solar Z</a:t>
              </a:r>
              <a:r>
                <a:rPr lang="en-CA" sz="3200" baseline="-25000" dirty="0" smtClean="0">
                  <a:latin typeface="+mj-lt"/>
                </a:rPr>
                <a:t>DR</a:t>
              </a:r>
              <a:r>
                <a:rPr lang="en-CA" sz="3200" dirty="0" smtClean="0">
                  <a:latin typeface="+mj-lt"/>
                </a:rPr>
                <a:t> </a:t>
              </a:r>
            </a:p>
            <a:p>
              <a:r>
                <a:rPr lang="en-CA" sz="3200" dirty="0" smtClean="0">
                  <a:latin typeface="+mj-lt"/>
                </a:rPr>
                <a:t>offset</a:t>
              </a:r>
            </a:p>
            <a:p>
              <a:r>
                <a:rPr lang="en-CA" sz="3200" dirty="0" smtClean="0">
                  <a:latin typeface="+mj-lt"/>
                </a:rPr>
                <a:t>monitoring</a:t>
              </a:r>
              <a:endParaRPr lang="en-CA" sz="32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156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  <a:gs pos="0">
                <a:schemeClr val="accent3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392318" y="8779"/>
            <a:ext cx="23593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Data </a:t>
            </a:r>
            <a:r>
              <a:rPr lang="sv-SE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exchange</a:t>
            </a:r>
            <a:endParaRPr lang="sv-SE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06759" y="4649143"/>
            <a:ext cx="15304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Research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05" y="4368866"/>
            <a:ext cx="12626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netCDF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462" y="2822150"/>
            <a:ext cx="80045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CF Conventions								                           1.4,            2.0</a:t>
            </a:r>
          </a:p>
          <a:p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                                                    </a:t>
            </a:r>
            <a:r>
              <a:rPr lang="en-US" dirty="0" err="1" smtClean="0"/>
              <a:t>CfRadial</a:t>
            </a:r>
            <a:r>
              <a:rPr lang="en-US" dirty="0" smtClean="0"/>
              <a:t>	  1.3				 	Groups</a:t>
            </a:r>
          </a:p>
          <a:p>
            <a:r>
              <a:rPr lang="en-US" dirty="0"/>
              <a:t>	</a:t>
            </a:r>
            <a:r>
              <a:rPr lang="en-US" dirty="0" smtClean="0"/>
              <a:t>													Hierarchies</a:t>
            </a:r>
          </a:p>
          <a:p>
            <a:r>
              <a:rPr lang="en-US" dirty="0"/>
              <a:t>	</a:t>
            </a:r>
            <a:r>
              <a:rPr lang="en-US" dirty="0" smtClean="0"/>
              <a:t>													Data quality</a:t>
            </a:r>
          </a:p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0" y="2387084"/>
            <a:ext cx="9144000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2001	2003		2008		2011	2013	2014		2016-</a:t>
            </a: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7870" y="1022412"/>
            <a:ext cx="85960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NORDRAD</a:t>
            </a:r>
          </a:p>
          <a:p>
            <a:r>
              <a:rPr lang="en-US" dirty="0" smtClean="0"/>
              <a:t>                                                                BALTRAD</a:t>
            </a:r>
          </a:p>
          <a:p>
            <a:r>
              <a:rPr lang="en-US" dirty="0"/>
              <a:t>	</a:t>
            </a:r>
            <a:r>
              <a:rPr lang="en-US" dirty="0" smtClean="0"/>
              <a:t>	COST 717         OPERA</a:t>
            </a:r>
          </a:p>
          <a:p>
            <a:r>
              <a:rPr lang="en-US" dirty="0" smtClean="0"/>
              <a:t>					ODIM_H5             2.1                             2.2			     2.3, 3.0?</a:t>
            </a:r>
          </a:p>
          <a:p>
            <a:r>
              <a:rPr lang="en-US" dirty="0"/>
              <a:t>	</a:t>
            </a:r>
            <a:r>
              <a:rPr lang="en-US" dirty="0" smtClean="0"/>
              <a:t>				Data quality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4123" y="515494"/>
            <a:ext cx="4567062" cy="523220"/>
            <a:chOff x="54123" y="515494"/>
            <a:chExt cx="4567062" cy="523220"/>
          </a:xfrm>
        </p:grpSpPr>
        <p:sp>
          <p:nvSpPr>
            <p:cNvPr id="7" name="Rectangle 6"/>
            <p:cNvSpPr/>
            <p:nvPr/>
          </p:nvSpPr>
          <p:spPr>
            <a:xfrm>
              <a:off x="54123" y="515494"/>
              <a:ext cx="984565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sv-SE" sz="28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HDF5</a:t>
              </a:r>
              <a:endParaRPr lang="sv-SE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39463" y="577495"/>
              <a:ext cx="34817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 - Groups, hierarchies, compression</a:t>
              </a:r>
              <a:endParaRPr lang="en-US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61574" y="4178141"/>
            <a:ext cx="1404744" cy="637001"/>
            <a:chOff x="2861574" y="4178141"/>
            <a:chExt cx="1404744" cy="637001"/>
          </a:xfrm>
        </p:grpSpPr>
        <p:sp>
          <p:nvSpPr>
            <p:cNvPr id="10" name="Rectangle 9"/>
            <p:cNvSpPr/>
            <p:nvPr/>
          </p:nvSpPr>
          <p:spPr>
            <a:xfrm>
              <a:off x="2861574" y="4178141"/>
              <a:ext cx="14047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Compression</a:t>
              </a:r>
              <a:endParaRPr lang="en-US" dirty="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3189428" y="4445810"/>
              <a:ext cx="4635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sv-SE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v 4</a:t>
              </a:r>
              <a:endParaRPr lang="en-CA" dirty="0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8501822" y="2387084"/>
            <a:ext cx="621837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now</a:t>
            </a:r>
            <a:endParaRPr lang="en-CA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381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  <a:gs pos="0">
                <a:schemeClr val="accent3"/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392318" y="8779"/>
            <a:ext cx="23593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Data </a:t>
            </a:r>
            <a:r>
              <a:rPr lang="sv-SE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exchange</a:t>
            </a:r>
            <a:endParaRPr lang="sv-SE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06759" y="4606013"/>
            <a:ext cx="15304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Research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123" y="515494"/>
            <a:ext cx="9845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HDF5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06" y="4368866"/>
            <a:ext cx="12626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v-SE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netCDF</a:t>
            </a:r>
            <a:endParaRPr lang="sv-SE" sz="2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6651" y="1322464"/>
            <a:ext cx="276710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ODIM_H5 2.2</a:t>
            </a:r>
            <a:endParaRPr lang="sv-SE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577" y="3128539"/>
            <a:ext cx="24609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v-SE" sz="36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CfRadial</a:t>
            </a:r>
            <a:r>
              <a:rPr lang="sv-SE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1.4</a:t>
            </a:r>
            <a:endParaRPr lang="sv-SE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882447" y="1802455"/>
            <a:ext cx="4692144" cy="2283679"/>
            <a:chOff x="3882446" y="2403273"/>
            <a:chExt cx="4692144" cy="3044905"/>
          </a:xfrm>
        </p:grpSpPr>
        <p:sp>
          <p:nvSpPr>
            <p:cNvPr id="14" name="Rectangle 13"/>
            <p:cNvSpPr/>
            <p:nvPr/>
          </p:nvSpPr>
          <p:spPr>
            <a:xfrm>
              <a:off x="6113660" y="2852322"/>
              <a:ext cx="2460930" cy="861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sv-SE" sz="3600" b="1" cap="none" spc="0" dirty="0" err="1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CfRadial</a:t>
              </a:r>
              <a:r>
                <a:rPr lang="sv-SE" sz="36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 2.0</a:t>
              </a:r>
              <a:endParaRPr lang="sv-SE" sz="36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15721" y="3601518"/>
              <a:ext cx="1539078" cy="184666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sv-SE" sz="2800" b="1" cap="none" spc="0" dirty="0" err="1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Single</a:t>
              </a:r>
              <a:endParaRPr lang="sv-SE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  <a:p>
              <a:r>
                <a:rPr lang="sv-SE" sz="28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Global</a:t>
              </a:r>
            </a:p>
            <a:p>
              <a:r>
                <a:rPr lang="sv-SE" sz="28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Standard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882446" y="2572729"/>
              <a:ext cx="1058495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Structure</a:t>
              </a:r>
              <a:endParaRPr lang="en-US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266874" y="3653165"/>
              <a:ext cx="413896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CF</a:t>
              </a:r>
              <a:endParaRPr lang="en-US" dirty="0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4518571" y="2403273"/>
              <a:ext cx="1410076" cy="832641"/>
            </a:xfrm>
            <a:prstGeom prst="straightConnector1">
              <a:avLst/>
            </a:prstGeom>
            <a:ln w="38100" cmpd="sng"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4097749" y="3455712"/>
              <a:ext cx="1830898" cy="818136"/>
            </a:xfrm>
            <a:prstGeom prst="straightConnector1">
              <a:avLst/>
            </a:prstGeom>
            <a:ln w="38100" cmpd="sng"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>
          <a:xfrm>
            <a:off x="6555792" y="230645"/>
            <a:ext cx="2745926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Engagement with ICT-ISS: IPET-CM, IPET-DD</a:t>
            </a:r>
          </a:p>
          <a:p>
            <a:r>
              <a:rPr lang="en-CA" dirty="0" smtClean="0"/>
              <a:t>on achieving </a:t>
            </a:r>
          </a:p>
          <a:p>
            <a:r>
              <a:rPr lang="en-CA" dirty="0" smtClean="0"/>
              <a:t>official approved status of Guidance to Members</a:t>
            </a:r>
          </a:p>
          <a:p>
            <a:r>
              <a:rPr lang="en-CA" dirty="0"/>
              <a:t>f</a:t>
            </a:r>
            <a:r>
              <a:rPr lang="en-CA" dirty="0" smtClean="0"/>
              <a:t>or No. 306?</a:t>
            </a:r>
            <a:endParaRPr lang="en-CA" dirty="0"/>
          </a:p>
        </p:txBody>
      </p:sp>
      <p:sp>
        <p:nvSpPr>
          <p:cNvPr id="11" name="Rectangle 10"/>
          <p:cNvSpPr/>
          <p:nvPr/>
        </p:nvSpPr>
        <p:spPr>
          <a:xfrm>
            <a:off x="6339442" y="4438985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err="1" smtClean="0"/>
              <a:t>github.com</a:t>
            </a:r>
            <a:r>
              <a:rPr lang="en-CA" dirty="0" smtClean="0"/>
              <a:t>/</a:t>
            </a:r>
            <a:r>
              <a:rPr lang="en-CA" dirty="0" err="1" smtClean="0"/>
              <a:t>wmo-ipet-owr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29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5979"/>
            <a:ext cx="9144000" cy="857250"/>
          </a:xfrm>
        </p:spPr>
        <p:txBody>
          <a:bodyPr>
            <a:normAutofit/>
          </a:bodyPr>
          <a:lstStyle/>
          <a:p>
            <a:r>
              <a:rPr lang="en-CA" sz="3200" dirty="0" smtClean="0"/>
              <a:t>Operational Weather Radar Best Practices Guide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Guide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to Weather Radar Network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Design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Guide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to Weather Radar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Technology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Guide to Weather Radar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Procurement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/>
              <a:t>Guide to Weather Radar </a:t>
            </a:r>
            <a:r>
              <a:rPr lang="en-US" dirty="0" smtClean="0"/>
              <a:t>Siting, Configuration</a:t>
            </a:r>
            <a:r>
              <a:rPr lang="en-US" dirty="0"/>
              <a:t>, and Scan </a:t>
            </a:r>
            <a:r>
              <a:rPr lang="en-US" dirty="0" smtClean="0"/>
              <a:t>Strategies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/>
              <a:t>Guide to Weather Radar </a:t>
            </a:r>
            <a:r>
              <a:rPr lang="en-US" dirty="0" smtClean="0"/>
              <a:t>Calibration, Monitoring</a:t>
            </a:r>
            <a:r>
              <a:rPr lang="en-US" dirty="0"/>
              <a:t>, and </a:t>
            </a:r>
            <a:r>
              <a:rPr lang="en-US" dirty="0" smtClean="0"/>
              <a:t>Maintenance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/>
              <a:t>Guide to Weather Radar Data </a:t>
            </a:r>
            <a:r>
              <a:rPr lang="en-US" dirty="0" smtClean="0"/>
              <a:t>Processing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Guide to Weather Radar Data Representation and International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</a:rPr>
              <a:t>Exchange</a:t>
            </a:r>
          </a:p>
          <a:p>
            <a:pPr marL="514350" indent="-514350">
              <a:buFont typeface="+mj-lt"/>
              <a:buAutoNum type="alphaUcPeriod"/>
            </a:pPr>
            <a:r>
              <a:rPr lang="en-US" dirty="0"/>
              <a:t>Operational Weather Radar Glossary of Terminology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6881750" y="1116280"/>
            <a:ext cx="19159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 smtClean="0"/>
              <a:t>Complement to</a:t>
            </a:r>
          </a:p>
          <a:p>
            <a:r>
              <a:rPr lang="en-CA" dirty="0" smtClean="0"/>
              <a:t>CIMO Guide</a:t>
            </a:r>
          </a:p>
          <a:p>
            <a:r>
              <a:rPr lang="en-CA" dirty="0" smtClean="0"/>
              <a:t>Manual on WIGOS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2304968" y="4647992"/>
            <a:ext cx="6893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 smtClean="0"/>
              <a:t>Aligned with </a:t>
            </a:r>
            <a:r>
              <a:rPr lang="en-CA" dirty="0" smtClean="0"/>
              <a:t>ISO 19926-1 weather radar standard (under development)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4527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LTRAD+BUFIV-DiY-DM-SystemOverview.0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2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Site and data quality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05712"/>
            <a:ext cx="9144000" cy="394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91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Data Management Value Proposition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1612"/>
            <a:ext cx="8686800" cy="3501227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Standards and Interoperability</a:t>
            </a:r>
          </a:p>
          <a:p>
            <a:pPr lvl="1"/>
            <a:r>
              <a:rPr lang="en-US" dirty="0" smtClean="0"/>
              <a:t>Doesn’t happen by accident</a:t>
            </a:r>
          </a:p>
          <a:p>
            <a:pPr lvl="2"/>
            <a:r>
              <a:rPr lang="en-US" dirty="0" smtClean="0"/>
              <a:t>Cliff </a:t>
            </a:r>
            <a:r>
              <a:rPr lang="en-US" dirty="0" err="1" smtClean="0"/>
              <a:t>Kottman</a:t>
            </a:r>
            <a:r>
              <a:rPr lang="en-US" dirty="0" smtClean="0"/>
              <a:t>, OGC</a:t>
            </a:r>
          </a:p>
          <a:p>
            <a:r>
              <a:rPr lang="en-US" dirty="0" smtClean="0"/>
              <a:t>No data are esoteric</a:t>
            </a:r>
          </a:p>
          <a:p>
            <a:r>
              <a:rPr lang="en-US" dirty="0"/>
              <a:t>E</a:t>
            </a:r>
            <a:r>
              <a:rPr lang="en-US" dirty="0" smtClean="0"/>
              <a:t>xtending the reach of </a:t>
            </a:r>
            <a:r>
              <a:rPr lang="en-US" dirty="0" smtClean="0"/>
              <a:t>our </a:t>
            </a:r>
            <a:r>
              <a:rPr lang="en-US" dirty="0" smtClean="0"/>
              <a:t>data</a:t>
            </a:r>
          </a:p>
          <a:p>
            <a:r>
              <a:rPr lang="en-US" dirty="0" smtClean="0"/>
              <a:t>Lowering the barrier to implementation</a:t>
            </a:r>
          </a:p>
          <a:p>
            <a:r>
              <a:rPr lang="en-US" dirty="0" smtClean="0"/>
              <a:t>Attract expertise from wider net of candidates</a:t>
            </a:r>
          </a:p>
          <a:p>
            <a:pPr lvl="1"/>
            <a:r>
              <a:rPr lang="en-US" dirty="0" smtClean="0"/>
              <a:t>academia</a:t>
            </a:r>
          </a:p>
          <a:p>
            <a:r>
              <a:rPr lang="en-US" dirty="0" smtClean="0"/>
              <a:t>Metadata to support data exchange AND processing</a:t>
            </a:r>
          </a:p>
          <a:p>
            <a:r>
              <a:rPr lang="en-US" dirty="0" smtClean="0"/>
              <a:t>Better metadata -&gt; better data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26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General discussion points about netCDF and CF Conventions for/in/with WMO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1612"/>
            <a:ext cx="8686800" cy="3501227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Accelerate evolution of CF</a:t>
            </a:r>
          </a:p>
          <a:p>
            <a:r>
              <a:rPr lang="en-US" dirty="0" smtClean="0"/>
              <a:t>WMO </a:t>
            </a:r>
            <a:r>
              <a:rPr lang="en-US" dirty="0" smtClean="0"/>
              <a:t>does not need to own or govern CF, but it would need to own and govern Member use of CF, e.g. “profiles”</a:t>
            </a:r>
          </a:p>
          <a:p>
            <a:r>
              <a:rPr lang="en-US" dirty="0" smtClean="0"/>
              <a:t>Strengthen WMO “fit for purpose” relevance</a:t>
            </a:r>
          </a:p>
          <a:p>
            <a:r>
              <a:rPr lang="en-US" dirty="0" smtClean="0"/>
              <a:t>Exploratory joint team or workshop could show the way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10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" y="0"/>
            <a:ext cx="9135754" cy="51435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1501778"/>
            <a:ext cx="8229600" cy="13806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6896</TotalTime>
  <Words>799</Words>
  <Application>Microsoft Office PowerPoint</Application>
  <PresentationFormat>On-screen Show (16:9)</PresentationFormat>
  <Paragraphs>303</Paragraphs>
  <Slides>24</Slides>
  <Notes>2</Notes>
  <HiddenSlides>4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Times New Roman</vt:lpstr>
      <vt:lpstr>Wingdings</vt:lpstr>
      <vt:lpstr>WMO_WHITE_Powerpoint_en_fr</vt:lpstr>
      <vt:lpstr>PowerPoint Presentation</vt:lpstr>
      <vt:lpstr>Inter-Programme Expert Team on Operational Weather Radars IPET-OWR</vt:lpstr>
      <vt:lpstr>PowerPoint Presentation</vt:lpstr>
      <vt:lpstr>WMO weather radar database – WRD</vt:lpstr>
      <vt:lpstr>Weather radar capabilities</vt:lpstr>
      <vt:lpstr>Radar-based weather message</vt:lpstr>
      <vt:lpstr>Purposes of data representation</vt:lpstr>
      <vt:lpstr>IPET-OWR’s weather radar (and lidar) radial data representation deliverables</vt:lpstr>
      <vt:lpstr>Example: horizontal beam width</vt:lpstr>
      <vt:lpstr>Basic weather radar observation in radial/spherical coordinates</vt:lpstr>
      <vt:lpstr>Radar quantities or “moments”</vt:lpstr>
      <vt:lpstr>More (optional/desirable) metadata</vt:lpstr>
      <vt:lpstr>PowerPoint Presentation</vt:lpstr>
      <vt:lpstr>When metadata matters : quality assurance</vt:lpstr>
      <vt:lpstr>PowerPoint Presentation</vt:lpstr>
      <vt:lpstr>PowerPoint Presentation</vt:lpstr>
      <vt:lpstr>PowerPoint Presentation</vt:lpstr>
      <vt:lpstr>PowerPoint Presentation</vt:lpstr>
      <vt:lpstr>Operational Weather Radar Best Practices Guide</vt:lpstr>
      <vt:lpstr>PowerPoint Presentation</vt:lpstr>
      <vt:lpstr>Site and data quality</vt:lpstr>
      <vt:lpstr>Data Management Value Proposition</vt:lpstr>
      <vt:lpstr>General discussion points about netCDF and CF Conventions for/in/with WMO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Stefano Belfiore</dc:creator>
  <cp:lastModifiedBy>Kralidis,Tom [Ontario]</cp:lastModifiedBy>
  <cp:revision>262</cp:revision>
  <cp:lastPrinted>2016-05-12T09:45:54Z</cp:lastPrinted>
  <dcterms:created xsi:type="dcterms:W3CDTF">2016-05-10T08:11:08Z</dcterms:created>
  <dcterms:modified xsi:type="dcterms:W3CDTF">2019-09-19T09:27:34Z</dcterms:modified>
</cp:coreProperties>
</file>