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90" r:id="rId3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80A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10" d="100"/>
          <a:sy n="110" d="100"/>
        </p:scale>
        <p:origin x="-72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5F69F-F80E-472F-8727-F451535A60A1}" type="datetimeFigureOut">
              <a:rPr lang="de-DE" smtClean="0"/>
              <a:t>11.09.2019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8F8FE-8844-4275-AC3E-5375168F58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549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3"/>
          <p:cNvSpPr txBox="1">
            <a:spLocks noChangeArrowheads="1"/>
          </p:cNvSpPr>
          <p:nvPr userDrawn="1"/>
        </p:nvSpPr>
        <p:spPr bwMode="auto">
          <a:xfrm>
            <a:off x="0" y="339725"/>
            <a:ext cx="66960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3000" smtClean="0">
                <a:solidFill>
                  <a:srgbClr val="FFFFFF"/>
                </a:solidFill>
                <a:latin typeface="Arial Black" pitchFamily="34" charset="0"/>
              </a:rPr>
              <a:t>Deutscher Wetterdienst</a:t>
            </a:r>
          </a:p>
        </p:txBody>
      </p:sp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0" y="1052513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AutoShape 1052"/>
          <p:cNvSpPr>
            <a:spLocks noChangeAspect="1" noChangeArrowheads="1" noTextEdit="1"/>
          </p:cNvSpPr>
          <p:nvPr userDrawn="1"/>
        </p:nvSpPr>
        <p:spPr bwMode="auto">
          <a:xfrm>
            <a:off x="1619250" y="1520825"/>
            <a:ext cx="5792788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7" name="Picture 10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2925763"/>
            <a:ext cx="963613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59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9652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65" descr="NeuLogo_WortbildmarkeClaim_tif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88" y="260350"/>
            <a:ext cx="26971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468313" y="6165850"/>
            <a:ext cx="8207375" cy="519113"/>
          </a:xfrm>
        </p:spPr>
        <p:txBody>
          <a:bodyPr lIns="91440" tIns="45720" rIns="91440" bIns="45720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53021443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035283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8482195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79388" y="1700213"/>
            <a:ext cx="4351337" cy="4787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3125" y="1700213"/>
            <a:ext cx="4352925" cy="4787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933244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208501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444363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72741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1436832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3739316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638127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23075" y="1268413"/>
            <a:ext cx="2212975" cy="52197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79388" y="1268413"/>
            <a:ext cx="6491287" cy="52197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712057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ChangeArrowheads="1"/>
          </p:cNvSpPr>
          <p:nvPr userDrawn="1"/>
        </p:nvSpPr>
        <p:spPr bwMode="auto">
          <a:xfrm>
            <a:off x="8377238" y="6381750"/>
            <a:ext cx="30956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1268413"/>
            <a:ext cx="885666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700213"/>
            <a:ext cx="8856662" cy="478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29" name="Line 20"/>
          <p:cNvSpPr>
            <a:spLocks noChangeShapeType="1"/>
          </p:cNvSpPr>
          <p:nvPr userDrawn="1"/>
        </p:nvSpPr>
        <p:spPr bwMode="auto">
          <a:xfrm>
            <a:off x="0" y="1052513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Line 23"/>
          <p:cNvSpPr>
            <a:spLocks noChangeShapeType="1"/>
          </p:cNvSpPr>
          <p:nvPr userDrawn="1"/>
        </p:nvSpPr>
        <p:spPr bwMode="auto">
          <a:xfrm>
            <a:off x="0" y="6524625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1031" name="Picture 28" descr="Bundesadler_kleiner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6459538"/>
            <a:ext cx="34925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33" descr="NeuLogo_Bildmarke_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0" y="260350"/>
            <a:ext cx="41751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09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Arial" charset="0"/>
        <a:buChar char="–"/>
        <a:defRPr sz="12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536" y="5157192"/>
            <a:ext cx="8207375" cy="547688"/>
          </a:xfrm>
        </p:spPr>
        <p:txBody>
          <a:bodyPr/>
          <a:lstStyle/>
          <a:p>
            <a:pPr eaLnBrk="1" hangingPunct="1"/>
            <a:r>
              <a:rPr lang="en-US" altLang="de-DE" b="1" dirty="0" smtClean="0"/>
              <a:t>Hermann </a:t>
            </a:r>
            <a:r>
              <a:rPr lang="en-US" altLang="de-DE" b="1" dirty="0" smtClean="0"/>
              <a:t>Asensio, Dirk Zinkhan, </a:t>
            </a:r>
            <a:r>
              <a:rPr lang="en-US" altLang="de-DE" b="1" dirty="0" err="1" smtClean="0"/>
              <a:t>Deutscher</a:t>
            </a:r>
            <a:r>
              <a:rPr lang="en-US" altLang="de-DE" b="1" dirty="0" smtClean="0"/>
              <a:t> </a:t>
            </a:r>
            <a:r>
              <a:rPr lang="en-US" altLang="de-DE" b="1" dirty="0" err="1" smtClean="0"/>
              <a:t>Wetterdienst</a:t>
            </a:r>
            <a:endParaRPr lang="en-US" altLang="de-DE" b="1" dirty="0" smtClean="0"/>
          </a:p>
          <a:p>
            <a:pPr eaLnBrk="1" hangingPunct="1"/>
            <a:r>
              <a:rPr lang="en-US" altLang="de-DE" b="1" dirty="0" smtClean="0"/>
              <a:t>September 2019</a:t>
            </a:r>
            <a:endParaRPr lang="en-US" altLang="de-DE" b="1" dirty="0" smtClean="0"/>
          </a:p>
          <a:p>
            <a:pPr algn="l" eaLnBrk="1" hangingPunct="1"/>
            <a:endParaRPr lang="en-US" altLang="de-DE" b="1" dirty="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539552" y="1556792"/>
            <a:ext cx="7772400" cy="791840"/>
          </a:xfrm>
        </p:spPr>
        <p:txBody>
          <a:bodyPr/>
          <a:lstStyle/>
          <a:p>
            <a:r>
              <a:rPr lang="en-US" dirty="0"/>
              <a:t>Use of CF and </a:t>
            </a:r>
            <a:r>
              <a:rPr lang="en-US" dirty="0" err="1"/>
              <a:t>netCDF</a:t>
            </a:r>
            <a:r>
              <a:rPr lang="en-US" dirty="0"/>
              <a:t> at DWD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00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of CF and </a:t>
            </a:r>
            <a:r>
              <a:rPr lang="en-US" dirty="0" err="1"/>
              <a:t>netCDF</a:t>
            </a:r>
            <a:r>
              <a:rPr lang="en-US" dirty="0"/>
              <a:t> at DWD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 smtClean="0"/>
              <a:t>Implementation </a:t>
            </a:r>
            <a:r>
              <a:rPr lang="de-DE" dirty="0" err="1" smtClean="0"/>
              <a:t>of</a:t>
            </a:r>
            <a:r>
              <a:rPr lang="de-DE" dirty="0" smtClean="0"/>
              <a:t> ICAO </a:t>
            </a:r>
            <a:r>
              <a:rPr lang="de-DE" dirty="0"/>
              <a:t>SWIM (System Wide Information Management</a:t>
            </a:r>
            <a:r>
              <a:rPr lang="de-DE" dirty="0" smtClean="0"/>
              <a:t>),  </a:t>
            </a:r>
            <a:br>
              <a:rPr lang="de-DE" dirty="0" smtClean="0"/>
            </a:br>
            <a:r>
              <a:rPr lang="de-DE" dirty="0" smtClean="0"/>
              <a:t>i.e. </a:t>
            </a:r>
            <a:r>
              <a:rPr lang="de-DE" dirty="0"/>
              <a:t>w</a:t>
            </a:r>
            <a:r>
              <a:rPr lang="de-DE" dirty="0" smtClean="0"/>
              <a:t>eb </a:t>
            </a:r>
            <a:r>
              <a:rPr lang="de-DE" dirty="0" err="1" smtClean="0"/>
              <a:t>based</a:t>
            </a:r>
            <a:r>
              <a:rPr lang="de-DE" dirty="0" smtClean="0"/>
              <a:t> </a:t>
            </a:r>
            <a:r>
              <a:rPr lang="de-DE" dirty="0" err="1" smtClean="0"/>
              <a:t>delivery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dirty="0" smtClean="0"/>
          </a:p>
          <a:p>
            <a:r>
              <a:rPr lang="de-DE" dirty="0" smtClean="0"/>
              <a:t>Standard </a:t>
            </a:r>
            <a:r>
              <a:rPr lang="de-DE" dirty="0" err="1" smtClean="0"/>
              <a:t>software</a:t>
            </a:r>
            <a:r>
              <a:rPr lang="de-DE" dirty="0" smtClean="0"/>
              <a:t> e.g. </a:t>
            </a:r>
            <a:r>
              <a:rPr lang="de-DE" dirty="0"/>
              <a:t>G</a:t>
            </a:r>
            <a:r>
              <a:rPr lang="de-DE" dirty="0" smtClean="0"/>
              <a:t>eoserver </a:t>
            </a:r>
            <a:r>
              <a:rPr lang="de-DE" dirty="0" err="1" smtClean="0"/>
              <a:t>offer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formats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smtClean="0"/>
              <a:t> netCDF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geotiff</a:t>
            </a:r>
            <a:r>
              <a:rPr lang="de-DE" dirty="0" smtClean="0"/>
              <a:t>,</a:t>
            </a:r>
            <a:br>
              <a:rPr lang="de-DE" dirty="0" smtClean="0"/>
            </a:br>
            <a:r>
              <a:rPr lang="de-DE" dirty="0" smtClean="0"/>
              <a:t>but WMO </a:t>
            </a:r>
            <a:r>
              <a:rPr lang="de-DE" dirty="0" err="1" smtClean="0"/>
              <a:t>regulated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formats</a:t>
            </a:r>
            <a:r>
              <a:rPr lang="de-DE" dirty="0" smtClean="0"/>
              <a:t> like GRIB </a:t>
            </a:r>
            <a:r>
              <a:rPr lang="de-DE" dirty="0" err="1" smtClean="0"/>
              <a:t>are</a:t>
            </a:r>
            <a:r>
              <a:rPr lang="de-DE" dirty="0" smtClean="0"/>
              <a:t> not </a:t>
            </a:r>
            <a:r>
              <a:rPr lang="de-DE" dirty="0" err="1" smtClean="0"/>
              <a:t>implemented</a:t>
            </a:r>
            <a:endParaRPr lang="de-DE" dirty="0" smtClean="0"/>
          </a:p>
          <a:p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meteorological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formats</a:t>
            </a:r>
            <a:r>
              <a:rPr lang="de-DE" dirty="0" smtClean="0"/>
              <a:t> ICAO </a:t>
            </a:r>
            <a:r>
              <a:rPr lang="de-DE" dirty="0" err="1" smtClean="0"/>
              <a:t>refers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WMO </a:t>
            </a:r>
            <a:r>
              <a:rPr lang="de-DE" dirty="0" err="1" smtClean="0"/>
              <a:t>standards</a:t>
            </a:r>
            <a:endParaRPr lang="de-DE" dirty="0" smtClean="0"/>
          </a:p>
          <a:p>
            <a:r>
              <a:rPr lang="de-DE" dirty="0" err="1" smtClean="0"/>
              <a:t>would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benefical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netCDF</a:t>
            </a:r>
            <a:r>
              <a:rPr lang="de-DE" dirty="0" smtClean="0"/>
              <a:t>-CF </a:t>
            </a:r>
            <a:r>
              <a:rPr lang="de-DE" dirty="0" err="1" smtClean="0"/>
              <a:t>as</a:t>
            </a:r>
            <a:r>
              <a:rPr lang="de-DE" dirty="0" smtClean="0"/>
              <a:t> a </a:t>
            </a:r>
            <a:r>
              <a:rPr lang="de-DE" dirty="0" err="1" smtClean="0"/>
              <a:t>kind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WMO </a:t>
            </a:r>
            <a:r>
              <a:rPr lang="de-DE" dirty="0" err="1" smtClean="0"/>
              <a:t>mandated</a:t>
            </a:r>
            <a:r>
              <a:rPr lang="de-DE" dirty="0" smtClean="0"/>
              <a:t> </a:t>
            </a:r>
            <a:r>
              <a:rPr lang="de-DE" dirty="0" err="1" smtClean="0"/>
              <a:t>format</a:t>
            </a:r>
            <a:endParaRPr lang="de-DE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4510449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Standarddesign">
  <a:themeElements>
    <a:clrScheme name="Standarddesign 1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D4B9B"/>
      </a:accent1>
      <a:accent2>
        <a:srgbClr val="6278B4"/>
      </a:accent2>
      <a:accent3>
        <a:srgbClr val="FFFFFF"/>
      </a:accent3>
      <a:accent4>
        <a:srgbClr val="000000"/>
      </a:accent4>
      <a:accent5>
        <a:srgbClr val="ADB1CB"/>
      </a:accent5>
      <a:accent6>
        <a:srgbClr val="586CA3"/>
      </a:accent6>
      <a:hlink>
        <a:srgbClr val="96A5CD"/>
      </a:hlink>
      <a:folHlink>
        <a:srgbClr val="CBD3E6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Bildschirmpräsentation (4:3)</PresentationFormat>
  <Paragraphs>8</Paragraphs>
  <Slides>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Standarddesign</vt:lpstr>
      <vt:lpstr>Use of CF and netCDF at DWD</vt:lpstr>
      <vt:lpstr>Use of CF and netCDF at DWD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– das Internet-Portal des DWD für meteorologische Daten</dc:title>
  <dc:creator>Hermann Asensio</dc:creator>
  <cp:lastModifiedBy>Hermann Asensio</cp:lastModifiedBy>
  <cp:revision>82</cp:revision>
  <dcterms:created xsi:type="dcterms:W3CDTF">2018-01-26T14:29:40Z</dcterms:created>
  <dcterms:modified xsi:type="dcterms:W3CDTF">2019-09-11T14:33:00Z</dcterms:modified>
  <cp:category>GEOSS;WMO;WIS</cp:category>
</cp:coreProperties>
</file>