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33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771" autoAdjust="0"/>
    <p:restoredTop sz="94660"/>
  </p:normalViewPr>
  <p:slideViewPr>
    <p:cSldViewPr snapToGrid="0">
      <p:cViewPr>
        <p:scale>
          <a:sx n="86" d="100"/>
          <a:sy n="86" d="100"/>
        </p:scale>
        <p:origin x="-858" y="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 smtClean="0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CF73F-93A3-485E-A940-A19BE88ECB6E}" type="datetimeFigureOut">
              <a:rPr lang="en-GB" smtClean="0"/>
              <a:t>29/08/2019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970AC-EE8F-47A5-9B6F-43326C898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28902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CF73F-93A3-485E-A940-A19BE88ECB6E}" type="datetimeFigureOut">
              <a:rPr lang="en-GB" smtClean="0"/>
              <a:t>29/08/2019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970AC-EE8F-47A5-9B6F-43326C898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840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CF73F-93A3-485E-A940-A19BE88ECB6E}" type="datetimeFigureOut">
              <a:rPr lang="en-GB" smtClean="0"/>
              <a:t>29/08/2019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970AC-EE8F-47A5-9B6F-43326C898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08100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CF73F-93A3-485E-A940-A19BE88ECB6E}" type="datetimeFigureOut">
              <a:rPr lang="en-GB" smtClean="0"/>
              <a:t>29/08/2019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970AC-EE8F-47A5-9B6F-43326C898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32550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CF73F-93A3-485E-A940-A19BE88ECB6E}" type="datetimeFigureOut">
              <a:rPr lang="en-GB" smtClean="0"/>
              <a:t>29/08/2019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970AC-EE8F-47A5-9B6F-43326C898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9292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CF73F-93A3-485E-A940-A19BE88ECB6E}" type="datetimeFigureOut">
              <a:rPr lang="en-GB" smtClean="0"/>
              <a:t>29/08/2019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970AC-EE8F-47A5-9B6F-43326C898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1014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CF73F-93A3-485E-A940-A19BE88ECB6E}" type="datetimeFigureOut">
              <a:rPr lang="en-GB" smtClean="0"/>
              <a:t>29/08/2019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970AC-EE8F-47A5-9B6F-43326C898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2546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CF73F-93A3-485E-A940-A19BE88ECB6E}" type="datetimeFigureOut">
              <a:rPr lang="en-GB" smtClean="0"/>
              <a:t>29/08/2019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970AC-EE8F-47A5-9B6F-43326C898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36844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CF73F-93A3-485E-A940-A19BE88ECB6E}" type="datetimeFigureOut">
              <a:rPr lang="en-GB" smtClean="0"/>
              <a:t>29/08/2019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970AC-EE8F-47A5-9B6F-43326C898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731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CF73F-93A3-485E-A940-A19BE88ECB6E}" type="datetimeFigureOut">
              <a:rPr lang="en-GB" smtClean="0"/>
              <a:t>29/08/2019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970AC-EE8F-47A5-9B6F-43326C898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23347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CF73F-93A3-485E-A940-A19BE88ECB6E}" type="datetimeFigureOut">
              <a:rPr lang="en-GB" smtClean="0"/>
              <a:t>29/08/2019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970AC-EE8F-47A5-9B6F-43326C898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4020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DCF73F-93A3-485E-A940-A19BE88ECB6E}" type="datetimeFigureOut">
              <a:rPr lang="en-GB" smtClean="0"/>
              <a:t>29/08/2019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0970AC-EE8F-47A5-9B6F-43326C898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0269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角丸四角形 43"/>
          <p:cNvSpPr/>
          <p:nvPr/>
        </p:nvSpPr>
        <p:spPr>
          <a:xfrm>
            <a:off x="4032174" y="2039983"/>
            <a:ext cx="4897996" cy="4683543"/>
          </a:xfrm>
          <a:prstGeom prst="roundRect">
            <a:avLst>
              <a:gd name="adj" fmla="val 8091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43" name="角丸四角形 42"/>
          <p:cNvSpPr/>
          <p:nvPr/>
        </p:nvSpPr>
        <p:spPr>
          <a:xfrm>
            <a:off x="269176" y="588579"/>
            <a:ext cx="3617367" cy="6134949"/>
          </a:xfrm>
          <a:prstGeom prst="roundRect">
            <a:avLst>
              <a:gd name="adj" fmla="val 8091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1565821" y="357746"/>
            <a:ext cx="1422184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sz="2400" dirty="0"/>
              <a:t>Duty GISC</a:t>
            </a:r>
            <a:endParaRPr lang="en-GB" sz="2400" dirty="0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5719762" y="1809151"/>
            <a:ext cx="1939955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sz="2400" dirty="0"/>
              <a:t>A</a:t>
            </a:r>
            <a:r>
              <a:rPr lang="en-US" sz="2400" dirty="0" smtClean="0"/>
              <a:t>ssigned </a:t>
            </a:r>
            <a:r>
              <a:rPr lang="en-US" sz="2400" dirty="0"/>
              <a:t>GISC</a:t>
            </a:r>
            <a:endParaRPr lang="en-GB" sz="2400" dirty="0"/>
          </a:p>
        </p:txBody>
      </p:sp>
      <p:sp>
        <p:nvSpPr>
          <p:cNvPr id="9" name="正方形/長方形 8"/>
          <p:cNvSpPr/>
          <p:nvPr/>
        </p:nvSpPr>
        <p:spPr>
          <a:xfrm>
            <a:off x="2354038" y="968537"/>
            <a:ext cx="1300564" cy="5783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dirty="0"/>
              <a:t>new</a:t>
            </a:r>
            <a:endParaRPr lang="en-GB" dirty="0"/>
          </a:p>
        </p:txBody>
      </p:sp>
      <p:sp>
        <p:nvSpPr>
          <p:cNvPr id="10" name="正方形/長方形 9"/>
          <p:cNvSpPr/>
          <p:nvPr/>
        </p:nvSpPr>
        <p:spPr>
          <a:xfrm>
            <a:off x="2354038" y="2071427"/>
            <a:ext cx="1300564" cy="5783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dirty="0"/>
              <a:t>assigned</a:t>
            </a:r>
            <a:endParaRPr lang="en-GB" dirty="0"/>
          </a:p>
        </p:txBody>
      </p:sp>
      <p:sp>
        <p:nvSpPr>
          <p:cNvPr id="11" name="正方形/長方形 10"/>
          <p:cNvSpPr/>
          <p:nvPr/>
        </p:nvSpPr>
        <p:spPr>
          <a:xfrm>
            <a:off x="4768767" y="2648228"/>
            <a:ext cx="1597107" cy="5783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dirty="0" smtClean="0"/>
              <a:t>acknowledged</a:t>
            </a:r>
            <a:endParaRPr lang="en-GB" dirty="0"/>
          </a:p>
        </p:txBody>
      </p:sp>
      <p:sp>
        <p:nvSpPr>
          <p:cNvPr id="12" name="正方形/長方形 11"/>
          <p:cNvSpPr/>
          <p:nvPr/>
        </p:nvSpPr>
        <p:spPr>
          <a:xfrm>
            <a:off x="6243954" y="3732432"/>
            <a:ext cx="1597107" cy="5783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dirty="0"/>
              <a:t>confirmed</a:t>
            </a:r>
            <a:endParaRPr lang="en-GB" dirty="0"/>
          </a:p>
        </p:txBody>
      </p:sp>
      <p:sp>
        <p:nvSpPr>
          <p:cNvPr id="13" name="正方形/長方形 12"/>
          <p:cNvSpPr/>
          <p:nvPr/>
        </p:nvSpPr>
        <p:spPr>
          <a:xfrm>
            <a:off x="5340909" y="5360807"/>
            <a:ext cx="1597107" cy="5783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dirty="0"/>
              <a:t>resolved</a:t>
            </a:r>
            <a:endParaRPr lang="en-GB" dirty="0"/>
          </a:p>
        </p:txBody>
      </p:sp>
      <p:sp>
        <p:nvSpPr>
          <p:cNvPr id="14" name="正方形/長方形 13"/>
          <p:cNvSpPr/>
          <p:nvPr/>
        </p:nvSpPr>
        <p:spPr>
          <a:xfrm>
            <a:off x="2354038" y="5868944"/>
            <a:ext cx="1300564" cy="5783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dirty="0"/>
              <a:t>closed</a:t>
            </a:r>
            <a:endParaRPr lang="en-GB" dirty="0"/>
          </a:p>
        </p:txBody>
      </p:sp>
      <p:cxnSp>
        <p:nvCxnSpPr>
          <p:cNvPr id="16" name="直線矢印コネクタ 15"/>
          <p:cNvCxnSpPr>
            <a:stCxn id="9" idx="2"/>
            <a:endCxn id="10" idx="0"/>
          </p:cNvCxnSpPr>
          <p:nvPr/>
        </p:nvCxnSpPr>
        <p:spPr>
          <a:xfrm>
            <a:off x="3004320" y="1546876"/>
            <a:ext cx="0" cy="524551"/>
          </a:xfrm>
          <a:prstGeom prst="straightConnector1">
            <a:avLst/>
          </a:prstGeom>
          <a:ln w="57150" cap="rnd">
            <a:solidFill>
              <a:srgbClr val="FF0000"/>
            </a:solidFill>
            <a:prstDash val="sysDot"/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線矢印コネクタ 16"/>
          <p:cNvCxnSpPr>
            <a:stCxn id="10" idx="2"/>
            <a:endCxn id="11" idx="1"/>
          </p:cNvCxnSpPr>
          <p:nvPr/>
        </p:nvCxnSpPr>
        <p:spPr>
          <a:xfrm>
            <a:off x="3004320" y="2649766"/>
            <a:ext cx="1764447" cy="287632"/>
          </a:xfrm>
          <a:prstGeom prst="straightConnector1">
            <a:avLst/>
          </a:prstGeom>
          <a:ln w="57150" cap="rnd">
            <a:solidFill>
              <a:srgbClr val="FF0000"/>
            </a:solidFill>
            <a:prstDash val="sysDot"/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矢印コネクタ 19"/>
          <p:cNvCxnSpPr>
            <a:stCxn id="11" idx="2"/>
            <a:endCxn id="12" idx="0"/>
          </p:cNvCxnSpPr>
          <p:nvPr/>
        </p:nvCxnSpPr>
        <p:spPr>
          <a:xfrm>
            <a:off x="5567321" y="3226567"/>
            <a:ext cx="1475187" cy="505865"/>
          </a:xfrm>
          <a:prstGeom prst="straightConnector1">
            <a:avLst/>
          </a:prstGeom>
          <a:ln w="57150" cap="rnd">
            <a:solidFill>
              <a:srgbClr val="FF0000"/>
            </a:solidFill>
            <a:prstDash val="sysDot"/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線矢印コネクタ 22"/>
          <p:cNvCxnSpPr>
            <a:stCxn id="12" idx="2"/>
            <a:endCxn id="13" idx="0"/>
          </p:cNvCxnSpPr>
          <p:nvPr/>
        </p:nvCxnSpPr>
        <p:spPr>
          <a:xfrm flipH="1">
            <a:off x="6139463" y="4310771"/>
            <a:ext cx="903045" cy="1050036"/>
          </a:xfrm>
          <a:prstGeom prst="straightConnector1">
            <a:avLst/>
          </a:prstGeom>
          <a:ln w="57150" cap="rnd">
            <a:solidFill>
              <a:srgbClr val="FF0000"/>
            </a:solidFill>
            <a:prstDash val="sysDot"/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線矢印コネクタ 25"/>
          <p:cNvCxnSpPr>
            <a:stCxn id="13" idx="1"/>
            <a:endCxn id="14" idx="3"/>
          </p:cNvCxnSpPr>
          <p:nvPr/>
        </p:nvCxnSpPr>
        <p:spPr>
          <a:xfrm flipH="1">
            <a:off x="3654602" y="5649977"/>
            <a:ext cx="1686307" cy="508137"/>
          </a:xfrm>
          <a:prstGeom prst="straightConnector1">
            <a:avLst/>
          </a:prstGeom>
          <a:ln w="57150" cap="rnd">
            <a:solidFill>
              <a:srgbClr val="FF0000"/>
            </a:solidFill>
            <a:prstDash val="sysDot"/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テキスト ボックス 44"/>
          <p:cNvSpPr txBox="1"/>
          <p:nvPr/>
        </p:nvSpPr>
        <p:spPr>
          <a:xfrm>
            <a:off x="6389266" y="2433182"/>
            <a:ext cx="25409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when you get </a:t>
            </a:r>
            <a:r>
              <a:rPr lang="en-US" sz="1600" dirty="0"/>
              <a:t>a notification </a:t>
            </a:r>
            <a:r>
              <a:rPr lang="en-US" sz="1600" dirty="0" smtClean="0"/>
              <a:t>and find out your new ticket in Mantis</a:t>
            </a:r>
            <a:endParaRPr lang="en-GB" sz="1600" dirty="0"/>
          </a:p>
        </p:txBody>
      </p:sp>
      <p:sp>
        <p:nvSpPr>
          <p:cNvPr id="65" name="テキスト ボックス 64"/>
          <p:cNvSpPr txBox="1"/>
          <p:nvPr/>
        </p:nvSpPr>
        <p:spPr>
          <a:xfrm>
            <a:off x="6951643" y="4244669"/>
            <a:ext cx="20821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when you confirm the detail of the issues</a:t>
            </a:r>
            <a:endParaRPr lang="en-GB" sz="1600" dirty="0"/>
          </a:p>
        </p:txBody>
      </p:sp>
      <p:sp>
        <p:nvSpPr>
          <p:cNvPr id="70" name="テキスト ボックス 69"/>
          <p:cNvSpPr txBox="1"/>
          <p:nvPr/>
        </p:nvSpPr>
        <p:spPr>
          <a:xfrm>
            <a:off x="5273792" y="5912025"/>
            <a:ext cx="17719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when you resolve the problems</a:t>
            </a:r>
            <a:endParaRPr lang="en-GB" sz="1600" dirty="0"/>
          </a:p>
        </p:txBody>
      </p:sp>
      <p:sp>
        <p:nvSpPr>
          <p:cNvPr id="71" name="テキスト ボックス 70"/>
          <p:cNvSpPr txBox="1"/>
          <p:nvPr/>
        </p:nvSpPr>
        <p:spPr>
          <a:xfrm>
            <a:off x="510989" y="947275"/>
            <a:ext cx="18001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 smtClean="0"/>
              <a:t>when you issue a ticket</a:t>
            </a:r>
            <a:endParaRPr lang="en-GB" sz="1600" dirty="0"/>
          </a:p>
        </p:txBody>
      </p:sp>
      <p:sp>
        <p:nvSpPr>
          <p:cNvPr id="72" name="テキスト ボックス 71"/>
          <p:cNvSpPr txBox="1"/>
          <p:nvPr/>
        </p:nvSpPr>
        <p:spPr>
          <a:xfrm>
            <a:off x="510989" y="2064991"/>
            <a:ext cx="18001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 smtClean="0"/>
              <a:t>when you assign a responsible GISC</a:t>
            </a:r>
            <a:endParaRPr lang="en-GB" sz="1600" dirty="0"/>
          </a:p>
        </p:txBody>
      </p:sp>
      <p:sp>
        <p:nvSpPr>
          <p:cNvPr id="73" name="テキスト ボックス 72"/>
          <p:cNvSpPr txBox="1"/>
          <p:nvPr/>
        </p:nvSpPr>
        <p:spPr>
          <a:xfrm>
            <a:off x="176270" y="5725954"/>
            <a:ext cx="21006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 smtClean="0"/>
              <a:t>when you can confirm that the problem was resolved or improved</a:t>
            </a:r>
            <a:endParaRPr lang="en-GB" sz="1600" dirty="0"/>
          </a:p>
        </p:txBody>
      </p:sp>
      <p:pic>
        <p:nvPicPr>
          <p:cNvPr id="2" name="図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73792" y="137314"/>
            <a:ext cx="2567269" cy="972400"/>
          </a:xfrm>
          <a:prstGeom prst="rect">
            <a:avLst/>
          </a:prstGeom>
        </p:spPr>
      </p:pic>
      <p:sp>
        <p:nvSpPr>
          <p:cNvPr id="5" name="テキスト ボックス 4"/>
          <p:cNvSpPr txBox="1"/>
          <p:nvPr/>
        </p:nvSpPr>
        <p:spPr>
          <a:xfrm>
            <a:off x="5478730" y="1069731"/>
            <a:ext cx="2249911" cy="523220"/>
          </a:xfrm>
          <a:prstGeom prst="rect">
            <a:avLst/>
          </a:prstGeom>
          <a:solidFill>
            <a:srgbClr val="FFCCFF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GB" sz="2800" dirty="0"/>
              <a:t>Status </a:t>
            </a:r>
            <a:r>
              <a:rPr lang="en-GB" sz="2800" dirty="0" smtClean="0"/>
              <a:t>Change</a:t>
            </a:r>
            <a:endParaRPr lang="en-GB" sz="2800" dirty="0"/>
          </a:p>
        </p:txBody>
      </p:sp>
      <p:sp>
        <p:nvSpPr>
          <p:cNvPr id="3" name="正方形/長方形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正方形/長方形 26"/>
          <p:cNvSpPr/>
          <p:nvPr/>
        </p:nvSpPr>
        <p:spPr>
          <a:xfrm>
            <a:off x="4627085" y="3748330"/>
            <a:ext cx="1300564" cy="5783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ja-JP" dirty="0"/>
              <a:t>feedback</a:t>
            </a:r>
            <a:endParaRPr lang="en-GB" dirty="0"/>
          </a:p>
        </p:txBody>
      </p:sp>
      <p:sp>
        <p:nvSpPr>
          <p:cNvPr id="30" name="テキスト ボックス 29"/>
          <p:cNvSpPr txBox="1"/>
          <p:nvPr/>
        </p:nvSpPr>
        <p:spPr>
          <a:xfrm>
            <a:off x="4253772" y="4279642"/>
            <a:ext cx="20309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- If the issue is unclear</a:t>
            </a:r>
          </a:p>
          <a:p>
            <a:r>
              <a:rPr lang="en-US" sz="1600" dirty="0" smtClean="0"/>
              <a:t>- If it’s wrong assign</a:t>
            </a:r>
            <a:endParaRPr lang="en-GB" sz="1600" dirty="0"/>
          </a:p>
        </p:txBody>
      </p:sp>
      <p:cxnSp>
        <p:nvCxnSpPr>
          <p:cNvPr id="31" name="直線矢印コネクタ 30"/>
          <p:cNvCxnSpPr>
            <a:stCxn id="11" idx="2"/>
            <a:endCxn id="27" idx="0"/>
          </p:cNvCxnSpPr>
          <p:nvPr/>
        </p:nvCxnSpPr>
        <p:spPr>
          <a:xfrm flipH="1">
            <a:off x="5277367" y="3226567"/>
            <a:ext cx="289954" cy="521763"/>
          </a:xfrm>
          <a:prstGeom prst="straightConnector1">
            <a:avLst/>
          </a:prstGeom>
          <a:ln w="57150" cap="rnd">
            <a:solidFill>
              <a:srgbClr val="33CC33"/>
            </a:solidFill>
            <a:prstDash val="sysDot"/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テキスト ボックス 23"/>
          <p:cNvSpPr txBox="1"/>
          <p:nvPr/>
        </p:nvSpPr>
        <p:spPr>
          <a:xfrm>
            <a:off x="510989" y="3845329"/>
            <a:ext cx="1291636" cy="677108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Reporter</a:t>
            </a:r>
          </a:p>
          <a:p>
            <a:r>
              <a:rPr kumimoji="1" lang="en-US" altLang="ja-JP" sz="1400" dirty="0" smtClean="0"/>
              <a:t>Past Duty GISC</a:t>
            </a:r>
            <a:endParaRPr kumimoji="1" lang="ja-JP" altLang="en-US" sz="1400" dirty="0"/>
          </a:p>
        </p:txBody>
      </p:sp>
      <p:sp>
        <p:nvSpPr>
          <p:cNvPr id="37" name="正方形/長方形 36"/>
          <p:cNvSpPr/>
          <p:nvPr/>
        </p:nvSpPr>
        <p:spPr>
          <a:xfrm>
            <a:off x="2297734" y="4782468"/>
            <a:ext cx="1300564" cy="5783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ja-JP" dirty="0"/>
              <a:t>feedback</a:t>
            </a:r>
            <a:endParaRPr lang="en-GB" dirty="0"/>
          </a:p>
        </p:txBody>
      </p:sp>
      <p:cxnSp>
        <p:nvCxnSpPr>
          <p:cNvPr id="38" name="直線矢印コネクタ 37"/>
          <p:cNvCxnSpPr>
            <a:stCxn id="13" idx="1"/>
            <a:endCxn id="37" idx="3"/>
          </p:cNvCxnSpPr>
          <p:nvPr/>
        </p:nvCxnSpPr>
        <p:spPr>
          <a:xfrm flipH="1" flipV="1">
            <a:off x="3598298" y="5071638"/>
            <a:ext cx="1742611" cy="578339"/>
          </a:xfrm>
          <a:prstGeom prst="straightConnector1">
            <a:avLst/>
          </a:prstGeom>
          <a:ln w="57150" cap="rnd">
            <a:solidFill>
              <a:srgbClr val="33CC33"/>
            </a:solidFill>
            <a:prstDash val="sysDot"/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線矢印コネクタ 41"/>
          <p:cNvCxnSpPr>
            <a:stCxn id="37" idx="0"/>
            <a:endCxn id="24" idx="3"/>
          </p:cNvCxnSpPr>
          <p:nvPr/>
        </p:nvCxnSpPr>
        <p:spPr>
          <a:xfrm flipH="1" flipV="1">
            <a:off x="1802625" y="4183883"/>
            <a:ext cx="1145391" cy="598585"/>
          </a:xfrm>
          <a:prstGeom prst="straightConnector1">
            <a:avLst/>
          </a:prstGeom>
          <a:ln w="57150" cap="rnd">
            <a:solidFill>
              <a:srgbClr val="33CC33"/>
            </a:solidFill>
            <a:prstDash val="sysDot"/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テキスト ボックス 48"/>
          <p:cNvSpPr txBox="1"/>
          <p:nvPr/>
        </p:nvSpPr>
        <p:spPr>
          <a:xfrm>
            <a:off x="2366215" y="3930214"/>
            <a:ext cx="18875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If need further to closed the ticket</a:t>
            </a:r>
          </a:p>
        </p:txBody>
      </p:sp>
      <p:cxnSp>
        <p:nvCxnSpPr>
          <p:cNvPr id="52" name="直線矢印コネクタ 51"/>
          <p:cNvCxnSpPr>
            <a:stCxn id="27" idx="1"/>
            <a:endCxn id="10" idx="2"/>
          </p:cNvCxnSpPr>
          <p:nvPr/>
        </p:nvCxnSpPr>
        <p:spPr>
          <a:xfrm flipH="1" flipV="1">
            <a:off x="3004320" y="2649766"/>
            <a:ext cx="1622765" cy="1387734"/>
          </a:xfrm>
          <a:prstGeom prst="straightConnector1">
            <a:avLst/>
          </a:prstGeom>
          <a:ln w="57150" cap="rnd">
            <a:solidFill>
              <a:srgbClr val="33CC33"/>
            </a:solidFill>
            <a:prstDash val="sysDot"/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線矢印コネクタ 54"/>
          <p:cNvCxnSpPr>
            <a:stCxn id="24" idx="2"/>
            <a:endCxn id="37" idx="1"/>
          </p:cNvCxnSpPr>
          <p:nvPr/>
        </p:nvCxnSpPr>
        <p:spPr>
          <a:xfrm>
            <a:off x="1156807" y="4522437"/>
            <a:ext cx="1140927" cy="549201"/>
          </a:xfrm>
          <a:prstGeom prst="straightConnector1">
            <a:avLst/>
          </a:prstGeom>
          <a:ln w="57150" cap="rnd">
            <a:solidFill>
              <a:srgbClr val="FFC000"/>
            </a:solidFill>
            <a:prstDash val="sysDot"/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線矢印コネクタ 57"/>
          <p:cNvCxnSpPr>
            <a:stCxn id="37" idx="2"/>
            <a:endCxn id="14" idx="0"/>
          </p:cNvCxnSpPr>
          <p:nvPr/>
        </p:nvCxnSpPr>
        <p:spPr>
          <a:xfrm>
            <a:off x="2948016" y="5360807"/>
            <a:ext cx="56304" cy="508137"/>
          </a:xfrm>
          <a:prstGeom prst="straightConnector1">
            <a:avLst/>
          </a:prstGeom>
          <a:ln w="57150" cap="rnd">
            <a:solidFill>
              <a:srgbClr val="FFC000"/>
            </a:solidFill>
            <a:prstDash val="sysDot"/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テキスト ボックス 60"/>
          <p:cNvSpPr txBox="1"/>
          <p:nvPr/>
        </p:nvSpPr>
        <p:spPr>
          <a:xfrm>
            <a:off x="926713" y="4689016"/>
            <a:ext cx="9437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advice</a:t>
            </a:r>
          </a:p>
        </p:txBody>
      </p:sp>
    </p:spTree>
    <p:extLst>
      <p:ext uri="{BB962C8B-B14F-4D97-AF65-F5344CB8AC3E}">
        <p14:creationId xmlns:p14="http://schemas.microsoft.com/office/powerpoint/2010/main" val="671074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188</TotalTime>
  <Words>85</Words>
  <Application>Microsoft Office PowerPoint</Application>
  <PresentationFormat>画面に合わせる (4:3)</PresentationFormat>
  <Paragraphs>23</Paragraphs>
  <Slides>1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Office テーマ</vt:lpstr>
      <vt:lpstr>PowerPoint プレゼンテーション</vt:lpstr>
    </vt:vector>
  </TitlesOfParts>
  <Company>気象庁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Ken Tsunoda</dc:creator>
  <cp:lastModifiedBy>Ken</cp:lastModifiedBy>
  <cp:revision>14</cp:revision>
  <dcterms:created xsi:type="dcterms:W3CDTF">2019-07-05T06:40:44Z</dcterms:created>
  <dcterms:modified xsi:type="dcterms:W3CDTF">2019-08-29T04:22:40Z</dcterms:modified>
</cp:coreProperties>
</file>