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56" r:id="rId5"/>
    <p:sldId id="257" r:id="rId6"/>
    <p:sldId id="260" r:id="rId7"/>
    <p:sldId id="261" r:id="rId8"/>
    <p:sldId id="262" r:id="rId9"/>
    <p:sldId id="263" r:id="rId10"/>
    <p:sldId id="264" r:id="rId11"/>
    <p:sldId id="259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3366CC"/>
    <a:srgbClr val="0033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990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12/08/2019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Formatvorlage des Untertitelmasters durch Klicken bearbeiten</a:t>
            </a: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 userDrawn="1"/>
        </p:nvSpPr>
        <p:spPr>
          <a:xfrm>
            <a:off x="5258611" y="5819978"/>
            <a:ext cx="3639765" cy="652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CBS ET-WISC/TT-GISC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</a:p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Offenbach,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Germany, 26-29 August 2019</a:t>
            </a:r>
            <a:endParaRPr lang="en-US" sz="1600" b="0" dirty="0">
              <a:solidFill>
                <a:srgbClr val="0033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5" r:id="rId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GISC Washington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06246" y="2979728"/>
            <a:ext cx="6074923" cy="1752600"/>
          </a:xfrm>
        </p:spPr>
        <p:txBody>
          <a:bodyPr/>
          <a:lstStyle/>
          <a:p>
            <a:r>
              <a:rPr lang="en-US" dirty="0" smtClean="0"/>
              <a:t>Kari Sheets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896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Connectivity</a:t>
            </a:r>
            <a:endParaRPr 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AoR</a:t>
            </a:r>
            <a:r>
              <a:rPr lang="en-US" dirty="0" smtClean="0"/>
              <a:t> of 25 countries</a:t>
            </a:r>
          </a:p>
          <a:p>
            <a:r>
              <a:rPr lang="en-US" dirty="0" smtClean="0"/>
              <a:t>GISC Washington had 3 direct connects to other GISCs</a:t>
            </a:r>
          </a:p>
          <a:p>
            <a:r>
              <a:rPr lang="en-US" dirty="0" smtClean="0"/>
              <a:t>Redundant System in College Park, MD and Boulder, CO</a:t>
            </a:r>
          </a:p>
          <a:p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382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Internal Training for system maintenance</a:t>
            </a:r>
          </a:p>
          <a:p>
            <a:r>
              <a:rPr lang="en-US" dirty="0" smtClean="0"/>
              <a:t>Future Training</a:t>
            </a:r>
          </a:p>
          <a:p>
            <a:pPr lvl="1"/>
            <a:r>
              <a:rPr lang="en-US" dirty="0" smtClean="0"/>
              <a:t>Develop Spanish language Training</a:t>
            </a:r>
          </a:p>
          <a:p>
            <a:pPr lvl="1"/>
            <a:r>
              <a:rPr lang="en-US" dirty="0" smtClean="0"/>
              <a:t>Internal Metadata Maintenance Training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787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Operational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DAR outage beginning March 26, 2019</a:t>
            </a:r>
          </a:p>
          <a:p>
            <a:pPr lvl="1"/>
            <a:r>
              <a:rPr lang="en-US" dirty="0" smtClean="0"/>
              <a:t>Scheduled to return to operations August 27, 2019</a:t>
            </a:r>
          </a:p>
          <a:p>
            <a:pPr lvl="1"/>
            <a:r>
              <a:rPr lang="en-US" dirty="0" smtClean="0"/>
              <a:t>System broke when security patches were applied to java and other system dependencies.</a:t>
            </a:r>
          </a:p>
          <a:p>
            <a:r>
              <a:rPr lang="en-US" dirty="0" smtClean="0"/>
              <a:t>December 2018 switch to https addressing broke connectivity with several GISCs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49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Back-Up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Manual Back-up to Brasilia after March 2019 outage</a:t>
            </a:r>
          </a:p>
          <a:p>
            <a:r>
              <a:rPr lang="en-US" dirty="0" smtClean="0"/>
              <a:t>Plan to test full back-up with Brasilia after both College Park and Boulder are back online - likely Q42019</a:t>
            </a:r>
          </a:p>
          <a:p>
            <a:r>
              <a:rPr lang="en-US" dirty="0" smtClean="0"/>
              <a:t>Plan to test back-up semi-annually once implemented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031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GISC Watch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Completed GISC Watch October 2018 and June 2019</a:t>
            </a:r>
          </a:p>
          <a:p>
            <a:r>
              <a:rPr lang="en-US" dirty="0" smtClean="0"/>
              <a:t>No major issues during rotations</a:t>
            </a:r>
          </a:p>
          <a:p>
            <a:pPr lvl="1"/>
            <a:r>
              <a:rPr lang="en-US" dirty="0" smtClean="0"/>
              <a:t>Minor or continuing incidents were recorded in GISC Watch Reports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096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Changes/Outlook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Developing new processes for metadata and application </a:t>
            </a:r>
            <a:r>
              <a:rPr lang="en-US" smtClean="0"/>
              <a:t>maitenance</a:t>
            </a:r>
            <a:endParaRPr lang="en-US" dirty="0" smtClean="0"/>
          </a:p>
          <a:p>
            <a:r>
              <a:rPr lang="en-US" dirty="0" smtClean="0"/>
              <a:t>Work In Progress</a:t>
            </a:r>
          </a:p>
          <a:p>
            <a:pPr lvl="1"/>
            <a:r>
              <a:rPr lang="en-US" dirty="0" smtClean="0"/>
              <a:t>Updates to </a:t>
            </a:r>
            <a:r>
              <a:rPr lang="en-US" dirty="0" err="1" smtClean="0"/>
              <a:t>OpenWIS</a:t>
            </a:r>
            <a:r>
              <a:rPr lang="en-US" dirty="0" smtClean="0"/>
              <a:t> software and documentation to be compliant with current patches for java and database software</a:t>
            </a:r>
          </a:p>
          <a:p>
            <a:pPr lvl="1"/>
            <a:r>
              <a:rPr lang="en-US" dirty="0" smtClean="0"/>
              <a:t>Improve internal monitoring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812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14561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F22F6DF-EF47-478B-A9B6-EA2DDDFFBDB1}">
  <ds:schemaRefs>
    <ds:schemaRef ds:uri="http://purl.org/dc/elements/1.1/"/>
    <ds:schemaRef ds:uri="http://schemas.microsoft.com/office/2006/metadata/properties"/>
    <ds:schemaRef ds:uri="http://purl.org/dc/dcmitype/"/>
    <ds:schemaRef ds:uri="95a6d21c-7db0-4b7e-981f-b4f22b02b9d8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1375</TotalTime>
  <Words>223</Words>
  <Application>Microsoft Office PowerPoint</Application>
  <PresentationFormat>On-screen Show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TT-GISC2017-presentationXX-template</vt:lpstr>
      <vt:lpstr>GISC Washington</vt:lpstr>
      <vt:lpstr>Connectivity</vt:lpstr>
      <vt:lpstr>Training</vt:lpstr>
      <vt:lpstr>Operational Issues</vt:lpstr>
      <vt:lpstr>Back-Up</vt:lpstr>
      <vt:lpstr>GISC Watch</vt:lpstr>
      <vt:lpstr>Changes/Outlook</vt:lpstr>
      <vt:lpstr>PowerPoint Presentation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Kari Sheets (DWH)</cp:lastModifiedBy>
  <cp:revision>79</cp:revision>
  <dcterms:created xsi:type="dcterms:W3CDTF">2017-11-13T09:50:18Z</dcterms:created>
  <dcterms:modified xsi:type="dcterms:W3CDTF">2019-08-12T15:52:38Z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