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sldIdLst>
    <p:sldId id="256" r:id="rId5"/>
    <p:sldId id="257" r:id="rId6"/>
    <p:sldId id="260" r:id="rId7"/>
    <p:sldId id="261" r:id="rId8"/>
    <p:sldId id="262" r:id="rId9"/>
    <p:sldId id="263" r:id="rId10"/>
    <p:sldId id="259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3366CC"/>
    <a:srgbClr val="0033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6" d="100"/>
          <a:sy n="76" d="100"/>
        </p:scale>
        <p:origin x="-1555" y="-3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17/07/2019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9968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83276" y="3681919"/>
            <a:ext cx="607492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6" name="Subtitle 2"/>
          <p:cNvSpPr txBox="1">
            <a:spLocks/>
          </p:cNvSpPr>
          <p:nvPr userDrawn="1"/>
        </p:nvSpPr>
        <p:spPr>
          <a:xfrm>
            <a:off x="5258611" y="5819978"/>
            <a:ext cx="3639765" cy="652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CBS ET-WISC/TT-GISC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2019</a:t>
            </a:r>
          </a:p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Offenbach,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Germany, 26-29 August 2019</a:t>
            </a:r>
            <a:endParaRPr lang="en-US" sz="1600" b="0" dirty="0">
              <a:solidFill>
                <a:srgbClr val="0033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 userDrawn="1"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6" r:id="rId6"/>
    <p:sldLayoutId id="2147483655" r:id="rId7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is-jma.go.jp/meta/oaiprovider.jsp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Template for Status Reports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896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Scope</a:t>
            </a:r>
            <a:endParaRPr 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GISCs provide annual status reports</a:t>
            </a:r>
          </a:p>
          <a:p>
            <a:pPr lvl="1"/>
            <a:r>
              <a:rPr lang="en-US" dirty="0" smtClean="0"/>
              <a:t>Report Changes</a:t>
            </a:r>
          </a:p>
          <a:p>
            <a:pPr lvl="1"/>
            <a:r>
              <a:rPr lang="en-US" dirty="0" smtClean="0"/>
              <a:t>Report Issues</a:t>
            </a:r>
          </a:p>
          <a:p>
            <a:pPr lvl="1"/>
            <a:r>
              <a:rPr lang="en-US" dirty="0" smtClean="0"/>
              <a:t>Report Connections</a:t>
            </a:r>
          </a:p>
          <a:p>
            <a:pPr lvl="1"/>
            <a:endParaRPr lang="en-US" dirty="0"/>
          </a:p>
          <a:p>
            <a:pPr marL="571500" indent="-514350"/>
            <a:r>
              <a:rPr lang="en-US" dirty="0" smtClean="0"/>
              <a:t>Problem with Metadata Synchronization</a:t>
            </a:r>
          </a:p>
          <a:p>
            <a:pPr marL="971550" lvl="1" indent="-514350"/>
            <a:r>
              <a:rPr lang="en-US" dirty="0" smtClean="0"/>
              <a:t>WP-5</a:t>
            </a:r>
          </a:p>
          <a:p>
            <a:pPr marL="971550" lvl="1" indent="-514350"/>
            <a:r>
              <a:rPr lang="en-US" dirty="0" smtClean="0"/>
              <a:t>Issues with Synchronization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571500" indent="-514350"/>
            <a:r>
              <a:rPr lang="en-US" dirty="0" smtClean="0"/>
              <a:t>GISC Watch</a:t>
            </a:r>
            <a:endParaRPr 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382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Proposal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 smtClean="0"/>
              <a:t>Extend</a:t>
            </a:r>
            <a:r>
              <a:rPr lang="de-DE" dirty="0" smtClean="0"/>
              <a:t> Template </a:t>
            </a:r>
            <a:r>
              <a:rPr lang="de-DE" dirty="0" err="1" smtClean="0"/>
              <a:t>for</a:t>
            </a:r>
            <a:r>
              <a:rPr lang="de-DE" dirty="0" smtClean="0"/>
              <a:t> Status Report</a:t>
            </a:r>
          </a:p>
          <a:p>
            <a:pPr lvl="1"/>
            <a:r>
              <a:rPr lang="de-DE" dirty="0" err="1" smtClean="0"/>
              <a:t>Include</a:t>
            </a:r>
            <a:r>
              <a:rPr lang="de-DE" dirty="0" smtClean="0"/>
              <a:t> Status on Tickets </a:t>
            </a:r>
            <a:r>
              <a:rPr lang="de-DE" dirty="0" err="1" smtClean="0"/>
              <a:t>assigned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GISC</a:t>
            </a:r>
          </a:p>
          <a:p>
            <a:pPr lvl="1"/>
            <a:r>
              <a:rPr lang="de-DE" dirty="0" smtClean="0"/>
              <a:t>Report on </a:t>
            </a:r>
            <a:r>
              <a:rPr lang="de-DE" dirty="0" err="1" smtClean="0"/>
              <a:t>Metadata</a:t>
            </a:r>
            <a:r>
              <a:rPr lang="de-DE" dirty="0" smtClean="0"/>
              <a:t> </a:t>
            </a:r>
            <a:r>
              <a:rPr lang="de-DE" dirty="0" err="1" smtClean="0"/>
              <a:t>Synchronization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2561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GISC Watch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Tickets </a:t>
            </a:r>
            <a:r>
              <a:rPr lang="de-DE" dirty="0" err="1" smtClean="0"/>
              <a:t>assigned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own</a:t>
            </a:r>
            <a:r>
              <a:rPr lang="de-DE" dirty="0" smtClean="0"/>
              <a:t> </a:t>
            </a:r>
            <a:r>
              <a:rPr lang="de-DE" dirty="0" err="1" smtClean="0"/>
              <a:t>center</a:t>
            </a:r>
            <a:endParaRPr lang="de-DE" dirty="0"/>
          </a:p>
          <a:p>
            <a:pPr lvl="1"/>
            <a:r>
              <a:rPr lang="en-US" dirty="0"/>
              <a:t>	</a:t>
            </a:r>
            <a:r>
              <a:rPr lang="en-US" dirty="0" smtClean="0"/>
              <a:t>Summary of (open) issues and progress</a:t>
            </a:r>
            <a:endParaRPr lang="de-DE" dirty="0"/>
          </a:p>
          <a:p>
            <a:pPr lvl="1"/>
            <a:r>
              <a:rPr lang="en-US" dirty="0"/>
              <a:t>	</a:t>
            </a:r>
            <a:r>
              <a:rPr lang="en-US" dirty="0" smtClean="0"/>
              <a:t>Summary of issues with Upper Air Reports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930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Metadata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 Section</a:t>
            </a:r>
            <a:r>
              <a:rPr lang="en-US" dirty="0"/>
              <a:t>: </a:t>
            </a:r>
            <a:r>
              <a:rPr lang="en-US" dirty="0" err="1"/>
              <a:t>Metadatasynchronization</a:t>
            </a:r>
            <a:endParaRPr lang="de-DE" dirty="0"/>
          </a:p>
          <a:p>
            <a:pPr lvl="1"/>
            <a:r>
              <a:rPr lang="en-US" dirty="0"/>
              <a:t>	Paragraph </a:t>
            </a:r>
            <a:r>
              <a:rPr lang="en-US" dirty="0" smtClean="0"/>
              <a:t>“Status of own set </a:t>
            </a:r>
            <a:r>
              <a:rPr lang="en-US" dirty="0"/>
              <a:t>at other </a:t>
            </a:r>
            <a:r>
              <a:rPr lang="en-US" dirty="0" smtClean="0"/>
              <a:t>centers</a:t>
            </a:r>
            <a:r>
              <a:rPr lang="en-US" dirty="0" smtClean="0"/>
              <a:t>”</a:t>
            </a:r>
          </a:p>
          <a:p>
            <a:pPr lvl="2"/>
            <a:r>
              <a:rPr lang="en-US" dirty="0" smtClean="0"/>
              <a:t>Which centers have a “good” copy of your set</a:t>
            </a:r>
            <a:endParaRPr lang="de-DE" dirty="0"/>
          </a:p>
          <a:p>
            <a:pPr lvl="1"/>
            <a:r>
              <a:rPr lang="en-US" dirty="0"/>
              <a:t>	</a:t>
            </a:r>
            <a:r>
              <a:rPr lang="en-US" dirty="0" smtClean="0"/>
              <a:t>Paragraph “Status of remote sets </a:t>
            </a:r>
            <a:r>
              <a:rPr lang="en-US" dirty="0"/>
              <a:t>at own </a:t>
            </a:r>
            <a:r>
              <a:rPr lang="en-US" dirty="0" smtClean="0"/>
              <a:t>center</a:t>
            </a:r>
            <a:r>
              <a:rPr lang="en-US" dirty="0" smtClean="0"/>
              <a:t>”</a:t>
            </a:r>
          </a:p>
          <a:p>
            <a:pPr lvl="2"/>
            <a:r>
              <a:rPr lang="en-US" dirty="0" smtClean="0"/>
              <a:t>Which sets are good at your center</a:t>
            </a:r>
          </a:p>
          <a:p>
            <a:pPr lvl="2"/>
            <a:r>
              <a:rPr lang="en-US" dirty="0" smtClean="0"/>
              <a:t>Which sets are out of sync and why</a:t>
            </a:r>
            <a:endParaRPr lang="de-DE" dirty="0"/>
          </a:p>
          <a:p>
            <a:pPr lvl="1"/>
            <a:r>
              <a:rPr lang="en-US" dirty="0" smtClean="0"/>
              <a:t>	Paragraph “Actions Taken in order to fix 1 and 2</a:t>
            </a:r>
            <a:r>
              <a:rPr lang="en-US" dirty="0" smtClean="0"/>
              <a:t>”</a:t>
            </a:r>
          </a:p>
          <a:p>
            <a:pPr lvl="2"/>
            <a:r>
              <a:rPr lang="en-US" dirty="0" smtClean="0"/>
              <a:t>Sent mail to GISC XYZ asking for Full Harvest</a:t>
            </a:r>
          </a:p>
          <a:p>
            <a:pPr lvl="2"/>
            <a:r>
              <a:rPr lang="en-US" dirty="0" smtClean="0"/>
              <a:t>Updated Harvesting Frequency for center XYZ</a:t>
            </a: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875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Metadata</a:t>
            </a:r>
            <a:r>
              <a:rPr lang="de-DE" smtClean="0"/>
              <a:t> Status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de-DE" dirty="0"/>
          </a:p>
          <a:p>
            <a:r>
              <a:rPr lang="de-DE" dirty="0" err="1" smtClean="0"/>
              <a:t>Number</a:t>
            </a:r>
            <a:r>
              <a:rPr lang="de-DE" dirty="0" smtClean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 smtClean="0"/>
              <a:t>Metadata</a:t>
            </a:r>
            <a:r>
              <a:rPr lang="de-DE" dirty="0" smtClean="0"/>
              <a:t> </a:t>
            </a:r>
            <a:r>
              <a:rPr lang="de-DE" dirty="0" err="1"/>
              <a:t>records</a:t>
            </a:r>
            <a:r>
              <a:rPr lang="de-DE" dirty="0"/>
              <a:t> </a:t>
            </a:r>
            <a:r>
              <a:rPr lang="de-DE" dirty="0" err="1"/>
              <a:t>available</a:t>
            </a:r>
            <a:r>
              <a:rPr lang="de-DE" dirty="0"/>
              <a:t> </a:t>
            </a:r>
            <a:r>
              <a:rPr lang="de-DE" dirty="0" smtClean="0"/>
              <a:t>(</a:t>
            </a:r>
            <a:r>
              <a:rPr lang="de-DE" dirty="0" err="1"/>
              <a:t>e.g</a:t>
            </a:r>
            <a:r>
              <a:rPr lang="de-DE" dirty="0"/>
              <a:t> 5793 </a:t>
            </a:r>
            <a:r>
              <a:rPr lang="de-DE" dirty="0" err="1"/>
              <a:t>as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1st August 2019) </a:t>
            </a:r>
          </a:p>
          <a:p>
            <a:r>
              <a:rPr lang="de-DE" dirty="0" smtClean="0"/>
              <a:t>Core </a:t>
            </a:r>
            <a:r>
              <a:rPr lang="de-DE" dirty="0" err="1"/>
              <a:t>profile</a:t>
            </a:r>
            <a:r>
              <a:rPr lang="de-DE" dirty="0"/>
              <a:t> Version (e.g. 1.2: 103 </a:t>
            </a:r>
            <a:r>
              <a:rPr lang="de-DE" dirty="0" err="1"/>
              <a:t>records</a:t>
            </a:r>
            <a:r>
              <a:rPr lang="de-DE" dirty="0"/>
              <a:t>, 1.3: 5590 </a:t>
            </a:r>
            <a:r>
              <a:rPr lang="de-DE" dirty="0" err="1"/>
              <a:t>records</a:t>
            </a:r>
            <a:r>
              <a:rPr lang="de-DE" dirty="0"/>
              <a:t>, </a:t>
            </a:r>
            <a:r>
              <a:rPr lang="de-DE" dirty="0" err="1"/>
              <a:t>other</a:t>
            </a:r>
            <a:r>
              <a:rPr lang="de-DE" dirty="0"/>
              <a:t>: 56 </a:t>
            </a:r>
            <a:r>
              <a:rPr lang="de-DE" dirty="0" err="1"/>
              <a:t>records</a:t>
            </a:r>
            <a:r>
              <a:rPr lang="de-DE" dirty="0"/>
              <a:t>) </a:t>
            </a:r>
          </a:p>
          <a:p>
            <a:r>
              <a:rPr lang="de-DE" dirty="0" smtClean="0"/>
              <a:t>OAI </a:t>
            </a:r>
            <a:r>
              <a:rPr lang="de-DE" dirty="0" err="1"/>
              <a:t>provider</a:t>
            </a:r>
            <a:r>
              <a:rPr lang="de-DE" dirty="0"/>
              <a:t>: </a:t>
            </a:r>
            <a:r>
              <a:rPr lang="de-DE" u="sng" dirty="0">
                <a:hlinkClick r:id="rId2"/>
              </a:rPr>
              <a:t>https://www.wis-jma.go.jp/meta/oaiprovider.jsp</a:t>
            </a:r>
            <a:r>
              <a:rPr lang="de-DE" dirty="0"/>
              <a:t> &lt;</a:t>
            </a:r>
            <a:r>
              <a:rPr lang="de-DE" u="sng" dirty="0">
                <a:hlinkClick r:id="rId2"/>
              </a:rPr>
              <a:t>https://www.wis-jma.go.jp/meta/oaiprovider.jsp</a:t>
            </a:r>
            <a:r>
              <a:rPr lang="de-DE" dirty="0"/>
              <a:t>&gt;  </a:t>
            </a:r>
          </a:p>
          <a:p>
            <a:r>
              <a:rPr lang="de-DE" dirty="0" err="1" smtClean="0"/>
              <a:t>Harvesting</a:t>
            </a:r>
            <a:r>
              <a:rPr lang="de-DE" dirty="0" smtClean="0"/>
              <a:t> </a:t>
            </a:r>
            <a:r>
              <a:rPr lang="de-DE" dirty="0"/>
              <a:t>(</a:t>
            </a:r>
            <a:r>
              <a:rPr lang="de-DE" dirty="0" err="1"/>
              <a:t>from</a:t>
            </a:r>
            <a:r>
              <a:rPr lang="de-DE" dirty="0"/>
              <a:t> &amp; </a:t>
            </a:r>
            <a:r>
              <a:rPr lang="de-DE" dirty="0" err="1"/>
              <a:t>status</a:t>
            </a:r>
            <a:r>
              <a:rPr lang="de-DE" dirty="0"/>
              <a:t>): </a:t>
            </a:r>
            <a:endParaRPr lang="de-DE" dirty="0" smtClean="0"/>
          </a:p>
          <a:p>
            <a:pPr lvl="1"/>
            <a:r>
              <a:rPr lang="de-DE" dirty="0" err="1" smtClean="0"/>
              <a:t>Beijing's</a:t>
            </a:r>
            <a:r>
              <a:rPr lang="de-DE" dirty="0" smtClean="0"/>
              <a:t> </a:t>
            </a:r>
            <a:r>
              <a:rPr lang="de-DE" dirty="0" err="1"/>
              <a:t>AoR</a:t>
            </a:r>
            <a:r>
              <a:rPr lang="de-DE" dirty="0"/>
              <a:t>: </a:t>
            </a:r>
            <a:r>
              <a:rPr lang="de-DE" dirty="0" err="1"/>
              <a:t>harvesting</a:t>
            </a:r>
            <a:r>
              <a:rPr lang="de-DE" dirty="0"/>
              <a:t> </a:t>
            </a:r>
            <a:r>
              <a:rPr lang="de-DE" dirty="0" err="1"/>
              <a:t>from</a:t>
            </a:r>
            <a:r>
              <a:rPr lang="de-DE" dirty="0"/>
              <a:t> Beijing </a:t>
            </a:r>
            <a:r>
              <a:rPr lang="de-DE" dirty="0" err="1"/>
              <a:t>twice</a:t>
            </a:r>
            <a:r>
              <a:rPr lang="de-DE" dirty="0"/>
              <a:t> a </a:t>
            </a:r>
            <a:r>
              <a:rPr lang="de-DE" dirty="0" err="1" smtClean="0"/>
              <a:t>day</a:t>
            </a:r>
            <a:endParaRPr lang="de-DE" dirty="0"/>
          </a:p>
          <a:p>
            <a:pPr lvl="1"/>
            <a:r>
              <a:rPr lang="de-DE" dirty="0" err="1" smtClean="0"/>
              <a:t>Pretoria's</a:t>
            </a:r>
            <a:r>
              <a:rPr lang="de-DE" dirty="0" smtClean="0"/>
              <a:t> </a:t>
            </a:r>
            <a:r>
              <a:rPr lang="de-DE" dirty="0" err="1"/>
              <a:t>AoR</a:t>
            </a:r>
            <a:r>
              <a:rPr lang="de-DE" dirty="0"/>
              <a:t>: </a:t>
            </a:r>
            <a:r>
              <a:rPr lang="de-DE" dirty="0" err="1"/>
              <a:t>harvesting</a:t>
            </a:r>
            <a:r>
              <a:rPr lang="de-DE" dirty="0"/>
              <a:t> </a:t>
            </a:r>
            <a:r>
              <a:rPr lang="de-DE" dirty="0" err="1"/>
              <a:t>from</a:t>
            </a:r>
            <a:r>
              <a:rPr lang="de-DE" dirty="0"/>
              <a:t> Tokyo (</a:t>
            </a:r>
            <a:r>
              <a:rPr lang="de-DE" dirty="0" err="1"/>
              <a:t>un-associated</a:t>
            </a:r>
            <a:r>
              <a:rPr lang="de-DE" dirty="0"/>
              <a:t>) </a:t>
            </a:r>
            <a:r>
              <a:rPr lang="de-DE" dirty="0" err="1"/>
              <a:t>twice</a:t>
            </a:r>
            <a:r>
              <a:rPr lang="de-DE" dirty="0"/>
              <a:t> a </a:t>
            </a:r>
            <a:r>
              <a:rPr lang="de-DE" dirty="0" err="1"/>
              <a:t>day</a:t>
            </a:r>
            <a:r>
              <a:rPr lang="de-DE" dirty="0"/>
              <a:t> </a:t>
            </a:r>
            <a:endParaRPr lang="de-DE" dirty="0" smtClean="0"/>
          </a:p>
          <a:p>
            <a:pPr lvl="1"/>
            <a:r>
              <a:rPr lang="de-DE" dirty="0" err="1" smtClean="0"/>
              <a:t>Jeddah's</a:t>
            </a:r>
            <a:r>
              <a:rPr lang="de-DE" dirty="0" smtClean="0"/>
              <a:t> </a:t>
            </a:r>
            <a:r>
              <a:rPr lang="de-DE" dirty="0" err="1"/>
              <a:t>AoR</a:t>
            </a:r>
            <a:r>
              <a:rPr lang="de-DE" dirty="0"/>
              <a:t>: not </a:t>
            </a:r>
            <a:r>
              <a:rPr lang="de-DE" dirty="0" err="1"/>
              <a:t>able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harvest</a:t>
            </a:r>
            <a:r>
              <a:rPr lang="de-DE" dirty="0"/>
              <a:t> </a:t>
            </a:r>
            <a:r>
              <a:rPr lang="de-DE" dirty="0" err="1"/>
              <a:t>from</a:t>
            </a:r>
            <a:r>
              <a:rPr lang="de-DE" dirty="0"/>
              <a:t> </a:t>
            </a:r>
            <a:r>
              <a:rPr lang="de-DE" dirty="0" err="1"/>
              <a:t>Jeddah</a:t>
            </a:r>
            <a:r>
              <a:rPr lang="de-DE" dirty="0"/>
              <a:t> OIA </a:t>
            </a:r>
            <a:r>
              <a:rPr lang="de-DE" dirty="0" err="1"/>
              <a:t>provider</a:t>
            </a:r>
            <a:r>
              <a:rPr lang="de-DE" dirty="0"/>
              <a:t>. </a:t>
            </a:r>
            <a:endParaRPr lang="de-DE" dirty="0" smtClean="0"/>
          </a:p>
          <a:p>
            <a:pPr lvl="1"/>
            <a:r>
              <a:rPr lang="de-DE" dirty="0" smtClean="0"/>
              <a:t>…</a:t>
            </a:r>
            <a:endParaRPr lang="de-DE" dirty="0"/>
          </a:p>
          <a:p>
            <a:r>
              <a:rPr lang="de-DE" dirty="0" err="1" smtClean="0"/>
              <a:t>Full</a:t>
            </a:r>
            <a:r>
              <a:rPr lang="de-DE" dirty="0" smtClean="0"/>
              <a:t> </a:t>
            </a:r>
            <a:r>
              <a:rPr lang="de-DE" dirty="0" err="1"/>
              <a:t>harvest</a:t>
            </a:r>
            <a:r>
              <a:rPr lang="de-DE" dirty="0"/>
              <a:t> (</a:t>
            </a:r>
            <a:r>
              <a:rPr lang="de-DE" dirty="0" err="1"/>
              <a:t>twice</a:t>
            </a:r>
            <a:r>
              <a:rPr lang="de-DE" dirty="0"/>
              <a:t> a </a:t>
            </a:r>
            <a:r>
              <a:rPr lang="de-DE" dirty="0" err="1"/>
              <a:t>year</a:t>
            </a:r>
            <a:r>
              <a:rPr lang="de-DE" dirty="0"/>
              <a:t>): </a:t>
            </a:r>
            <a:r>
              <a:rPr lang="de-DE" dirty="0" err="1" smtClean="0"/>
              <a:t>did</a:t>
            </a:r>
            <a:r>
              <a:rPr lang="de-DE" dirty="0" smtClean="0"/>
              <a:t> </a:t>
            </a:r>
            <a:r>
              <a:rPr lang="de-DE" dirty="0" err="1"/>
              <a:t>full</a:t>
            </a:r>
            <a:r>
              <a:rPr lang="de-DE" dirty="0"/>
              <a:t> </a:t>
            </a:r>
            <a:r>
              <a:rPr lang="de-DE" dirty="0" err="1"/>
              <a:t>harvest</a:t>
            </a:r>
            <a:r>
              <a:rPr lang="de-DE" dirty="0"/>
              <a:t> on 12 Feb 2019, will do in </a:t>
            </a:r>
            <a:r>
              <a:rPr lang="de-DE" dirty="0" err="1"/>
              <a:t>October</a:t>
            </a:r>
            <a:r>
              <a:rPr lang="de-DE" dirty="0"/>
              <a:t> (plan</a:t>
            </a:r>
            <a:r>
              <a:rPr lang="de-DE" dirty="0" smtClean="0"/>
              <a:t>)</a:t>
            </a: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190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414561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9-AI(xx)-ppt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22F6DF-EF47-478B-A9B6-EA2DDDFFBDB1}">
  <ds:schemaRefs>
    <ds:schemaRef ds:uri="http://purl.org/dc/terms/"/>
    <ds:schemaRef ds:uri="http://www.w3.org/XML/1998/namespace"/>
    <ds:schemaRef ds:uri="95a6d21c-7db0-4b7e-981f-b4f22b02b9d8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5a6d21c-7db0-4b7e-981f-b4f22b02b9d8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TT-GISC2019-AI(xx)-ppt_Template</Template>
  <TotalTime>0</TotalTime>
  <Words>201</Words>
  <Application>Microsoft Office PowerPoint</Application>
  <PresentationFormat>Bildschirmpräsentation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8" baseType="lpstr">
      <vt:lpstr>TT-GISC2019-AI(xx)-ppt_Template</vt:lpstr>
      <vt:lpstr>Template for Status Reports</vt:lpstr>
      <vt:lpstr>Scope</vt:lpstr>
      <vt:lpstr>Proposal</vt:lpstr>
      <vt:lpstr>GISC Watch</vt:lpstr>
      <vt:lpstr>Metadata</vt:lpstr>
      <vt:lpstr>Metadata Status</vt:lpstr>
      <vt:lpstr>PowerPoint-Präsentation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Schremmer Antje</dc:creator>
  <cp:lastModifiedBy>Wirt Kai-Thorsten</cp:lastModifiedBy>
  <cp:revision>3</cp:revision>
  <dcterms:created xsi:type="dcterms:W3CDTF">2019-07-02T10:32:12Z</dcterms:created>
  <dcterms:modified xsi:type="dcterms:W3CDTF">2019-07-17T09:04:17Z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