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61" r:id="rId7"/>
    <p:sldId id="260" r:id="rId8"/>
    <p:sldId id="262" r:id="rId9"/>
    <p:sldId id="263" r:id="rId10"/>
    <p:sldId id="259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chremmer Antje" initials="S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66CC"/>
    <a:srgbClr val="00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2634" y="-1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TT-GISC 2019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Messaging (AMQP/ MQTT)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Idea for Operational Architecture 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28" name="Picture 4" descr="V:\02_Administration\022_GISC_Dokumentation\AMQP_MQTT\messaging_giscof_consumer_v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25" y="1417639"/>
            <a:ext cx="7688804" cy="424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382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WMO Mesh - GISCs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2050" name="Picture 2" descr="V:\02_Administration\022_GISC_Dokumentation\AMQP_MQTT\messaging_giscof_otherGiscs_v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49" y="1385888"/>
            <a:ext cx="7864726" cy="4213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492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Architecture for Testing (DWD)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3075" name="Picture 3" descr="V:\02_Administration\022_GISC_Dokumentation\AMQP_MQTT\wmo_mesh_sarracenia_dwd_v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515" y="1178099"/>
            <a:ext cx="5362575" cy="513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4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extfeld 2"/>
          <p:cNvSpPr txBox="1"/>
          <p:nvPr/>
        </p:nvSpPr>
        <p:spPr>
          <a:xfrm>
            <a:off x="638827" y="1705736"/>
            <a:ext cx="789139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There </a:t>
            </a:r>
            <a:r>
              <a:rPr lang="en-US" dirty="0"/>
              <a:t>are different next steps that could be done in parallel</a:t>
            </a:r>
            <a:r>
              <a:rPr lang="en-US" dirty="0" smtClean="0"/>
              <a:t>:</a:t>
            </a:r>
          </a:p>
          <a:p>
            <a:endParaRPr lang="de-DE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Make own meteorological data available</a:t>
            </a:r>
            <a:r>
              <a:rPr lang="en-US" dirty="0" smtClean="0"/>
              <a:t>.</a:t>
            </a:r>
            <a:br>
              <a:rPr lang="en-US" dirty="0" smtClean="0"/>
            </a:br>
            <a:endParaRPr lang="de-DE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Subscribe to other test systems (subscription information should be exchanged</a:t>
            </a:r>
            <a:r>
              <a:rPr lang="en-US" dirty="0" smtClean="0"/>
              <a:t>).</a:t>
            </a:r>
            <a:br>
              <a:rPr lang="en-US" dirty="0" smtClean="0"/>
            </a:br>
            <a:endParaRPr lang="de-DE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Conception and execution of load tests.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6174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Tasks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Textfeld 2"/>
          <p:cNvSpPr txBox="1"/>
          <p:nvPr/>
        </p:nvSpPr>
        <p:spPr>
          <a:xfrm>
            <a:off x="638827" y="1417638"/>
            <a:ext cx="789139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The message format should be standardized. Things would be much easier if the message format will be the same over the WMO community. Nevertheless there might be two types:</a:t>
            </a:r>
            <a:endParaRPr lang="de-DE" sz="1600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dirty="0"/>
              <a:t>payload includes the data (e.g. warnings) and </a:t>
            </a:r>
            <a:endParaRPr lang="de-DE" sz="1600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dirty="0"/>
              <a:t>payload only includes a link to get the </a:t>
            </a:r>
            <a:r>
              <a:rPr lang="en-US" dirty="0" smtClean="0"/>
              <a:t>data</a:t>
            </a:r>
            <a:br>
              <a:rPr lang="en-US" dirty="0" smtClean="0"/>
            </a:br>
            <a:endParaRPr lang="de-DE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Specify a protocol: AMQP or MQTT (and if necessary for exchange: the version of the protocol). There are big differences between AMQP version 0.9 and AMQP version 1.0 or greater. So we should make a decision whether we want to support AMQP version 1.0 or greater or not</a:t>
            </a:r>
            <a:r>
              <a:rPr lang="en-US"/>
              <a:t>. </a:t>
            </a: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290556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9-AI(xx)-pp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www.w3.org/XML/1998/namespace"/>
    <ds:schemaRef ds:uri="http://schemas.microsoft.com/office/2006/metadata/properties"/>
    <ds:schemaRef ds:uri="95a6d21c-7db0-4b7e-981f-b4f22b02b9d8"/>
    <ds:schemaRef ds:uri="http://purl.org/dc/elements/1.1/"/>
    <ds:schemaRef ds:uri="http://purl.org/dc/dcmitype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TT-GISC2019-AI(xx)-ppt_Template</Template>
  <TotalTime>0</TotalTime>
  <Words>131</Words>
  <Application>Microsoft Office PowerPoint</Application>
  <PresentationFormat>Bildschirmpräsentation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TT-GISC2019-AI(xx)-ppt_Template</vt:lpstr>
      <vt:lpstr>TT-GISC 2019</vt:lpstr>
      <vt:lpstr>Idea for Operational Architecture </vt:lpstr>
      <vt:lpstr>WMO Mesh - GISCs</vt:lpstr>
      <vt:lpstr>Architecture for Testing (DWD)</vt:lpstr>
      <vt:lpstr>Next Steps</vt:lpstr>
      <vt:lpstr>Open Tasks</vt:lpstr>
      <vt:lpstr>PowerPoint-Präsentation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Schremmer Antje</dc:creator>
  <cp:lastModifiedBy>Schremmer Antje</cp:lastModifiedBy>
  <cp:revision>10</cp:revision>
  <dcterms:created xsi:type="dcterms:W3CDTF">2019-07-02T10:32:12Z</dcterms:created>
  <dcterms:modified xsi:type="dcterms:W3CDTF">2019-08-15T09:02:12Z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