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8"/>
  </p:notesMasterIdLst>
  <p:sldIdLst>
    <p:sldId id="256" r:id="rId5"/>
    <p:sldId id="257" r:id="rId6"/>
    <p:sldId id="259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3366CC"/>
    <a:srgbClr val="0033CC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07/06/2019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99685"/>
            <a:ext cx="7772400" cy="1470025"/>
          </a:xfrm>
        </p:spPr>
        <p:txBody>
          <a:bodyPr/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83276" y="3681919"/>
            <a:ext cx="607492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/>
              <a:t>Formatvorlage des Untertitelmasters durch Klicken bearbeiten</a:t>
            </a:r>
            <a:endParaRPr lang="en-US" dirty="0"/>
          </a:p>
        </p:txBody>
      </p:sp>
      <p:sp>
        <p:nvSpPr>
          <p:cNvPr id="6" name="Subtitle 2"/>
          <p:cNvSpPr txBox="1">
            <a:spLocks/>
          </p:cNvSpPr>
          <p:nvPr userDrawn="1"/>
        </p:nvSpPr>
        <p:spPr>
          <a:xfrm>
            <a:off x="5258611" y="5819978"/>
            <a:ext cx="3639765" cy="6525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CBS ET-WISC/TT-GISC</a:t>
            </a:r>
            <a:r>
              <a:rPr lang="en-US" sz="1600" b="0" baseline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2019</a:t>
            </a:r>
          </a:p>
          <a:p>
            <a:r>
              <a:rPr lang="en-US" sz="1600" b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Offenbach,</a:t>
            </a:r>
            <a:r>
              <a:rPr lang="en-US" sz="1600" b="0" baseline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Germany, 26-29 August 2019</a:t>
            </a:r>
            <a:endParaRPr lang="en-US" sz="1600" b="0" dirty="0">
              <a:solidFill>
                <a:srgbClr val="00339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 userDrawn="1"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6" r:id="rId6"/>
    <p:sldLayoutId id="2147483655" r:id="rId7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896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63827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8414561"/>
      </p:ext>
    </p:extLst>
  </p:cSld>
  <p:clrMapOvr>
    <a:masterClrMapping/>
  </p:clrMapOvr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Met Office Document" ma:contentTypeID="0x01010008EC4BDFB4C3D542892399C37F0B505F00FC87DC03DE605040BCB08D30A4996049" ma:contentTypeVersion="16" ma:contentTypeDescription="" ma:contentTypeScope="" ma:versionID="5c39b67e468ee8c98a213063c2702341">
  <xsd:schema xmlns:xsd="http://www.w3.org/2001/XMLSchema" xmlns:xs="http://www.w3.org/2001/XMLSchema" xmlns:p="http://schemas.microsoft.com/office/2006/metadata/properties" xmlns:ns2="95a6d21c-7db0-4b7e-981f-b4f22b02b9d8" targetNamespace="http://schemas.microsoft.com/office/2006/metadata/properties" ma:root="true" ma:fieldsID="9ae3119e1dcee855f18873c1ab54908f" ns2:_="">
    <xsd:import namespace="95a6d21c-7db0-4b7e-981f-b4f22b02b9d8"/>
    <xsd:element name="properties">
      <xsd:complexType>
        <xsd:sequence>
          <xsd:element name="documentManagement">
            <xsd:complexType>
              <xsd:all>
                <xsd:element ref="ns2:TNA" minOccurs="0"/>
                <xsd:element ref="ns2:Review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a6d21c-7db0-4b7e-981f-b4f22b02b9d8" elementFormDefault="qualified">
    <xsd:import namespace="http://schemas.microsoft.com/office/2006/documentManagement/types"/>
    <xsd:import namespace="http://schemas.microsoft.com/office/infopath/2007/PartnerControls"/>
    <xsd:element name="TNA" ma:index="1" nillable="true" ma:displayName="TNA" ma:default="Not of potential interest" ma:format="Dropdown" ma:internalName="TNA">
      <xsd:simpleType>
        <xsd:restriction base="dms:Choice">
          <xsd:enumeration value="Not of potential interest"/>
          <xsd:enumeration value="Potential TNA Record"/>
          <xsd:enumeration value="Flagged for TNA"/>
          <xsd:enumeration value="List to TNA"/>
          <xsd:enumeration value="Not listed to TNA"/>
          <xsd:enumeration value="Transferred to TNA"/>
          <xsd:enumeration value="Published by TNA"/>
        </xsd:restriction>
      </xsd:simpleType>
    </xsd:element>
    <xsd:element name="ReviewDate" ma:index="2" nillable="true" ma:displayName="Review Date" ma:format="DateOnly" ma:internalName="ReviewDat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8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NA xmlns="95a6d21c-7db0-4b7e-981f-b4f22b02b9d8">Not of potential interest</TNA>
    <ReviewDate xmlns="95a6d21c-7db0-4b7e-981f-b4f22b02b9d8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12ECB84-1C21-41FB-8A40-6B7B41BE5B3B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95a6d21c-7db0-4b7e-981f-b4f22b02b9d8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F22F6DF-EF47-478B-A9B6-EA2DDDFFBDB1}">
  <ds:schemaRefs>
    <ds:schemaRef ds:uri="http://schemas.openxmlformats.org/package/2006/metadata/core-properties"/>
    <ds:schemaRef ds:uri="http://purl.org/dc/terms/"/>
    <ds:schemaRef ds:uri="http://purl.org/dc/elements/1.1/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95a6d21c-7db0-4b7e-981f-b4f22b02b9d8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35E29DC-C67D-4117-BE38-E1365DDF80D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1180</TotalTime>
  <Words>12</Words>
  <Application>Microsoft Office PowerPoint</Application>
  <PresentationFormat>On-screen Show (4:3)</PresentationFormat>
  <Paragraphs>2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TT-GISC2017-presentationXX-template</vt:lpstr>
      <vt:lpstr>PowerPoint Presentation</vt:lpstr>
      <vt:lpstr>PowerPoint Presentation</vt:lpstr>
      <vt:lpstr>PowerPoint Presentation</vt:lpstr>
    </vt:vector>
  </TitlesOfParts>
  <Company>Deutscher Wetterdienst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Wirt Kai-Thorsten</dc:creator>
  <cp:lastModifiedBy>David Thomas</cp:lastModifiedBy>
  <cp:revision>72</cp:revision>
  <dcterms:created xsi:type="dcterms:W3CDTF">2017-11-13T09:50:18Z</dcterms:created>
  <dcterms:modified xsi:type="dcterms:W3CDTF">2019-06-07T07:48:23Z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0x01010008EC4BDFB4C3D542892399C37F0B505F00FC87DC03DE605040BCB08D30A4996049</vt:lpwstr>
  </property>
</Properties>
</file>