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68" r:id="rId3"/>
    <p:sldId id="269" r:id="rId4"/>
    <p:sldId id="273" r:id="rId5"/>
    <p:sldId id="270" r:id="rId6"/>
    <p:sldId id="271" r:id="rId7"/>
    <p:sldId id="272" r:id="rId8"/>
    <p:sldId id="274" r:id="rId9"/>
    <p:sldId id="258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22309" autoAdjust="0"/>
    <p:restoredTop sz="94660"/>
  </p:normalViewPr>
  <p:slideViewPr>
    <p:cSldViewPr snapToGrid="0" snapToObjects="1">
      <p:cViewPr>
        <p:scale>
          <a:sx n="66" d="100"/>
          <a:sy n="66" d="100"/>
        </p:scale>
        <p:origin x="2520" y="10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pPr/>
              <a:t>30/04/2019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IPET-CM 2018-2019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Update on IPET-CM activities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838700" y="4638662"/>
            <a:ext cx="4114231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Inter-</a:t>
            </a:r>
            <a:r>
              <a:rPr lang="en-US" sz="2400" dirty="0" err="1" smtClean="0">
                <a:solidFill>
                  <a:srgbClr val="000090"/>
                </a:solidFill>
              </a:rPr>
              <a:t>Programme</a:t>
            </a:r>
            <a:r>
              <a:rPr lang="en-US" sz="2400" dirty="0" smtClean="0">
                <a:solidFill>
                  <a:srgbClr val="000090"/>
                </a:solidFill>
              </a:rPr>
              <a:t> Expert Team on Codes Maintenance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ICT-ISS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30 April 2019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Outcome of </a:t>
            </a:r>
            <a:r>
              <a:rPr lang="en-US" altLang="ja-JP" dirty="0" smtClean="0"/>
              <a:t>2018 </a:t>
            </a:r>
            <a:r>
              <a:rPr lang="en-US" altLang="ja-JP" dirty="0"/>
              <a:t>meeting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kumimoji="1" lang="en-US" altLang="ja-JP" dirty="0" smtClean="0"/>
              <a:t>GRIB2/BUFR4/CCT proposals</a:t>
            </a:r>
          </a:p>
          <a:p>
            <a:r>
              <a:rPr kumimoji="1" lang="en-US" altLang="ja-JP" dirty="0" smtClean="0"/>
              <a:t>Development of the next edition of GRIB</a:t>
            </a:r>
          </a:p>
          <a:p>
            <a:pPr lvl="1"/>
            <a:r>
              <a:rPr kumimoji="1" lang="en-US" altLang="ja-JP" dirty="0" smtClean="0"/>
              <a:t>Refinements of proposals submitted to CBS-16</a:t>
            </a:r>
          </a:p>
          <a:p>
            <a:pPr lvl="1"/>
            <a:r>
              <a:rPr kumimoji="1" lang="en-US" altLang="ja-JP" dirty="0" smtClean="0"/>
              <a:t>Developments of new functionalities</a:t>
            </a:r>
          </a:p>
          <a:p>
            <a:r>
              <a:rPr kumimoji="1" lang="en-US" altLang="ja-JP" dirty="0" smtClean="0"/>
              <a:t>Development of </a:t>
            </a:r>
            <a:r>
              <a:rPr kumimoji="1" lang="en-US" altLang="ja-JP" dirty="0"/>
              <a:t>the </a:t>
            </a:r>
            <a:r>
              <a:rPr kumimoji="1" lang="en-US" altLang="ja-JP" dirty="0" smtClean="0"/>
              <a:t>next edition of BUFR</a:t>
            </a:r>
          </a:p>
          <a:p>
            <a:pPr lvl="1"/>
            <a:r>
              <a:rPr kumimoji="1" lang="en-US" altLang="ja-JP" dirty="0" smtClean="0"/>
              <a:t>Review of requirements</a:t>
            </a:r>
          </a:p>
          <a:p>
            <a:pPr lvl="1"/>
            <a:r>
              <a:rPr kumimoji="1" lang="en-US" altLang="ja-JP" dirty="0" smtClean="0"/>
              <a:t>BUFR Edition 4 will continue to be used for MTDCF</a:t>
            </a:r>
          </a:p>
          <a:p>
            <a:r>
              <a:rPr kumimoji="1" lang="en-US" altLang="ja-JP" dirty="0" smtClean="0"/>
              <a:t>Collaboration with the Inter-</a:t>
            </a:r>
            <a:r>
              <a:rPr kumimoji="1" lang="en-US" altLang="ja-JP" dirty="0" err="1" smtClean="0"/>
              <a:t>Programme</a:t>
            </a:r>
            <a:r>
              <a:rPr kumimoji="1" lang="en-US" altLang="ja-JP" dirty="0" smtClean="0"/>
              <a:t> Expert Team on Operational Weather Radar (IPET-OWR)</a:t>
            </a:r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IPET-CM 2018-2019 pp</a:t>
            </a:r>
            <a:fld id="{9259AF2F-52C6-9B46-B8B2-0579234AE62E}" type="slidenum">
              <a:rPr lang="en-US" smtClean="0"/>
              <a:pPr/>
              <a:t>2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52432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Outcome of 2019 meeting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92500"/>
          </a:bodyPr>
          <a:lstStyle/>
          <a:p>
            <a:r>
              <a:rPr kumimoji="1" lang="en-US" altLang="ja-JP" dirty="0"/>
              <a:t>GRIB2/BUFR4/CCT proposals</a:t>
            </a:r>
          </a:p>
          <a:p>
            <a:r>
              <a:rPr kumimoji="1" lang="en-US" altLang="ja-JP" dirty="0" smtClean="0"/>
              <a:t>Development </a:t>
            </a:r>
            <a:r>
              <a:rPr kumimoji="1" lang="en-US" altLang="ja-JP" dirty="0"/>
              <a:t>of </a:t>
            </a:r>
            <a:r>
              <a:rPr kumimoji="1" lang="en-US" altLang="ja-JP" dirty="0" smtClean="0"/>
              <a:t>the next </a:t>
            </a:r>
            <a:r>
              <a:rPr kumimoji="1" lang="en-US" altLang="ja-JP" dirty="0"/>
              <a:t>edition of BUFR</a:t>
            </a:r>
          </a:p>
          <a:p>
            <a:pPr lvl="1"/>
            <a:r>
              <a:rPr kumimoji="1" lang="en-US" altLang="ja-JP" dirty="0" smtClean="0"/>
              <a:t>Requirement of ISO 19156 compliance</a:t>
            </a:r>
          </a:p>
          <a:p>
            <a:pPr lvl="1"/>
            <a:r>
              <a:rPr kumimoji="1" lang="en-US" altLang="ja-JP" dirty="0" smtClean="0"/>
              <a:t>Explore the possibility of using the new edition of GRIB for the universal data representation</a:t>
            </a:r>
          </a:p>
          <a:p>
            <a:pPr lvl="1"/>
            <a:r>
              <a:rPr kumimoji="1" lang="en-US" altLang="ja-JP" dirty="0" smtClean="0"/>
              <a:t>Produce data samples to investigate the possibility</a:t>
            </a:r>
          </a:p>
          <a:p>
            <a:r>
              <a:rPr kumimoji="1" lang="en-US" altLang="ja-JP" dirty="0" smtClean="0"/>
              <a:t>Support of CF Conventions in WMO </a:t>
            </a:r>
            <a:r>
              <a:rPr kumimoji="1" lang="en-US" altLang="ja-JP" dirty="0" err="1" smtClean="0"/>
              <a:t>Programmes</a:t>
            </a:r>
            <a:endParaRPr kumimoji="1" lang="en-US" altLang="ja-JP" dirty="0" smtClean="0"/>
          </a:p>
          <a:p>
            <a:pPr lvl="1"/>
            <a:r>
              <a:rPr kumimoji="1" lang="en-US" altLang="ja-JP" dirty="0" smtClean="0"/>
              <a:t>The team supports the initiative of having a workshop to decide the governance needed for future WMO CF profile.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IPET-CM 2018-2019 pp</a:t>
            </a:r>
            <a:fld id="{9259AF2F-52C6-9B46-B8B2-0579234AE62E}" type="slidenum">
              <a:rPr lang="en-US" smtClean="0"/>
              <a:pPr/>
              <a:t>3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0944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Outcome of 2019 meeting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kumimoji="1" lang="en-US" altLang="ja-JP" dirty="0"/>
              <a:t>Development of </a:t>
            </a:r>
            <a:r>
              <a:rPr kumimoji="1" lang="en-US" altLang="ja-JP" i="1" dirty="0"/>
              <a:t>Reporting Practices</a:t>
            </a:r>
          </a:p>
          <a:p>
            <a:pPr lvl="1"/>
            <a:r>
              <a:rPr kumimoji="1" lang="en-US" altLang="ja-JP" dirty="0"/>
              <a:t>Involvement of all WMO </a:t>
            </a:r>
            <a:r>
              <a:rPr kumimoji="1" lang="en-US" altLang="ja-JP" dirty="0" err="1"/>
              <a:t>Programmes</a:t>
            </a:r>
            <a:endParaRPr kumimoji="1" lang="en-US" altLang="ja-JP" dirty="0"/>
          </a:p>
          <a:p>
            <a:pPr lvl="1"/>
            <a:r>
              <a:rPr kumimoji="1" lang="en-US" altLang="ja-JP" dirty="0"/>
              <a:t>Part of WMO’s regulatory materials</a:t>
            </a:r>
          </a:p>
          <a:p>
            <a:pPr lvl="1"/>
            <a:r>
              <a:rPr kumimoji="1" lang="en-US" altLang="ja-JP" dirty="0"/>
              <a:t>The Team will play a coordination role in establishing a mechanism for all WMO </a:t>
            </a:r>
            <a:r>
              <a:rPr kumimoji="1" lang="en-US" altLang="ja-JP" dirty="0" err="1"/>
              <a:t>Programmes</a:t>
            </a:r>
            <a:r>
              <a:rPr kumimoji="1" lang="en-US" altLang="ja-JP" dirty="0"/>
              <a:t> to develop and maintain documentation of Reporting Practices.</a:t>
            </a:r>
          </a:p>
          <a:p>
            <a:pPr lvl="1"/>
            <a:r>
              <a:rPr kumimoji="1" lang="en-US" altLang="ja-JP" dirty="0"/>
              <a:t>This item should be covered by the Terms of Reference of a new team</a:t>
            </a:r>
            <a:r>
              <a:rPr kumimoji="1" lang="en-US" altLang="ja-JP" dirty="0" smtClean="0"/>
              <a:t>.</a:t>
            </a:r>
          </a:p>
          <a:p>
            <a:r>
              <a:rPr kumimoji="1" lang="en-US" altLang="ja-JP" dirty="0" smtClean="0"/>
              <a:t>Compliance </a:t>
            </a:r>
            <a:r>
              <a:rPr kumimoji="1" lang="en-US" altLang="ja-JP" dirty="0"/>
              <a:t>to Technical </a:t>
            </a:r>
            <a:r>
              <a:rPr kumimoji="1" lang="en-US" altLang="ja-JP" dirty="0" smtClean="0"/>
              <a:t>Regulations</a:t>
            </a:r>
          </a:p>
          <a:p>
            <a:pPr lvl="1"/>
            <a:r>
              <a:rPr kumimoji="1" lang="en-US" altLang="ja-JP" dirty="0" smtClean="0"/>
              <a:t>Regional Representatives on migration to TDCF have been designated by all Regional Associations.</a:t>
            </a:r>
          </a:p>
          <a:p>
            <a:pPr lvl="1"/>
            <a:r>
              <a:rPr kumimoji="1" lang="en-US" altLang="ja-JP" dirty="0" smtClean="0"/>
              <a:t>The Team continues to support Members in this area including migration to TDCF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IPET-CM 2018-2019 pp</a:t>
            </a:r>
            <a:fld id="{9259AF2F-52C6-9B46-B8B2-0579234AE62E}" type="slidenum">
              <a:rPr lang="en-US" smtClean="0"/>
              <a:pPr/>
              <a:t>4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7984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Manual on Codes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559800" cy="4924425"/>
          </a:xfrm>
        </p:spPr>
        <p:txBody>
          <a:bodyPr>
            <a:normAutofit fontScale="85000" lnSpcReduction="10000"/>
          </a:bodyPr>
          <a:lstStyle/>
          <a:p>
            <a:r>
              <a:rPr kumimoji="1" lang="en-US" altLang="ja-JP" dirty="0" smtClean="0"/>
              <a:t>Fast-track </a:t>
            </a:r>
            <a:r>
              <a:rPr kumimoji="1" lang="en-US" altLang="ja-JP" dirty="0"/>
              <a:t>2018-1 (2 May 2018)</a:t>
            </a:r>
          </a:p>
          <a:p>
            <a:r>
              <a:rPr kumimoji="1" lang="en-US" altLang="ja-JP" dirty="0" smtClean="0"/>
              <a:t>Adoption </a:t>
            </a:r>
            <a:r>
              <a:rPr kumimoji="1" lang="en-US" altLang="ja-JP" dirty="0"/>
              <a:t>between CBS sessions 2018 (7 November </a:t>
            </a:r>
            <a:r>
              <a:rPr kumimoji="1" lang="en-US" altLang="ja-JP" dirty="0" smtClean="0"/>
              <a:t>2018)</a:t>
            </a:r>
            <a:endParaRPr kumimoji="1" lang="en-US" altLang="ja-JP" dirty="0"/>
          </a:p>
          <a:p>
            <a:r>
              <a:rPr kumimoji="1" lang="en-US" altLang="ja-JP" dirty="0" smtClean="0"/>
              <a:t>Pre-operational </a:t>
            </a:r>
            <a:r>
              <a:rPr kumimoji="1" lang="en-US" altLang="ja-JP" dirty="0"/>
              <a:t>(23 August 2018)</a:t>
            </a:r>
          </a:p>
          <a:p>
            <a:r>
              <a:rPr kumimoji="1" lang="en-US" altLang="ja-JP" dirty="0" smtClean="0"/>
              <a:t>Fast-track </a:t>
            </a:r>
            <a:r>
              <a:rPr kumimoji="1" lang="en-US" altLang="ja-JP" dirty="0"/>
              <a:t>2018-2 (7 November </a:t>
            </a:r>
            <a:r>
              <a:rPr kumimoji="1" lang="en-US" altLang="ja-JP" dirty="0" smtClean="0"/>
              <a:t>2018)</a:t>
            </a:r>
            <a:endParaRPr kumimoji="1" lang="en-US" altLang="ja-JP" dirty="0"/>
          </a:p>
          <a:p>
            <a:r>
              <a:rPr kumimoji="1" lang="en-US" altLang="ja-JP" dirty="0" smtClean="0"/>
              <a:t>Fast-track </a:t>
            </a:r>
            <a:r>
              <a:rPr kumimoji="1" lang="en-US" altLang="ja-JP" dirty="0"/>
              <a:t>2019-1 (15 May 2019: </a:t>
            </a:r>
            <a:r>
              <a:rPr kumimoji="1" lang="en-US" altLang="ja-JP" sz="2400" dirty="0"/>
              <a:t>waiting for implementation</a:t>
            </a:r>
            <a:r>
              <a:rPr kumimoji="1" lang="en-US" altLang="ja-JP" dirty="0" smtClean="0"/>
              <a:t>)</a:t>
            </a:r>
            <a:endParaRPr kumimoji="1" lang="en-US" altLang="ja-JP" dirty="0"/>
          </a:p>
          <a:p>
            <a:r>
              <a:rPr kumimoji="1" lang="en-US" altLang="ja-JP" dirty="0" smtClean="0"/>
              <a:t>Adoption </a:t>
            </a:r>
            <a:r>
              <a:rPr kumimoji="1" lang="en-US" altLang="ja-JP" dirty="0"/>
              <a:t>between CBS sessions 2019 (6 November 2019: </a:t>
            </a:r>
            <a:r>
              <a:rPr kumimoji="1" lang="en-US" altLang="ja-JP" sz="2400" dirty="0"/>
              <a:t>waiting for implementation</a:t>
            </a:r>
            <a:r>
              <a:rPr kumimoji="1" lang="en-US" altLang="ja-JP" dirty="0" smtClean="0"/>
              <a:t>)</a:t>
            </a:r>
          </a:p>
          <a:p>
            <a:endParaRPr kumimoji="1" lang="en-US" altLang="ja-JP" dirty="0"/>
          </a:p>
          <a:p>
            <a:pPr marL="0" indent="0">
              <a:buNone/>
            </a:pPr>
            <a:r>
              <a:rPr kumimoji="1" lang="en-US" altLang="ja-JP" sz="2800" dirty="0" smtClean="0"/>
              <a:t>* Since 2018, </a:t>
            </a:r>
            <a:r>
              <a:rPr kumimoji="1" lang="en-US" altLang="ja-JP" sz="2800" i="1" dirty="0" smtClean="0"/>
              <a:t>Category of Amendments</a:t>
            </a:r>
            <a:r>
              <a:rPr kumimoji="1" lang="en-US" altLang="ja-JP" sz="2800" dirty="0" smtClean="0"/>
              <a:t> is indicated for each proposal on a trial basis to help people who approve the proposals understand the range and level of impacts of Manual amendments. 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IPET-CM 2018-2019 pp</a:t>
            </a:r>
            <a:fld id="{9259AF2F-52C6-9B46-B8B2-0579234AE62E}" type="slidenum">
              <a:rPr lang="en-US" smtClean="0"/>
              <a:pPr/>
              <a:t>5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8820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Toward WIS 2.0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Maintain </a:t>
            </a:r>
            <a:r>
              <a:rPr kumimoji="1" lang="en-US" altLang="ja-JP" dirty="0"/>
              <a:t>alignments of strategy for development of a new edition of GRIB and </a:t>
            </a:r>
            <a:r>
              <a:rPr kumimoji="1" lang="en-US" altLang="ja-JP" dirty="0" smtClean="0"/>
              <a:t>BUFR </a:t>
            </a:r>
            <a:r>
              <a:rPr kumimoji="1" lang="en-US" altLang="ja-JP" dirty="0"/>
              <a:t>in the context of WIS </a:t>
            </a:r>
            <a:r>
              <a:rPr kumimoji="1" lang="en-US" altLang="ja-JP" dirty="0" smtClean="0"/>
              <a:t>2.0 to achieve required interoperability in data formats.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IPET-CM 2018-2019 pp</a:t>
            </a:r>
            <a:fld id="{9259AF2F-52C6-9B46-B8B2-0579234AE62E}" type="slidenum">
              <a:rPr lang="en-US" smtClean="0"/>
              <a:pPr/>
              <a:t>6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2981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Impact of Constituent Body Reform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kumimoji="1" lang="en-US" altLang="ja-JP" dirty="0" smtClean="0"/>
              <a:t>Fast track procedure 2020-1 </a:t>
            </a:r>
            <a:r>
              <a:rPr kumimoji="1" lang="en-US" altLang="ja-JP" dirty="0"/>
              <a:t>and Adoption between CBS sessions </a:t>
            </a:r>
            <a:r>
              <a:rPr kumimoji="1" lang="en-US" altLang="ja-JP" dirty="0" smtClean="0"/>
              <a:t>2020 for amending the Manual on Codes can be affected by the Reform.</a:t>
            </a:r>
          </a:p>
          <a:p>
            <a:pPr lvl="1"/>
            <a:r>
              <a:rPr kumimoji="1" lang="en-US" altLang="ja-JP" dirty="0" smtClean="0"/>
              <a:t>Consolidation of proposals by the Team: end of 2019</a:t>
            </a:r>
          </a:p>
          <a:p>
            <a:pPr lvl="1"/>
            <a:r>
              <a:rPr kumimoji="1" lang="en-US" altLang="ja-JP" dirty="0" smtClean="0"/>
              <a:t>Approval process: beginning of 2020</a:t>
            </a:r>
          </a:p>
          <a:p>
            <a:pPr lvl="1"/>
            <a:r>
              <a:rPr kumimoji="1" lang="en-US" altLang="ja-JP" dirty="0" smtClean="0"/>
              <a:t>Implementation: May (FT2020-1) and November 2020</a:t>
            </a:r>
          </a:p>
          <a:p>
            <a:r>
              <a:rPr kumimoji="1" lang="en-US" altLang="ja-JP" dirty="0" smtClean="0"/>
              <a:t>Amendments proposed by the Team needs to be approved by the ICT-ISS Chair and the CBS President.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IPET-CM 2018-2019 pp</a:t>
            </a:r>
            <a:fld id="{9259AF2F-52C6-9B46-B8B2-0579234AE62E}" type="slidenum">
              <a:rPr lang="en-US" smtClean="0"/>
              <a:pPr/>
              <a:t>7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6955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575" y="2946400"/>
            <a:ext cx="4543425" cy="3409950"/>
          </a:xfrm>
          <a:prstGeom prst="rect">
            <a:avLst/>
          </a:prstGeom>
        </p:spPr>
      </p:pic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09436"/>
            <a:ext cx="4847771" cy="3634850"/>
          </a:xfr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IPET-CM 2018-2019 pp</a:t>
            </a:r>
            <a:fld id="{9259AF2F-52C6-9B46-B8B2-0579234AE62E}" type="slidenum">
              <a:rPr lang="en-US" smtClean="0"/>
              <a:pPr/>
              <a:t>8</a:t>
            </a:fld>
            <a:endParaRPr lang="en-US" dirty="0" smtClean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963885" y="2258109"/>
            <a:ext cx="406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The 3</a:t>
            </a:r>
            <a:r>
              <a:rPr kumimoji="1" lang="en-US" altLang="ja-JP" baseline="30000" dirty="0" smtClean="0"/>
              <a:t>rd</a:t>
            </a:r>
            <a:r>
              <a:rPr kumimoji="1" lang="en-US" altLang="ja-JP" dirty="0" smtClean="0"/>
              <a:t> Meeting in Marrakech</a:t>
            </a:r>
            <a:r>
              <a:rPr kumimoji="1" lang="fr-CA" altLang="ja-JP" dirty="0"/>
              <a:t>, </a:t>
            </a:r>
            <a:r>
              <a:rPr kumimoji="1" lang="en-US" altLang="ja-JP" dirty="0"/>
              <a:t>May 15-19, </a:t>
            </a:r>
            <a:r>
              <a:rPr kumimoji="1" lang="en-US" altLang="ja-JP" dirty="0" smtClean="0"/>
              <a:t>2019, by the kind host of </a:t>
            </a:r>
            <a:r>
              <a:rPr kumimoji="1" lang="en-US" altLang="ja-JP" dirty="0" err="1" smtClean="0"/>
              <a:t>Maroc</a:t>
            </a:r>
            <a:r>
              <a:rPr kumimoji="1" lang="en-US" altLang="ja-JP" dirty="0" smtClean="0"/>
              <a:t> M</a:t>
            </a:r>
            <a:r>
              <a:rPr kumimoji="1" lang="fr-CA" altLang="ja-JP" dirty="0" smtClean="0"/>
              <a:t>étéo</a:t>
            </a:r>
            <a:endParaRPr kumimoji="1" lang="ja-JP" altLang="en-US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01601" y="4344286"/>
            <a:ext cx="4498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The 2</a:t>
            </a:r>
            <a:r>
              <a:rPr kumimoji="1" lang="en-US" altLang="ja-JP" baseline="30000" dirty="0" smtClean="0"/>
              <a:t>nd</a:t>
            </a:r>
            <a:r>
              <a:rPr kumimoji="1" lang="en-US" altLang="ja-JP" dirty="0" smtClean="0"/>
              <a:t> Meeting in Offenbach</a:t>
            </a:r>
            <a:r>
              <a:rPr kumimoji="1" lang="fr-CA" altLang="ja-JP" dirty="0" smtClean="0"/>
              <a:t>, </a:t>
            </a:r>
            <a:r>
              <a:rPr kumimoji="1" lang="en-US" altLang="ja-JP" dirty="0"/>
              <a:t>May </a:t>
            </a:r>
            <a:r>
              <a:rPr kumimoji="1" lang="en-US" altLang="ja-JP" dirty="0" smtClean="0"/>
              <a:t>28 – June 1, 2018, by the kind host of DWD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36723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T-CTS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ET-CTS2017-presentationXX-template</Template>
  <TotalTime>207</TotalTime>
  <Words>484</Words>
  <Application>Microsoft Office PowerPoint</Application>
  <PresentationFormat>画面に合わせる (4:3)</PresentationFormat>
  <Paragraphs>60</Paragraphs>
  <Slides>9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9</vt:i4>
      </vt:variant>
    </vt:vector>
  </HeadingPairs>
  <TitlesOfParts>
    <vt:vector size="13" baseType="lpstr">
      <vt:lpstr>ＭＳ Ｐゴシック</vt:lpstr>
      <vt:lpstr>Arial</vt:lpstr>
      <vt:lpstr>Calibri</vt:lpstr>
      <vt:lpstr>ET-CTS2017-presentationXX-template</vt:lpstr>
      <vt:lpstr>PowerPoint プレゼンテーション</vt:lpstr>
      <vt:lpstr>Outcome of 2018 meeting</vt:lpstr>
      <vt:lpstr>Outcome of 2019 meeting</vt:lpstr>
      <vt:lpstr>Outcome of 2019 meeting</vt:lpstr>
      <vt:lpstr>Manual on Codes</vt:lpstr>
      <vt:lpstr>Toward WIS 2.0</vt:lpstr>
      <vt:lpstr>Impact of Constituent Body Reform</vt:lpstr>
      <vt:lpstr>PowerPoint プレゼンテーション</vt:lpstr>
      <vt:lpstr>PowerPoint プレゼンテーション</vt:lpstr>
    </vt:vector>
  </TitlesOfParts>
  <Company>Deutscher Wetterdienst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Glaser Ilona</dc:creator>
  <cp:lastModifiedBy>JH</cp:lastModifiedBy>
  <cp:revision>21</cp:revision>
  <dcterms:created xsi:type="dcterms:W3CDTF">2017-11-09T13:17:19Z</dcterms:created>
  <dcterms:modified xsi:type="dcterms:W3CDTF">2019-04-30T07:15:32Z</dcterms:modified>
</cp:coreProperties>
</file>