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tiff" ContentType="image/tif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664" r:id="rId2"/>
    <p:sldMasterId id="2147483673" r:id="rId3"/>
    <p:sldMasterId id="2147483675" r:id="rId4"/>
  </p:sldMasterIdLst>
  <p:notesMasterIdLst>
    <p:notesMasterId r:id="rId41"/>
  </p:notesMasterIdLst>
  <p:handoutMasterIdLst>
    <p:handoutMasterId r:id="rId42"/>
  </p:handoutMasterIdLst>
  <p:sldIdLst>
    <p:sldId id="258" r:id="rId5"/>
    <p:sldId id="355" r:id="rId6"/>
    <p:sldId id="409" r:id="rId7"/>
    <p:sldId id="362" r:id="rId8"/>
    <p:sldId id="418" r:id="rId9"/>
    <p:sldId id="358" r:id="rId10"/>
    <p:sldId id="412" r:id="rId11"/>
    <p:sldId id="411" r:id="rId12"/>
    <p:sldId id="363" r:id="rId13"/>
    <p:sldId id="420" r:id="rId14"/>
    <p:sldId id="421" r:id="rId15"/>
    <p:sldId id="422" r:id="rId16"/>
    <p:sldId id="425" r:id="rId17"/>
    <p:sldId id="364" r:id="rId18"/>
    <p:sldId id="413" r:id="rId19"/>
    <p:sldId id="414" r:id="rId20"/>
    <p:sldId id="417" r:id="rId21"/>
    <p:sldId id="365" r:id="rId22"/>
    <p:sldId id="366" r:id="rId23"/>
    <p:sldId id="367" r:id="rId24"/>
    <p:sldId id="368" r:id="rId25"/>
    <p:sldId id="419" r:id="rId26"/>
    <p:sldId id="369" r:id="rId27"/>
    <p:sldId id="370" r:id="rId28"/>
    <p:sldId id="424" r:id="rId29"/>
    <p:sldId id="371" r:id="rId30"/>
    <p:sldId id="434" r:id="rId31"/>
    <p:sldId id="432" r:id="rId32"/>
    <p:sldId id="431" r:id="rId33"/>
    <p:sldId id="396" r:id="rId34"/>
    <p:sldId id="377" r:id="rId35"/>
    <p:sldId id="403" r:id="rId36"/>
    <p:sldId id="401" r:id="rId37"/>
    <p:sldId id="404" r:id="rId38"/>
    <p:sldId id="433" r:id="rId39"/>
    <p:sldId id="428" r:id="rId40"/>
  </p:sldIdLst>
  <p:sldSz cx="9144000" cy="6858000" type="screen4x3"/>
  <p:notesSz cx="6669088"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F9FF"/>
    <a:srgbClr val="EAE9EB"/>
    <a:srgbClr val="368A4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2776" autoAdjust="0"/>
    <p:restoredTop sz="93382" autoAdjust="0"/>
  </p:normalViewPr>
  <p:slideViewPr>
    <p:cSldViewPr snapToGrid="0" snapToObjects="1" showGuides="1">
      <p:cViewPr varScale="1">
        <p:scale>
          <a:sx n="109" d="100"/>
          <a:sy n="109" d="100"/>
        </p:scale>
        <p:origin x="835" y="101"/>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98" d="100"/>
        <a:sy n="98" d="100"/>
      </p:scale>
      <p:origin x="0" y="0"/>
    </p:cViewPr>
  </p:sorterViewPr>
  <p:notesViewPr>
    <p:cSldViewPr snapToGrid="0" snapToObjects="1">
      <p:cViewPr varScale="1">
        <p:scale>
          <a:sx n="65" d="100"/>
          <a:sy n="65" d="100"/>
        </p:scale>
        <p:origin x="2674" y="3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664D7D-2511-D942-8C02-95586C565942}" type="doc">
      <dgm:prSet loTypeId="urn:microsoft.com/office/officeart/2005/8/layout/orgChart1" loCatId="hierarchy" qsTypeId="urn:microsoft.com/office/officeart/2005/8/quickstyle/simple1" qsCatId="simple" csTypeId="urn:microsoft.com/office/officeart/2005/8/colors/colorful2" csCatId="colorful" phldr="1"/>
      <dgm:spPr/>
      <dgm:t>
        <a:bodyPr/>
        <a:lstStyle/>
        <a:p>
          <a:endParaRPr lang="en-US"/>
        </a:p>
      </dgm:t>
    </dgm:pt>
    <dgm:pt modelId="{63A4D55B-DE20-A246-8B21-FC6D951564DF}">
      <dgm:prSet custT="1"/>
      <dgm:spPr>
        <a:scene3d>
          <a:camera prst="orthographicFront"/>
          <a:lightRig rig="threePt" dir="t"/>
        </a:scene3d>
        <a:sp3d>
          <a:bevelT w="165100" prst="coolSlant"/>
        </a:sp3d>
      </dgm:spPr>
      <dgm:t>
        <a:bodyPr/>
        <a:lstStyle/>
        <a:p>
          <a:r>
            <a:rPr lang="en-US" sz="2000" dirty="0"/>
            <a:t>FG-NET-2030</a:t>
          </a:r>
        </a:p>
      </dgm:t>
    </dgm:pt>
    <dgm:pt modelId="{CE6B760B-6865-FA49-A915-0676C05B0F77}" type="parTrans" cxnId="{973F0AC9-A51B-484E-9F4E-E66061D986ED}">
      <dgm:prSet/>
      <dgm:spPr/>
      <dgm:t>
        <a:bodyPr/>
        <a:lstStyle/>
        <a:p>
          <a:endParaRPr lang="en-US">
            <a:solidFill>
              <a:schemeClr val="tx1"/>
            </a:solidFill>
          </a:endParaRPr>
        </a:p>
      </dgm:t>
    </dgm:pt>
    <dgm:pt modelId="{8B244347-9410-1B4B-AB26-22417904CF1A}" type="sibTrans" cxnId="{973F0AC9-A51B-484E-9F4E-E66061D986ED}">
      <dgm:prSet/>
      <dgm:spPr/>
      <dgm:t>
        <a:bodyPr/>
        <a:lstStyle/>
        <a:p>
          <a:endParaRPr lang="en-US">
            <a:solidFill>
              <a:schemeClr val="tx1"/>
            </a:solidFill>
          </a:endParaRPr>
        </a:p>
      </dgm:t>
    </dgm:pt>
    <dgm:pt modelId="{93965483-DA4B-5F4A-9607-D7E57B1F36C3}">
      <dgm:prSet custT="1"/>
      <dgm:spPr>
        <a:solidFill>
          <a:srgbClr val="00B050"/>
        </a:solidFill>
        <a:scene3d>
          <a:camera prst="orthographicFront"/>
          <a:lightRig rig="threePt" dir="t"/>
        </a:scene3d>
        <a:sp3d>
          <a:bevelT w="165100" prst="coolSlant"/>
        </a:sp3d>
      </dgm:spPr>
      <dgm:t>
        <a:bodyPr/>
        <a:lstStyle/>
        <a:p>
          <a:r>
            <a:rPr lang="en-US" sz="1600" dirty="0" smtClean="0"/>
            <a:t>Sub-G-1</a:t>
          </a:r>
          <a:endParaRPr lang="en-US" sz="1600" dirty="0"/>
        </a:p>
        <a:p>
          <a:r>
            <a:rPr lang="en-US" sz="1600" dirty="0"/>
            <a:t>Use Cases and Requirements</a:t>
          </a:r>
        </a:p>
      </dgm:t>
    </dgm:pt>
    <dgm:pt modelId="{4F820499-AB80-944C-AF49-9ABEF0717CA7}" type="parTrans" cxnId="{6D893AE6-3403-6540-9524-2CF8FBA4DE31}">
      <dgm:prSet/>
      <dgm:spPr/>
      <dgm:t>
        <a:bodyPr/>
        <a:lstStyle/>
        <a:p>
          <a:endParaRPr lang="en-US">
            <a:solidFill>
              <a:schemeClr val="tx1"/>
            </a:solidFill>
          </a:endParaRPr>
        </a:p>
      </dgm:t>
    </dgm:pt>
    <dgm:pt modelId="{7057274F-A375-034E-8F78-9B5009550B9A}" type="sibTrans" cxnId="{6D893AE6-3403-6540-9524-2CF8FBA4DE31}">
      <dgm:prSet/>
      <dgm:spPr/>
      <dgm:t>
        <a:bodyPr/>
        <a:lstStyle/>
        <a:p>
          <a:endParaRPr lang="en-US">
            <a:solidFill>
              <a:schemeClr val="tx1"/>
            </a:solidFill>
          </a:endParaRPr>
        </a:p>
      </dgm:t>
    </dgm:pt>
    <dgm:pt modelId="{64B0B62E-F3A1-2B4E-87C1-3C703A4BF640}">
      <dgm:prSet custT="1"/>
      <dgm:spPr>
        <a:solidFill>
          <a:srgbClr val="00B050"/>
        </a:solidFill>
        <a:scene3d>
          <a:camera prst="orthographicFront"/>
          <a:lightRig rig="threePt" dir="t"/>
        </a:scene3d>
        <a:sp3d>
          <a:bevelT w="165100" prst="coolSlant"/>
        </a:sp3d>
      </dgm:spPr>
      <dgm:t>
        <a:bodyPr/>
        <a:lstStyle/>
        <a:p>
          <a:r>
            <a:rPr lang="en-US" sz="1600" dirty="0" smtClean="0"/>
            <a:t>Sub-G2</a:t>
          </a:r>
          <a:endParaRPr lang="en-US" sz="1600" dirty="0"/>
        </a:p>
        <a:p>
          <a:r>
            <a:rPr lang="en-US" sz="1600" dirty="0"/>
            <a:t>Network Services and </a:t>
          </a:r>
          <a:r>
            <a:rPr lang="en-US" sz="1600" dirty="0" smtClean="0"/>
            <a:t>Technologies </a:t>
          </a:r>
          <a:endParaRPr lang="en-US" sz="1600" dirty="0"/>
        </a:p>
      </dgm:t>
    </dgm:pt>
    <dgm:pt modelId="{30EC1CCD-1B27-4C4A-8540-64CA4BCC7376}" type="parTrans" cxnId="{1767B676-AF32-9343-9835-5D0CE68F7E7A}">
      <dgm:prSet/>
      <dgm:spPr/>
      <dgm:t>
        <a:bodyPr/>
        <a:lstStyle/>
        <a:p>
          <a:endParaRPr lang="en-US">
            <a:solidFill>
              <a:schemeClr val="tx1"/>
            </a:solidFill>
          </a:endParaRPr>
        </a:p>
      </dgm:t>
    </dgm:pt>
    <dgm:pt modelId="{7E81F6EA-9853-3D41-85DA-62AECDA9FACD}" type="sibTrans" cxnId="{1767B676-AF32-9343-9835-5D0CE68F7E7A}">
      <dgm:prSet/>
      <dgm:spPr/>
      <dgm:t>
        <a:bodyPr/>
        <a:lstStyle/>
        <a:p>
          <a:endParaRPr lang="en-US">
            <a:solidFill>
              <a:schemeClr val="tx1"/>
            </a:solidFill>
          </a:endParaRPr>
        </a:p>
      </dgm:t>
    </dgm:pt>
    <dgm:pt modelId="{06CD6E10-250E-4540-8597-41BF4DA918C0}">
      <dgm:prSet custT="1"/>
      <dgm:spPr>
        <a:solidFill>
          <a:srgbClr val="00B050"/>
        </a:solidFill>
        <a:scene3d>
          <a:camera prst="orthographicFront"/>
          <a:lightRig rig="threePt" dir="t"/>
        </a:scene3d>
        <a:sp3d>
          <a:bevelT w="165100" prst="coolSlant"/>
        </a:sp3d>
      </dgm:spPr>
      <dgm:t>
        <a:bodyPr/>
        <a:lstStyle/>
        <a:p>
          <a:r>
            <a:rPr lang="en-US" sz="1600" dirty="0" smtClean="0"/>
            <a:t>Sub-G3</a:t>
          </a:r>
          <a:endParaRPr lang="en-US" sz="1600" dirty="0"/>
        </a:p>
        <a:p>
          <a:r>
            <a:rPr lang="en-US" sz="1600" dirty="0" smtClean="0"/>
            <a:t>Architecture </a:t>
          </a:r>
          <a:r>
            <a:rPr lang="en-US" sz="1600" dirty="0"/>
            <a:t>and </a:t>
          </a:r>
          <a:r>
            <a:rPr lang="en-US" sz="1600" dirty="0" smtClean="0"/>
            <a:t>Infrastructure</a:t>
          </a:r>
          <a:endParaRPr lang="en-US" sz="1600" dirty="0"/>
        </a:p>
      </dgm:t>
    </dgm:pt>
    <dgm:pt modelId="{EA57469B-1381-B742-B18B-07D4915A900B}" type="parTrans" cxnId="{52C2709D-8437-8545-B572-26F063AA2D1E}">
      <dgm:prSet/>
      <dgm:spPr/>
      <dgm:t>
        <a:bodyPr/>
        <a:lstStyle/>
        <a:p>
          <a:endParaRPr lang="en-US">
            <a:solidFill>
              <a:schemeClr val="tx1"/>
            </a:solidFill>
          </a:endParaRPr>
        </a:p>
      </dgm:t>
    </dgm:pt>
    <dgm:pt modelId="{E45722A9-12A8-F94C-AAA5-FDD74E8C9777}" type="sibTrans" cxnId="{52C2709D-8437-8545-B572-26F063AA2D1E}">
      <dgm:prSet/>
      <dgm:spPr/>
      <dgm:t>
        <a:bodyPr/>
        <a:lstStyle/>
        <a:p>
          <a:endParaRPr lang="en-US">
            <a:solidFill>
              <a:schemeClr val="tx1"/>
            </a:solidFill>
          </a:endParaRPr>
        </a:p>
      </dgm:t>
    </dgm:pt>
    <dgm:pt modelId="{E946D6E9-A58C-4D45-A7AC-3530121B4932}">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600" b="0" dirty="0">
              <a:solidFill>
                <a:srgbClr val="C00000"/>
              </a:solidFill>
            </a:rPr>
            <a:t>New </a:t>
          </a:r>
          <a:r>
            <a:rPr lang="en-US" sz="1600" b="0" dirty="0" smtClean="0">
              <a:solidFill>
                <a:srgbClr val="C00000"/>
              </a:solidFill>
            </a:rPr>
            <a:t>(Network) Services</a:t>
          </a:r>
          <a:endParaRPr lang="en-US" sz="1600" b="0" dirty="0">
            <a:solidFill>
              <a:srgbClr val="C00000"/>
            </a:solidFill>
          </a:endParaRPr>
        </a:p>
      </dgm:t>
    </dgm:pt>
    <dgm:pt modelId="{BCB37D64-1A81-8546-93D1-AF0D37BC02F1}" type="parTrans" cxnId="{F319C34D-F584-9740-900B-DC09DA5281CB}">
      <dgm:prSet/>
      <dgm:spPr/>
      <dgm:t>
        <a:bodyPr/>
        <a:lstStyle/>
        <a:p>
          <a:endParaRPr lang="en-US">
            <a:solidFill>
              <a:schemeClr val="tx1"/>
            </a:solidFill>
          </a:endParaRPr>
        </a:p>
      </dgm:t>
    </dgm:pt>
    <dgm:pt modelId="{A6EA4548-C70B-4144-AC61-BB85AF10B886}" type="sibTrans" cxnId="{F319C34D-F584-9740-900B-DC09DA5281CB}">
      <dgm:prSet/>
      <dgm:spPr/>
      <dgm:t>
        <a:bodyPr/>
        <a:lstStyle/>
        <a:p>
          <a:endParaRPr lang="en-US">
            <a:solidFill>
              <a:schemeClr val="tx1"/>
            </a:solidFill>
          </a:endParaRPr>
        </a:p>
      </dgm:t>
    </dgm:pt>
    <dgm:pt modelId="{CD7E8134-0B5F-4644-A11B-EDECE354BE04}">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600" b="0" dirty="0">
              <a:solidFill>
                <a:srgbClr val="C00000"/>
              </a:solidFill>
            </a:rPr>
            <a:t>Technical Gap</a:t>
          </a:r>
        </a:p>
      </dgm:t>
    </dgm:pt>
    <dgm:pt modelId="{5A293684-BA86-2A42-80FC-382F4208B650}" type="parTrans" cxnId="{A052C482-50D3-9B47-A68E-ED4BD37770FB}">
      <dgm:prSet/>
      <dgm:spPr/>
      <dgm:t>
        <a:bodyPr/>
        <a:lstStyle/>
        <a:p>
          <a:endParaRPr lang="en-US">
            <a:solidFill>
              <a:schemeClr val="tx1"/>
            </a:solidFill>
          </a:endParaRPr>
        </a:p>
      </dgm:t>
    </dgm:pt>
    <dgm:pt modelId="{F5A28F85-C2BA-C94F-A303-E1943164C293}" type="sibTrans" cxnId="{A052C482-50D3-9B47-A68E-ED4BD37770FB}">
      <dgm:prSet/>
      <dgm:spPr/>
      <dgm:t>
        <a:bodyPr/>
        <a:lstStyle/>
        <a:p>
          <a:endParaRPr lang="en-US">
            <a:solidFill>
              <a:schemeClr val="tx1"/>
            </a:solidFill>
          </a:endParaRPr>
        </a:p>
      </dgm:t>
    </dgm:pt>
    <dgm:pt modelId="{F5A19734-BCEB-485D-AD1C-27B4886CBB7B}">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600" b="0" dirty="0">
              <a:solidFill>
                <a:srgbClr val="C00000"/>
              </a:solidFill>
            </a:rPr>
            <a:t>Terminology</a:t>
          </a:r>
        </a:p>
      </dgm:t>
    </dgm:pt>
    <dgm:pt modelId="{8E8BE035-B62D-4F98-8D66-868053F13DE0}" type="parTrans" cxnId="{40523DCE-82BE-4E78-B3DE-221F049A1370}">
      <dgm:prSet/>
      <dgm:spPr/>
      <dgm:t>
        <a:bodyPr/>
        <a:lstStyle/>
        <a:p>
          <a:endParaRPr lang="en-US"/>
        </a:p>
      </dgm:t>
    </dgm:pt>
    <dgm:pt modelId="{5A005AE3-F981-40A0-8CB0-87F8423E7A8C}" type="sibTrans" cxnId="{40523DCE-82BE-4E78-B3DE-221F049A1370}">
      <dgm:prSet/>
      <dgm:spPr/>
      <dgm:t>
        <a:bodyPr/>
        <a:lstStyle/>
        <a:p>
          <a:endParaRPr lang="en-US"/>
        </a:p>
      </dgm:t>
    </dgm:pt>
    <dgm:pt modelId="{C66F4B45-F563-46A5-8994-BAB7FA885C60}">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600" b="0" dirty="0">
              <a:solidFill>
                <a:srgbClr val="C00000"/>
              </a:solidFill>
            </a:rPr>
            <a:t>New Technology Roadmap</a:t>
          </a:r>
        </a:p>
      </dgm:t>
    </dgm:pt>
    <dgm:pt modelId="{FC641F87-0E29-4201-92EB-1A4AAC77A90D}" type="parTrans" cxnId="{75A1E3EB-751C-4C58-A3D7-EC46E6E9CBD8}">
      <dgm:prSet/>
      <dgm:spPr/>
      <dgm:t>
        <a:bodyPr/>
        <a:lstStyle/>
        <a:p>
          <a:endParaRPr lang="en-US"/>
        </a:p>
      </dgm:t>
    </dgm:pt>
    <dgm:pt modelId="{9F7A702F-B37E-4E96-A61D-3BC5C21F9FE1}" type="sibTrans" cxnId="{75A1E3EB-751C-4C58-A3D7-EC46E6E9CBD8}">
      <dgm:prSet/>
      <dgm:spPr/>
      <dgm:t>
        <a:bodyPr/>
        <a:lstStyle/>
        <a:p>
          <a:endParaRPr lang="en-US"/>
        </a:p>
      </dgm:t>
    </dgm:pt>
    <dgm:pt modelId="{21B97C16-4D26-435E-BFFA-D6BD79D39E0D}">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800" dirty="0" smtClean="0">
              <a:solidFill>
                <a:srgbClr val="C00000"/>
              </a:solidFill>
            </a:rPr>
            <a:t>Terrestrial and Satellite</a:t>
          </a:r>
          <a:endParaRPr lang="en-US" sz="1800" dirty="0">
            <a:solidFill>
              <a:srgbClr val="C00000"/>
            </a:solidFill>
          </a:endParaRPr>
        </a:p>
      </dgm:t>
    </dgm:pt>
    <dgm:pt modelId="{FF57FBC3-E083-4CA4-82FA-198C749431F7}" type="parTrans" cxnId="{416D7997-56C7-4861-A698-06076B87F23E}">
      <dgm:prSet/>
      <dgm:spPr/>
      <dgm:t>
        <a:bodyPr/>
        <a:lstStyle/>
        <a:p>
          <a:endParaRPr lang="en-US"/>
        </a:p>
      </dgm:t>
    </dgm:pt>
    <dgm:pt modelId="{C0B074EC-A614-4E33-AEDB-38EB6FE0C31E}" type="sibTrans" cxnId="{416D7997-56C7-4861-A698-06076B87F23E}">
      <dgm:prSet/>
      <dgm:spPr/>
      <dgm:t>
        <a:bodyPr/>
        <a:lstStyle/>
        <a:p>
          <a:endParaRPr lang="en-US"/>
        </a:p>
      </dgm:t>
    </dgm:pt>
    <dgm:pt modelId="{609B40FC-1242-4C07-8643-6DFD30F6A4DC}">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800" dirty="0" err="1">
              <a:solidFill>
                <a:srgbClr val="C00000"/>
              </a:solidFill>
            </a:rPr>
            <a:t>Trustability</a:t>
          </a:r>
          <a:endParaRPr lang="en-US" sz="1800" dirty="0">
            <a:solidFill>
              <a:srgbClr val="C00000"/>
            </a:solidFill>
          </a:endParaRPr>
        </a:p>
      </dgm:t>
    </dgm:pt>
    <dgm:pt modelId="{AB860622-285A-4222-8AE9-C15569E8FE47}" type="parTrans" cxnId="{CDCE5EEE-573F-4110-9AA0-2A3907C351D2}">
      <dgm:prSet/>
      <dgm:spPr/>
      <dgm:t>
        <a:bodyPr/>
        <a:lstStyle/>
        <a:p>
          <a:endParaRPr lang="en-US"/>
        </a:p>
      </dgm:t>
    </dgm:pt>
    <dgm:pt modelId="{D35C1C48-80AC-4422-8979-0B83AFA970DE}" type="sibTrans" cxnId="{CDCE5EEE-573F-4110-9AA0-2A3907C351D2}">
      <dgm:prSet/>
      <dgm:spPr/>
      <dgm:t>
        <a:bodyPr/>
        <a:lstStyle/>
        <a:p>
          <a:endParaRPr lang="en-US"/>
        </a:p>
      </dgm:t>
    </dgm:pt>
    <dgm:pt modelId="{A546D987-EAF0-4E40-985B-D00581C735C5}">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600" dirty="0">
              <a:solidFill>
                <a:srgbClr val="C00000"/>
              </a:solidFill>
            </a:rPr>
            <a:t>Use Cases</a:t>
          </a:r>
        </a:p>
      </dgm:t>
    </dgm:pt>
    <dgm:pt modelId="{071056A0-456B-4B48-9B6A-41C0E6714D0C}" type="parTrans" cxnId="{38153326-4449-4C2D-BF4D-E9F0695F4A53}">
      <dgm:prSet/>
      <dgm:spPr/>
      <dgm:t>
        <a:bodyPr/>
        <a:lstStyle/>
        <a:p>
          <a:endParaRPr lang="en-US"/>
        </a:p>
      </dgm:t>
    </dgm:pt>
    <dgm:pt modelId="{E730FD9A-4E86-439D-A79E-A0F60E358D1A}" type="sibTrans" cxnId="{38153326-4449-4C2D-BF4D-E9F0695F4A53}">
      <dgm:prSet/>
      <dgm:spPr/>
      <dgm:t>
        <a:bodyPr/>
        <a:lstStyle/>
        <a:p>
          <a:endParaRPr lang="en-US"/>
        </a:p>
      </dgm:t>
    </dgm:pt>
    <dgm:pt modelId="{627E2782-848E-42B4-8CA0-72E06DD4B61F}">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800" dirty="0">
              <a:solidFill>
                <a:srgbClr val="C00000"/>
              </a:solidFill>
            </a:rPr>
            <a:t>Requirements</a:t>
          </a:r>
        </a:p>
      </dgm:t>
    </dgm:pt>
    <dgm:pt modelId="{38DECD82-1239-4C33-B882-19AE0EA3A8CC}" type="parTrans" cxnId="{2B9A86D1-FDA8-4E1C-BDDE-66B610801CD6}">
      <dgm:prSet/>
      <dgm:spPr/>
      <dgm:t>
        <a:bodyPr/>
        <a:lstStyle/>
        <a:p>
          <a:endParaRPr lang="en-US"/>
        </a:p>
      </dgm:t>
    </dgm:pt>
    <dgm:pt modelId="{B8B749B0-32AE-4C69-A68D-75A2A28F1125}" type="sibTrans" cxnId="{2B9A86D1-FDA8-4E1C-BDDE-66B610801CD6}">
      <dgm:prSet/>
      <dgm:spPr/>
      <dgm:t>
        <a:bodyPr/>
        <a:lstStyle/>
        <a:p>
          <a:endParaRPr lang="en-US"/>
        </a:p>
      </dgm:t>
    </dgm:pt>
    <dgm:pt modelId="{426A9A3E-65DA-490E-B945-80F4DDD310B2}">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800" dirty="0">
              <a:solidFill>
                <a:srgbClr val="C00000"/>
              </a:solidFill>
            </a:rPr>
            <a:t>Trends Analysis</a:t>
          </a:r>
        </a:p>
      </dgm:t>
    </dgm:pt>
    <dgm:pt modelId="{AB66F7E6-17E8-4CE2-9BDC-E1666C9F728F}" type="parTrans" cxnId="{FAB1E559-DB45-4174-9D03-7DD0E04BD56C}">
      <dgm:prSet/>
      <dgm:spPr/>
      <dgm:t>
        <a:bodyPr/>
        <a:lstStyle/>
        <a:p>
          <a:endParaRPr lang="en-US"/>
        </a:p>
      </dgm:t>
    </dgm:pt>
    <dgm:pt modelId="{5A8EA980-447E-45C0-B939-196C3F2C6964}" type="sibTrans" cxnId="{FAB1E559-DB45-4174-9D03-7DD0E04BD56C}">
      <dgm:prSet/>
      <dgm:spPr/>
      <dgm:t>
        <a:bodyPr/>
        <a:lstStyle/>
        <a:p>
          <a:endParaRPr lang="en-US"/>
        </a:p>
      </dgm:t>
    </dgm:pt>
    <dgm:pt modelId="{03A60240-F5DB-4B2F-98F6-CB5BB32A91FE}">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800" dirty="0" smtClean="0">
              <a:solidFill>
                <a:srgbClr val="C00000"/>
              </a:solidFill>
            </a:rPr>
            <a:t>Concepts and Principles</a:t>
          </a:r>
          <a:endParaRPr lang="en-US" sz="1800" dirty="0">
            <a:solidFill>
              <a:srgbClr val="C00000"/>
            </a:solidFill>
          </a:endParaRPr>
        </a:p>
      </dgm:t>
    </dgm:pt>
    <dgm:pt modelId="{59AB9E66-FF00-4C1B-B996-5AC4FCD2B23A}" type="parTrans" cxnId="{642F87CA-49CF-4839-8429-F91DC4165092}">
      <dgm:prSet/>
      <dgm:spPr/>
      <dgm:t>
        <a:bodyPr/>
        <a:lstStyle/>
        <a:p>
          <a:endParaRPr lang="en-US"/>
        </a:p>
      </dgm:t>
    </dgm:pt>
    <dgm:pt modelId="{FE85A189-9B1C-4783-B517-85034B3CE363}" type="sibTrans" cxnId="{642F87CA-49CF-4839-8429-F91DC4165092}">
      <dgm:prSet/>
      <dgm:spPr/>
      <dgm:t>
        <a:bodyPr/>
        <a:lstStyle/>
        <a:p>
          <a:endParaRPr lang="en-US"/>
        </a:p>
      </dgm:t>
    </dgm:pt>
    <dgm:pt modelId="{9658B92C-9754-409B-9876-69EA9A86728E}">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800" dirty="0" smtClean="0">
              <a:solidFill>
                <a:srgbClr val="C00000"/>
              </a:solidFill>
            </a:rPr>
            <a:t>Architectural Gaps</a:t>
          </a:r>
          <a:endParaRPr lang="en-US" sz="1800" dirty="0">
            <a:solidFill>
              <a:srgbClr val="C00000"/>
            </a:solidFill>
          </a:endParaRPr>
        </a:p>
      </dgm:t>
    </dgm:pt>
    <dgm:pt modelId="{E371EC0E-AC54-49DE-A136-BC506FF12F6A}" type="parTrans" cxnId="{1927C44B-E64D-4777-9AEB-DFE160368756}">
      <dgm:prSet/>
      <dgm:spPr/>
      <dgm:t>
        <a:bodyPr/>
        <a:lstStyle/>
        <a:p>
          <a:endParaRPr lang="en-US"/>
        </a:p>
      </dgm:t>
    </dgm:pt>
    <dgm:pt modelId="{2900B178-045C-4CC4-A01B-DA1E56713AF6}" type="sibTrans" cxnId="{1927C44B-E64D-4777-9AEB-DFE160368756}">
      <dgm:prSet/>
      <dgm:spPr/>
      <dgm:t>
        <a:bodyPr/>
        <a:lstStyle/>
        <a:p>
          <a:endParaRPr lang="en-US"/>
        </a:p>
      </dgm:t>
    </dgm:pt>
    <dgm:pt modelId="{DD5D769B-C318-47C5-BFA1-5C4538941606}">
      <dgm:prSet custT="1"/>
      <dgm:spPr>
        <a:solidFill>
          <a:schemeClr val="accent4">
            <a:lumMod val="40000"/>
            <a:lumOff val="60000"/>
          </a:schemeClr>
        </a:solidFill>
        <a:scene3d>
          <a:camera prst="orthographicFront"/>
          <a:lightRig rig="threePt" dir="t"/>
        </a:scene3d>
        <a:sp3d>
          <a:bevelT w="165100" prst="coolSlant"/>
        </a:sp3d>
      </dgm:spPr>
      <dgm:t>
        <a:bodyPr/>
        <a:lstStyle/>
        <a:p>
          <a:r>
            <a:rPr lang="en-US" sz="1800" dirty="0" smtClean="0">
              <a:solidFill>
                <a:srgbClr val="C00000"/>
              </a:solidFill>
            </a:rPr>
            <a:t>Layering and Interfaces</a:t>
          </a:r>
          <a:endParaRPr lang="en-US" sz="1800" dirty="0">
            <a:solidFill>
              <a:srgbClr val="C00000"/>
            </a:solidFill>
          </a:endParaRPr>
        </a:p>
      </dgm:t>
    </dgm:pt>
    <dgm:pt modelId="{4A3FCA86-48A4-4A93-9285-E22A23B2AD3D}" type="sibTrans" cxnId="{40D1D2FB-E343-40D2-A4FD-226045070336}">
      <dgm:prSet/>
      <dgm:spPr/>
      <dgm:t>
        <a:bodyPr/>
        <a:lstStyle/>
        <a:p>
          <a:endParaRPr lang="en-US"/>
        </a:p>
      </dgm:t>
    </dgm:pt>
    <dgm:pt modelId="{82C73622-7A81-42BF-8A2F-0B23E51A47EA}" type="parTrans" cxnId="{40D1D2FB-E343-40D2-A4FD-226045070336}">
      <dgm:prSet/>
      <dgm:spPr/>
      <dgm:t>
        <a:bodyPr/>
        <a:lstStyle/>
        <a:p>
          <a:endParaRPr lang="en-US"/>
        </a:p>
      </dgm:t>
    </dgm:pt>
    <dgm:pt modelId="{12ED6B79-1283-0847-A82B-0EDAAFF71537}" type="pres">
      <dgm:prSet presAssocID="{87664D7D-2511-D942-8C02-95586C565942}" presName="hierChild1" presStyleCnt="0">
        <dgm:presLayoutVars>
          <dgm:orgChart val="1"/>
          <dgm:chPref val="1"/>
          <dgm:dir/>
          <dgm:animOne val="branch"/>
          <dgm:animLvl val="lvl"/>
          <dgm:resizeHandles/>
        </dgm:presLayoutVars>
      </dgm:prSet>
      <dgm:spPr/>
      <dgm:t>
        <a:bodyPr/>
        <a:lstStyle/>
        <a:p>
          <a:endParaRPr lang="en-US"/>
        </a:p>
      </dgm:t>
    </dgm:pt>
    <dgm:pt modelId="{6912EF84-1934-344A-9253-8D3EB4E2719D}" type="pres">
      <dgm:prSet presAssocID="{63A4D55B-DE20-A246-8B21-FC6D951564DF}" presName="hierRoot1" presStyleCnt="0">
        <dgm:presLayoutVars>
          <dgm:hierBranch val="init"/>
        </dgm:presLayoutVars>
      </dgm:prSet>
      <dgm:spPr/>
    </dgm:pt>
    <dgm:pt modelId="{CF71BE10-DA67-324C-8B60-0D3E686DF2FD}" type="pres">
      <dgm:prSet presAssocID="{63A4D55B-DE20-A246-8B21-FC6D951564DF}" presName="rootComposite1" presStyleCnt="0"/>
      <dgm:spPr/>
    </dgm:pt>
    <dgm:pt modelId="{502D7640-89F5-DE48-94D3-5FEEECC118A9}" type="pres">
      <dgm:prSet presAssocID="{63A4D55B-DE20-A246-8B21-FC6D951564DF}" presName="rootText1" presStyleLbl="node0" presStyleIdx="0" presStyleCnt="1" custScaleX="293359" custLinFactNeighborX="-37406" custLinFactNeighborY="-78">
        <dgm:presLayoutVars>
          <dgm:chPref val="3"/>
        </dgm:presLayoutVars>
      </dgm:prSet>
      <dgm:spPr/>
      <dgm:t>
        <a:bodyPr/>
        <a:lstStyle/>
        <a:p>
          <a:endParaRPr lang="en-US"/>
        </a:p>
      </dgm:t>
    </dgm:pt>
    <dgm:pt modelId="{601D239A-7B2D-C947-B066-D7C3F32355C1}" type="pres">
      <dgm:prSet presAssocID="{63A4D55B-DE20-A246-8B21-FC6D951564DF}" presName="rootConnector1" presStyleLbl="node1" presStyleIdx="0" presStyleCnt="0"/>
      <dgm:spPr/>
      <dgm:t>
        <a:bodyPr/>
        <a:lstStyle/>
        <a:p>
          <a:endParaRPr lang="en-US"/>
        </a:p>
      </dgm:t>
    </dgm:pt>
    <dgm:pt modelId="{788780EE-54E5-9441-8442-3272C6904517}" type="pres">
      <dgm:prSet presAssocID="{63A4D55B-DE20-A246-8B21-FC6D951564DF}" presName="hierChild2" presStyleCnt="0"/>
      <dgm:spPr/>
    </dgm:pt>
    <dgm:pt modelId="{00043A71-56F7-B546-ADD1-00CAEA97B00F}" type="pres">
      <dgm:prSet presAssocID="{4F820499-AB80-944C-AF49-9ABEF0717CA7}" presName="Name37" presStyleLbl="parChTrans1D2" presStyleIdx="0" presStyleCnt="4"/>
      <dgm:spPr/>
      <dgm:t>
        <a:bodyPr/>
        <a:lstStyle/>
        <a:p>
          <a:endParaRPr lang="en-US"/>
        </a:p>
      </dgm:t>
    </dgm:pt>
    <dgm:pt modelId="{C8A15C2A-6412-E241-AA4F-520AFC455E34}" type="pres">
      <dgm:prSet presAssocID="{93965483-DA4B-5F4A-9607-D7E57B1F36C3}" presName="hierRoot2" presStyleCnt="0">
        <dgm:presLayoutVars>
          <dgm:hierBranch val="init"/>
        </dgm:presLayoutVars>
      </dgm:prSet>
      <dgm:spPr/>
    </dgm:pt>
    <dgm:pt modelId="{BBEA6460-4DB1-2B47-89C6-9AB14B3FCB52}" type="pres">
      <dgm:prSet presAssocID="{93965483-DA4B-5F4A-9607-D7E57B1F36C3}" presName="rootComposite" presStyleCnt="0"/>
      <dgm:spPr/>
    </dgm:pt>
    <dgm:pt modelId="{97DA3537-FC03-3149-80DE-CA07A9419961}" type="pres">
      <dgm:prSet presAssocID="{93965483-DA4B-5F4A-9607-D7E57B1F36C3}" presName="rootText" presStyleLbl="node2" presStyleIdx="0" presStyleCnt="4" custScaleX="118643" custScaleY="148480" custLinFactX="-41402" custLinFactNeighborX="-100000">
        <dgm:presLayoutVars>
          <dgm:chPref val="3"/>
        </dgm:presLayoutVars>
      </dgm:prSet>
      <dgm:spPr/>
      <dgm:t>
        <a:bodyPr/>
        <a:lstStyle/>
        <a:p>
          <a:endParaRPr lang="en-US"/>
        </a:p>
      </dgm:t>
    </dgm:pt>
    <dgm:pt modelId="{9AEE22F1-E111-0E40-92B7-64E198CE866C}" type="pres">
      <dgm:prSet presAssocID="{93965483-DA4B-5F4A-9607-D7E57B1F36C3}" presName="rootConnector" presStyleLbl="node2" presStyleIdx="0" presStyleCnt="4"/>
      <dgm:spPr/>
      <dgm:t>
        <a:bodyPr/>
        <a:lstStyle/>
        <a:p>
          <a:endParaRPr lang="en-US"/>
        </a:p>
      </dgm:t>
    </dgm:pt>
    <dgm:pt modelId="{AAAA8D6D-56F4-024D-92E5-490C4677899E}" type="pres">
      <dgm:prSet presAssocID="{93965483-DA4B-5F4A-9607-D7E57B1F36C3}" presName="hierChild4" presStyleCnt="0"/>
      <dgm:spPr/>
    </dgm:pt>
    <dgm:pt modelId="{878A25A4-5E8A-4F2F-8D93-269103059FCC}" type="pres">
      <dgm:prSet presAssocID="{071056A0-456B-4B48-9B6A-41C0E6714D0C}" presName="Name37" presStyleLbl="parChTrans1D3" presStyleIdx="0" presStyleCnt="11"/>
      <dgm:spPr/>
      <dgm:t>
        <a:bodyPr/>
        <a:lstStyle/>
        <a:p>
          <a:endParaRPr lang="en-US"/>
        </a:p>
      </dgm:t>
    </dgm:pt>
    <dgm:pt modelId="{6F0E4866-84B7-4599-8365-023D8455C8A7}" type="pres">
      <dgm:prSet presAssocID="{A546D987-EAF0-4E40-985B-D00581C735C5}" presName="hierRoot2" presStyleCnt="0">
        <dgm:presLayoutVars>
          <dgm:hierBranch val="init"/>
        </dgm:presLayoutVars>
      </dgm:prSet>
      <dgm:spPr/>
    </dgm:pt>
    <dgm:pt modelId="{07D0AAFB-10DC-4CBC-A6B1-E947E8805232}" type="pres">
      <dgm:prSet presAssocID="{A546D987-EAF0-4E40-985B-D00581C735C5}" presName="rootComposite" presStyleCnt="0"/>
      <dgm:spPr/>
    </dgm:pt>
    <dgm:pt modelId="{8405D638-A727-414B-B0C0-F9A0BD5A7386}" type="pres">
      <dgm:prSet presAssocID="{A546D987-EAF0-4E40-985B-D00581C735C5}" presName="rootText" presStyleLbl="node3" presStyleIdx="0" presStyleCnt="11" custScaleX="88580" custLinFactX="-11558" custLinFactNeighborX="-100000" custLinFactNeighborY="92">
        <dgm:presLayoutVars>
          <dgm:chPref val="3"/>
        </dgm:presLayoutVars>
      </dgm:prSet>
      <dgm:spPr/>
      <dgm:t>
        <a:bodyPr/>
        <a:lstStyle/>
        <a:p>
          <a:endParaRPr lang="en-US"/>
        </a:p>
      </dgm:t>
    </dgm:pt>
    <dgm:pt modelId="{AA0F32B6-C58F-4C1B-A829-1513AB01CBBC}" type="pres">
      <dgm:prSet presAssocID="{A546D987-EAF0-4E40-985B-D00581C735C5}" presName="rootConnector" presStyleLbl="node3" presStyleIdx="0" presStyleCnt="11"/>
      <dgm:spPr/>
      <dgm:t>
        <a:bodyPr/>
        <a:lstStyle/>
        <a:p>
          <a:endParaRPr lang="en-US"/>
        </a:p>
      </dgm:t>
    </dgm:pt>
    <dgm:pt modelId="{F882DABD-EEC3-4141-AFEF-1E3DC4084AD8}" type="pres">
      <dgm:prSet presAssocID="{A546D987-EAF0-4E40-985B-D00581C735C5}" presName="hierChild4" presStyleCnt="0"/>
      <dgm:spPr/>
    </dgm:pt>
    <dgm:pt modelId="{5AECE0A7-625E-4906-9E45-6F37C993C75B}" type="pres">
      <dgm:prSet presAssocID="{A546D987-EAF0-4E40-985B-D00581C735C5}" presName="hierChild5" presStyleCnt="0"/>
      <dgm:spPr/>
    </dgm:pt>
    <dgm:pt modelId="{0F159297-4056-4B4E-8F0B-1B914A1BB905}" type="pres">
      <dgm:prSet presAssocID="{38DECD82-1239-4C33-B882-19AE0EA3A8CC}" presName="Name37" presStyleLbl="parChTrans1D3" presStyleIdx="1" presStyleCnt="11"/>
      <dgm:spPr/>
      <dgm:t>
        <a:bodyPr/>
        <a:lstStyle/>
        <a:p>
          <a:endParaRPr lang="en-US"/>
        </a:p>
      </dgm:t>
    </dgm:pt>
    <dgm:pt modelId="{FB81C64A-592C-422F-9058-397C4EDBA49B}" type="pres">
      <dgm:prSet presAssocID="{627E2782-848E-42B4-8CA0-72E06DD4B61F}" presName="hierRoot2" presStyleCnt="0">
        <dgm:presLayoutVars>
          <dgm:hierBranch val="init"/>
        </dgm:presLayoutVars>
      </dgm:prSet>
      <dgm:spPr/>
    </dgm:pt>
    <dgm:pt modelId="{36BBB6E1-7CF1-48FA-BFF1-0BF413CF80AF}" type="pres">
      <dgm:prSet presAssocID="{627E2782-848E-42B4-8CA0-72E06DD4B61F}" presName="rootComposite" presStyleCnt="0"/>
      <dgm:spPr/>
    </dgm:pt>
    <dgm:pt modelId="{B380B7A0-4D9D-4821-BA39-D80FA4D7F55E}" type="pres">
      <dgm:prSet presAssocID="{627E2782-848E-42B4-8CA0-72E06DD4B61F}" presName="rootText" presStyleLbl="node3" presStyleIdx="1" presStyleCnt="11" custScaleX="116531" custLinFactX="-15361" custLinFactNeighborX="-100000" custLinFactNeighborY="-10234">
        <dgm:presLayoutVars>
          <dgm:chPref val="3"/>
        </dgm:presLayoutVars>
      </dgm:prSet>
      <dgm:spPr/>
      <dgm:t>
        <a:bodyPr/>
        <a:lstStyle/>
        <a:p>
          <a:endParaRPr lang="en-US"/>
        </a:p>
      </dgm:t>
    </dgm:pt>
    <dgm:pt modelId="{0D801DE0-8237-45DE-AD23-6EEB705B4A57}" type="pres">
      <dgm:prSet presAssocID="{627E2782-848E-42B4-8CA0-72E06DD4B61F}" presName="rootConnector" presStyleLbl="node3" presStyleIdx="1" presStyleCnt="11"/>
      <dgm:spPr/>
      <dgm:t>
        <a:bodyPr/>
        <a:lstStyle/>
        <a:p>
          <a:endParaRPr lang="en-US"/>
        </a:p>
      </dgm:t>
    </dgm:pt>
    <dgm:pt modelId="{7AAD235F-21CF-4A34-81F8-1F5F9CAB5371}" type="pres">
      <dgm:prSet presAssocID="{627E2782-848E-42B4-8CA0-72E06DD4B61F}" presName="hierChild4" presStyleCnt="0"/>
      <dgm:spPr/>
    </dgm:pt>
    <dgm:pt modelId="{9F9C17BB-5A3B-4B0A-A03D-AEF8D97EFD96}" type="pres">
      <dgm:prSet presAssocID="{627E2782-848E-42B4-8CA0-72E06DD4B61F}" presName="hierChild5" presStyleCnt="0"/>
      <dgm:spPr/>
    </dgm:pt>
    <dgm:pt modelId="{61855108-3F9B-43B6-B60A-0288D66059EE}" type="pres">
      <dgm:prSet presAssocID="{AB66F7E6-17E8-4CE2-9BDC-E1666C9F728F}" presName="Name37" presStyleLbl="parChTrans1D3" presStyleIdx="2" presStyleCnt="11"/>
      <dgm:spPr/>
      <dgm:t>
        <a:bodyPr/>
        <a:lstStyle/>
        <a:p>
          <a:endParaRPr lang="en-US"/>
        </a:p>
      </dgm:t>
    </dgm:pt>
    <dgm:pt modelId="{C732AC36-5B9F-4900-A64D-805F7697EC82}" type="pres">
      <dgm:prSet presAssocID="{426A9A3E-65DA-490E-B945-80F4DDD310B2}" presName="hierRoot2" presStyleCnt="0">
        <dgm:presLayoutVars>
          <dgm:hierBranch val="init"/>
        </dgm:presLayoutVars>
      </dgm:prSet>
      <dgm:spPr/>
    </dgm:pt>
    <dgm:pt modelId="{8D244490-4A9D-4BB7-BF88-4AB3008AF89B}" type="pres">
      <dgm:prSet presAssocID="{426A9A3E-65DA-490E-B945-80F4DDD310B2}" presName="rootComposite" presStyleCnt="0"/>
      <dgm:spPr/>
    </dgm:pt>
    <dgm:pt modelId="{1D80DF88-23D0-42EA-AD9C-11D76782216C}" type="pres">
      <dgm:prSet presAssocID="{426A9A3E-65DA-490E-B945-80F4DDD310B2}" presName="rootText" presStyleLbl="node3" presStyleIdx="2" presStyleCnt="11" custScaleX="113602" custLinFactX="-16583" custLinFactNeighborX="-100000" custLinFactNeighborY="-14315">
        <dgm:presLayoutVars>
          <dgm:chPref val="3"/>
        </dgm:presLayoutVars>
      </dgm:prSet>
      <dgm:spPr/>
      <dgm:t>
        <a:bodyPr/>
        <a:lstStyle/>
        <a:p>
          <a:endParaRPr lang="en-US"/>
        </a:p>
      </dgm:t>
    </dgm:pt>
    <dgm:pt modelId="{5F19812C-4728-416E-BF53-D987A47B5904}" type="pres">
      <dgm:prSet presAssocID="{426A9A3E-65DA-490E-B945-80F4DDD310B2}" presName="rootConnector" presStyleLbl="node3" presStyleIdx="2" presStyleCnt="11"/>
      <dgm:spPr/>
      <dgm:t>
        <a:bodyPr/>
        <a:lstStyle/>
        <a:p>
          <a:endParaRPr lang="en-US"/>
        </a:p>
      </dgm:t>
    </dgm:pt>
    <dgm:pt modelId="{4D36FF17-9D0F-47E4-922C-4FDDC108D9EF}" type="pres">
      <dgm:prSet presAssocID="{426A9A3E-65DA-490E-B945-80F4DDD310B2}" presName="hierChild4" presStyleCnt="0"/>
      <dgm:spPr/>
    </dgm:pt>
    <dgm:pt modelId="{2990BDFD-ACF3-4522-94A4-76100944B4A2}" type="pres">
      <dgm:prSet presAssocID="{426A9A3E-65DA-490E-B945-80F4DDD310B2}" presName="hierChild5" presStyleCnt="0"/>
      <dgm:spPr/>
    </dgm:pt>
    <dgm:pt modelId="{41A6649C-2ACC-DD44-B170-D6FEF55DED04}" type="pres">
      <dgm:prSet presAssocID="{93965483-DA4B-5F4A-9607-D7E57B1F36C3}" presName="hierChild5" presStyleCnt="0"/>
      <dgm:spPr/>
    </dgm:pt>
    <dgm:pt modelId="{C0E8598C-8732-0446-9DD5-5E1404B3E6AD}" type="pres">
      <dgm:prSet presAssocID="{30EC1CCD-1B27-4C4A-8540-64CA4BCC7376}" presName="Name37" presStyleLbl="parChTrans1D2" presStyleIdx="1" presStyleCnt="4"/>
      <dgm:spPr/>
      <dgm:t>
        <a:bodyPr/>
        <a:lstStyle/>
        <a:p>
          <a:endParaRPr lang="en-US"/>
        </a:p>
      </dgm:t>
    </dgm:pt>
    <dgm:pt modelId="{E27B79F5-CBCB-CF4A-9DFD-74435F83C322}" type="pres">
      <dgm:prSet presAssocID="{64B0B62E-F3A1-2B4E-87C1-3C703A4BF640}" presName="hierRoot2" presStyleCnt="0">
        <dgm:presLayoutVars>
          <dgm:hierBranch val="init"/>
        </dgm:presLayoutVars>
      </dgm:prSet>
      <dgm:spPr/>
    </dgm:pt>
    <dgm:pt modelId="{5864CD2B-6A8D-4B4C-B197-986F432E7492}" type="pres">
      <dgm:prSet presAssocID="{64B0B62E-F3A1-2B4E-87C1-3C703A4BF640}" presName="rootComposite" presStyleCnt="0"/>
      <dgm:spPr/>
    </dgm:pt>
    <dgm:pt modelId="{9580A7AD-59AD-B947-83EF-93AB57D5747C}" type="pres">
      <dgm:prSet presAssocID="{64B0B62E-F3A1-2B4E-87C1-3C703A4BF640}" presName="rootText" presStyleLbl="node2" presStyleIdx="1" presStyleCnt="4" custScaleX="114527" custScaleY="137807" custLinFactX="-2883" custLinFactNeighborX="-100000" custLinFactNeighborY="-92">
        <dgm:presLayoutVars>
          <dgm:chPref val="3"/>
        </dgm:presLayoutVars>
      </dgm:prSet>
      <dgm:spPr/>
      <dgm:t>
        <a:bodyPr/>
        <a:lstStyle/>
        <a:p>
          <a:endParaRPr lang="en-US"/>
        </a:p>
      </dgm:t>
    </dgm:pt>
    <dgm:pt modelId="{56C853A2-25ED-F74D-BD4C-A19EA64C4ED9}" type="pres">
      <dgm:prSet presAssocID="{64B0B62E-F3A1-2B4E-87C1-3C703A4BF640}" presName="rootConnector" presStyleLbl="node2" presStyleIdx="1" presStyleCnt="4"/>
      <dgm:spPr/>
      <dgm:t>
        <a:bodyPr/>
        <a:lstStyle/>
        <a:p>
          <a:endParaRPr lang="en-US"/>
        </a:p>
      </dgm:t>
    </dgm:pt>
    <dgm:pt modelId="{DF3EFB75-2A29-F543-B26A-ABC313587204}" type="pres">
      <dgm:prSet presAssocID="{64B0B62E-F3A1-2B4E-87C1-3C703A4BF640}" presName="hierChild4" presStyleCnt="0"/>
      <dgm:spPr/>
    </dgm:pt>
    <dgm:pt modelId="{3CA59993-E827-0840-891D-54B54838B371}" type="pres">
      <dgm:prSet presAssocID="{BCB37D64-1A81-8546-93D1-AF0D37BC02F1}" presName="Name37" presStyleLbl="parChTrans1D3" presStyleIdx="3" presStyleCnt="11"/>
      <dgm:spPr/>
      <dgm:t>
        <a:bodyPr/>
        <a:lstStyle/>
        <a:p>
          <a:endParaRPr lang="en-US"/>
        </a:p>
      </dgm:t>
    </dgm:pt>
    <dgm:pt modelId="{FCB5D027-D072-F445-A672-CBD408D19EAB}" type="pres">
      <dgm:prSet presAssocID="{E946D6E9-A58C-4D45-A7AC-3530121B4932}" presName="hierRoot2" presStyleCnt="0">
        <dgm:presLayoutVars>
          <dgm:hierBranch val="init"/>
        </dgm:presLayoutVars>
      </dgm:prSet>
      <dgm:spPr/>
    </dgm:pt>
    <dgm:pt modelId="{B61CC87E-ADC5-7B4D-A14D-3D28E1B72ADE}" type="pres">
      <dgm:prSet presAssocID="{E946D6E9-A58C-4D45-A7AC-3530121B4932}" presName="rootComposite" presStyleCnt="0"/>
      <dgm:spPr/>
    </dgm:pt>
    <dgm:pt modelId="{B8142589-91AE-6B4B-A7F6-12D663D05829}" type="pres">
      <dgm:prSet presAssocID="{E946D6E9-A58C-4D45-A7AC-3530121B4932}" presName="rootText" presStyleLbl="node3" presStyleIdx="3" presStyleCnt="11" custLinFactNeighborX="-96292" custLinFactNeighborY="-180">
        <dgm:presLayoutVars>
          <dgm:chPref val="3"/>
        </dgm:presLayoutVars>
      </dgm:prSet>
      <dgm:spPr/>
      <dgm:t>
        <a:bodyPr/>
        <a:lstStyle/>
        <a:p>
          <a:endParaRPr lang="en-US"/>
        </a:p>
      </dgm:t>
    </dgm:pt>
    <dgm:pt modelId="{F58ED756-9F3B-2946-96AA-B2287CA0965E}" type="pres">
      <dgm:prSet presAssocID="{E946D6E9-A58C-4D45-A7AC-3530121B4932}" presName="rootConnector" presStyleLbl="node3" presStyleIdx="3" presStyleCnt="11"/>
      <dgm:spPr/>
      <dgm:t>
        <a:bodyPr/>
        <a:lstStyle/>
        <a:p>
          <a:endParaRPr lang="en-US"/>
        </a:p>
      </dgm:t>
    </dgm:pt>
    <dgm:pt modelId="{F8B63289-E765-D24A-AA89-DB46A9940EBE}" type="pres">
      <dgm:prSet presAssocID="{E946D6E9-A58C-4D45-A7AC-3530121B4932}" presName="hierChild4" presStyleCnt="0"/>
      <dgm:spPr/>
    </dgm:pt>
    <dgm:pt modelId="{BCFBCCCD-E405-F541-B70F-C6252FB0B371}" type="pres">
      <dgm:prSet presAssocID="{E946D6E9-A58C-4D45-A7AC-3530121B4932}" presName="hierChild5" presStyleCnt="0"/>
      <dgm:spPr/>
    </dgm:pt>
    <dgm:pt modelId="{696D2C3C-35D3-D145-BC31-643D195BCF48}" type="pres">
      <dgm:prSet presAssocID="{5A293684-BA86-2A42-80FC-382F4208B650}" presName="Name37" presStyleLbl="parChTrans1D3" presStyleIdx="4" presStyleCnt="11"/>
      <dgm:spPr/>
      <dgm:t>
        <a:bodyPr/>
        <a:lstStyle/>
        <a:p>
          <a:endParaRPr lang="en-US"/>
        </a:p>
      </dgm:t>
    </dgm:pt>
    <dgm:pt modelId="{77B02618-27D3-F54F-9590-909BCD4EE384}" type="pres">
      <dgm:prSet presAssocID="{CD7E8134-0B5F-4644-A11B-EDECE354BE04}" presName="hierRoot2" presStyleCnt="0">
        <dgm:presLayoutVars>
          <dgm:hierBranch val="init"/>
        </dgm:presLayoutVars>
      </dgm:prSet>
      <dgm:spPr/>
    </dgm:pt>
    <dgm:pt modelId="{E3C2335E-6370-4747-A63E-EC81B4D1E5D5}" type="pres">
      <dgm:prSet presAssocID="{CD7E8134-0B5F-4644-A11B-EDECE354BE04}" presName="rootComposite" presStyleCnt="0"/>
      <dgm:spPr/>
    </dgm:pt>
    <dgm:pt modelId="{D75D1E27-D042-A04A-A837-8660006231C9}" type="pres">
      <dgm:prSet presAssocID="{CD7E8134-0B5F-4644-A11B-EDECE354BE04}" presName="rootText" presStyleLbl="node3" presStyleIdx="4" presStyleCnt="11" custLinFactNeighborX="-97960" custLinFactNeighborY="-2224">
        <dgm:presLayoutVars>
          <dgm:chPref val="3"/>
        </dgm:presLayoutVars>
      </dgm:prSet>
      <dgm:spPr/>
      <dgm:t>
        <a:bodyPr/>
        <a:lstStyle/>
        <a:p>
          <a:endParaRPr lang="en-US"/>
        </a:p>
      </dgm:t>
    </dgm:pt>
    <dgm:pt modelId="{5413C9F0-E72B-8145-98F8-601FB8FDF3AB}" type="pres">
      <dgm:prSet presAssocID="{CD7E8134-0B5F-4644-A11B-EDECE354BE04}" presName="rootConnector" presStyleLbl="node3" presStyleIdx="4" presStyleCnt="11"/>
      <dgm:spPr/>
      <dgm:t>
        <a:bodyPr/>
        <a:lstStyle/>
        <a:p>
          <a:endParaRPr lang="en-US"/>
        </a:p>
      </dgm:t>
    </dgm:pt>
    <dgm:pt modelId="{C675D2F8-CF04-EB4A-9522-6D336B188B6D}" type="pres">
      <dgm:prSet presAssocID="{CD7E8134-0B5F-4644-A11B-EDECE354BE04}" presName="hierChild4" presStyleCnt="0"/>
      <dgm:spPr/>
    </dgm:pt>
    <dgm:pt modelId="{A6ACCC2F-BB03-384F-A303-BB364A3632FA}" type="pres">
      <dgm:prSet presAssocID="{CD7E8134-0B5F-4644-A11B-EDECE354BE04}" presName="hierChild5" presStyleCnt="0"/>
      <dgm:spPr/>
    </dgm:pt>
    <dgm:pt modelId="{901CFFFF-2A55-4E20-B7DD-17BE92FA676D}" type="pres">
      <dgm:prSet presAssocID="{FC641F87-0E29-4201-92EB-1A4AAC77A90D}" presName="Name37" presStyleLbl="parChTrans1D3" presStyleIdx="5" presStyleCnt="11"/>
      <dgm:spPr/>
      <dgm:t>
        <a:bodyPr/>
        <a:lstStyle/>
        <a:p>
          <a:endParaRPr lang="en-US"/>
        </a:p>
      </dgm:t>
    </dgm:pt>
    <dgm:pt modelId="{ABACDF5A-0789-467F-9597-9D530BCCF834}" type="pres">
      <dgm:prSet presAssocID="{C66F4B45-F563-46A5-8994-BAB7FA885C60}" presName="hierRoot2" presStyleCnt="0">
        <dgm:presLayoutVars>
          <dgm:hierBranch val="init"/>
        </dgm:presLayoutVars>
      </dgm:prSet>
      <dgm:spPr/>
    </dgm:pt>
    <dgm:pt modelId="{353F68BC-9935-468F-BFD4-3314C9042D27}" type="pres">
      <dgm:prSet presAssocID="{C66F4B45-F563-46A5-8994-BAB7FA885C60}" presName="rootComposite" presStyleCnt="0"/>
      <dgm:spPr/>
    </dgm:pt>
    <dgm:pt modelId="{FDA2EA7E-7F90-4FBC-A071-9FFE9EB394ED}" type="pres">
      <dgm:prSet presAssocID="{C66F4B45-F563-46A5-8994-BAB7FA885C60}" presName="rootText" presStyleLbl="node3" presStyleIdx="5" presStyleCnt="11" custScaleX="125496" custLinFactNeighborX="-98492" custLinFactNeighborY="-16928">
        <dgm:presLayoutVars>
          <dgm:chPref val="3"/>
        </dgm:presLayoutVars>
      </dgm:prSet>
      <dgm:spPr/>
      <dgm:t>
        <a:bodyPr/>
        <a:lstStyle/>
        <a:p>
          <a:endParaRPr lang="en-US"/>
        </a:p>
      </dgm:t>
    </dgm:pt>
    <dgm:pt modelId="{6D0EE33E-C577-46D8-A5EA-8EC49FFB2C9E}" type="pres">
      <dgm:prSet presAssocID="{C66F4B45-F563-46A5-8994-BAB7FA885C60}" presName="rootConnector" presStyleLbl="node3" presStyleIdx="5" presStyleCnt="11"/>
      <dgm:spPr/>
      <dgm:t>
        <a:bodyPr/>
        <a:lstStyle/>
        <a:p>
          <a:endParaRPr lang="en-US"/>
        </a:p>
      </dgm:t>
    </dgm:pt>
    <dgm:pt modelId="{5E31F2EB-CF1E-4645-B8BD-6305CB43394A}" type="pres">
      <dgm:prSet presAssocID="{C66F4B45-F563-46A5-8994-BAB7FA885C60}" presName="hierChild4" presStyleCnt="0"/>
      <dgm:spPr/>
    </dgm:pt>
    <dgm:pt modelId="{FA2C4BCB-DA01-4145-B523-9F18628A4088}" type="pres">
      <dgm:prSet presAssocID="{C66F4B45-F563-46A5-8994-BAB7FA885C60}" presName="hierChild5" presStyleCnt="0"/>
      <dgm:spPr/>
    </dgm:pt>
    <dgm:pt modelId="{367E88D8-7872-4C2C-8B1C-1FB03F6442B8}" type="pres">
      <dgm:prSet presAssocID="{8E8BE035-B62D-4F98-8D66-868053F13DE0}" presName="Name37" presStyleLbl="parChTrans1D3" presStyleIdx="6" presStyleCnt="11"/>
      <dgm:spPr/>
      <dgm:t>
        <a:bodyPr/>
        <a:lstStyle/>
        <a:p>
          <a:endParaRPr lang="en-US"/>
        </a:p>
      </dgm:t>
    </dgm:pt>
    <dgm:pt modelId="{E45E1777-BB43-4E62-9516-39CB9D7424DA}" type="pres">
      <dgm:prSet presAssocID="{F5A19734-BCEB-485D-AD1C-27B4886CBB7B}" presName="hierRoot2" presStyleCnt="0">
        <dgm:presLayoutVars>
          <dgm:hierBranch val="init"/>
        </dgm:presLayoutVars>
      </dgm:prSet>
      <dgm:spPr/>
    </dgm:pt>
    <dgm:pt modelId="{CCDDAEA8-37E3-4D5A-9269-1DCE0A9DCF86}" type="pres">
      <dgm:prSet presAssocID="{F5A19734-BCEB-485D-AD1C-27B4886CBB7B}" presName="rootComposite" presStyleCnt="0"/>
      <dgm:spPr/>
    </dgm:pt>
    <dgm:pt modelId="{4F60A0A3-6754-4EE3-93B0-C573476C3076}" type="pres">
      <dgm:prSet presAssocID="{F5A19734-BCEB-485D-AD1C-27B4886CBB7B}" presName="rootText" presStyleLbl="node3" presStyleIdx="6" presStyleCnt="11" custLinFactNeighborX="-98575" custLinFactNeighborY="-34925">
        <dgm:presLayoutVars>
          <dgm:chPref val="3"/>
        </dgm:presLayoutVars>
      </dgm:prSet>
      <dgm:spPr/>
      <dgm:t>
        <a:bodyPr/>
        <a:lstStyle/>
        <a:p>
          <a:endParaRPr lang="en-US"/>
        </a:p>
      </dgm:t>
    </dgm:pt>
    <dgm:pt modelId="{10E8D8A7-AFA9-4A14-A45D-3033FC193ED9}" type="pres">
      <dgm:prSet presAssocID="{F5A19734-BCEB-485D-AD1C-27B4886CBB7B}" presName="rootConnector" presStyleLbl="node3" presStyleIdx="6" presStyleCnt="11"/>
      <dgm:spPr/>
      <dgm:t>
        <a:bodyPr/>
        <a:lstStyle/>
        <a:p>
          <a:endParaRPr lang="en-US"/>
        </a:p>
      </dgm:t>
    </dgm:pt>
    <dgm:pt modelId="{032616F3-3BFC-4D91-AF71-6CDE92B1DE7A}" type="pres">
      <dgm:prSet presAssocID="{F5A19734-BCEB-485D-AD1C-27B4886CBB7B}" presName="hierChild4" presStyleCnt="0"/>
      <dgm:spPr/>
    </dgm:pt>
    <dgm:pt modelId="{AFCBCD84-3E88-4529-B290-1F8E7E96CE26}" type="pres">
      <dgm:prSet presAssocID="{F5A19734-BCEB-485D-AD1C-27B4886CBB7B}" presName="hierChild5" presStyleCnt="0"/>
      <dgm:spPr/>
    </dgm:pt>
    <dgm:pt modelId="{127C27A7-EFE3-1B49-A1B5-743E3FA52B64}" type="pres">
      <dgm:prSet presAssocID="{64B0B62E-F3A1-2B4E-87C1-3C703A4BF640}" presName="hierChild5" presStyleCnt="0"/>
      <dgm:spPr/>
    </dgm:pt>
    <dgm:pt modelId="{EB46E2ED-DF44-1F44-B7C5-AF9410162B3B}" type="pres">
      <dgm:prSet presAssocID="{EA57469B-1381-B742-B18B-07D4915A900B}" presName="Name37" presStyleLbl="parChTrans1D2" presStyleIdx="2" presStyleCnt="4"/>
      <dgm:spPr/>
      <dgm:t>
        <a:bodyPr/>
        <a:lstStyle/>
        <a:p>
          <a:endParaRPr lang="en-US"/>
        </a:p>
      </dgm:t>
    </dgm:pt>
    <dgm:pt modelId="{30AD307F-9F42-AA4C-BCF6-F0D1FC76CBFF}" type="pres">
      <dgm:prSet presAssocID="{06CD6E10-250E-4540-8597-41BF4DA918C0}" presName="hierRoot2" presStyleCnt="0">
        <dgm:presLayoutVars>
          <dgm:hierBranch val="init"/>
        </dgm:presLayoutVars>
      </dgm:prSet>
      <dgm:spPr/>
    </dgm:pt>
    <dgm:pt modelId="{8B2D06E7-E823-BF48-B083-CD82807F7FFB}" type="pres">
      <dgm:prSet presAssocID="{06CD6E10-250E-4540-8597-41BF4DA918C0}" presName="rootComposite" presStyleCnt="0"/>
      <dgm:spPr/>
    </dgm:pt>
    <dgm:pt modelId="{67006490-3B66-244D-8869-56AD16CCB568}" type="pres">
      <dgm:prSet presAssocID="{06CD6E10-250E-4540-8597-41BF4DA918C0}" presName="rootText" presStyleLbl="node2" presStyleIdx="2" presStyleCnt="4" custScaleX="129064" custScaleY="131608" custLinFactNeighborX="-88801" custLinFactNeighborY="-462">
        <dgm:presLayoutVars>
          <dgm:chPref val="3"/>
        </dgm:presLayoutVars>
      </dgm:prSet>
      <dgm:spPr/>
      <dgm:t>
        <a:bodyPr/>
        <a:lstStyle/>
        <a:p>
          <a:endParaRPr lang="en-US"/>
        </a:p>
      </dgm:t>
    </dgm:pt>
    <dgm:pt modelId="{57E15B9E-8DD2-DF45-8C67-41382B480630}" type="pres">
      <dgm:prSet presAssocID="{06CD6E10-250E-4540-8597-41BF4DA918C0}" presName="rootConnector" presStyleLbl="node2" presStyleIdx="2" presStyleCnt="4"/>
      <dgm:spPr/>
      <dgm:t>
        <a:bodyPr/>
        <a:lstStyle/>
        <a:p>
          <a:endParaRPr lang="en-US"/>
        </a:p>
      </dgm:t>
    </dgm:pt>
    <dgm:pt modelId="{7342C0FC-2494-E847-ACA9-9EEA601C6160}" type="pres">
      <dgm:prSet presAssocID="{06CD6E10-250E-4540-8597-41BF4DA918C0}" presName="hierChild4" presStyleCnt="0"/>
      <dgm:spPr/>
    </dgm:pt>
    <dgm:pt modelId="{DF6F63DC-22DF-486B-834E-91BACDFB824D}" type="pres">
      <dgm:prSet presAssocID="{59AB9E66-FF00-4C1B-B996-5AC4FCD2B23A}" presName="Name37" presStyleLbl="parChTrans1D3" presStyleIdx="7" presStyleCnt="11"/>
      <dgm:spPr/>
      <dgm:t>
        <a:bodyPr/>
        <a:lstStyle/>
        <a:p>
          <a:endParaRPr lang="en-US"/>
        </a:p>
      </dgm:t>
    </dgm:pt>
    <dgm:pt modelId="{6B9A6AA7-942F-4B2F-A643-8D0A1414441A}" type="pres">
      <dgm:prSet presAssocID="{03A60240-F5DB-4B2F-98F6-CB5BB32A91FE}" presName="hierRoot2" presStyleCnt="0">
        <dgm:presLayoutVars>
          <dgm:hierBranch val="init"/>
        </dgm:presLayoutVars>
      </dgm:prSet>
      <dgm:spPr/>
    </dgm:pt>
    <dgm:pt modelId="{E7647B9B-C7C7-43FF-8DED-221CBE6F06B5}" type="pres">
      <dgm:prSet presAssocID="{03A60240-F5DB-4B2F-98F6-CB5BB32A91FE}" presName="rootComposite" presStyleCnt="0"/>
      <dgm:spPr/>
    </dgm:pt>
    <dgm:pt modelId="{FD652233-B496-460B-A3B3-CCBAC2CF2125}" type="pres">
      <dgm:prSet presAssocID="{03A60240-F5DB-4B2F-98F6-CB5BB32A91FE}" presName="rootText" presStyleLbl="node3" presStyleIdx="7" presStyleCnt="11" custScaleX="109458" custScaleY="87708" custLinFactNeighborX="-84505" custLinFactNeighborY="-32405">
        <dgm:presLayoutVars>
          <dgm:chPref val="3"/>
        </dgm:presLayoutVars>
      </dgm:prSet>
      <dgm:spPr/>
      <dgm:t>
        <a:bodyPr/>
        <a:lstStyle/>
        <a:p>
          <a:endParaRPr lang="en-US"/>
        </a:p>
      </dgm:t>
    </dgm:pt>
    <dgm:pt modelId="{B6FA4F6E-624C-43C1-BFCE-41E1247E8CC2}" type="pres">
      <dgm:prSet presAssocID="{03A60240-F5DB-4B2F-98F6-CB5BB32A91FE}" presName="rootConnector" presStyleLbl="node3" presStyleIdx="7" presStyleCnt="11"/>
      <dgm:spPr/>
      <dgm:t>
        <a:bodyPr/>
        <a:lstStyle/>
        <a:p>
          <a:endParaRPr lang="en-US"/>
        </a:p>
      </dgm:t>
    </dgm:pt>
    <dgm:pt modelId="{72495B30-A222-42AA-8860-49C44695E89D}" type="pres">
      <dgm:prSet presAssocID="{03A60240-F5DB-4B2F-98F6-CB5BB32A91FE}" presName="hierChild4" presStyleCnt="0"/>
      <dgm:spPr/>
    </dgm:pt>
    <dgm:pt modelId="{6CB18B71-23A9-4800-812A-2F7931B38CD4}" type="pres">
      <dgm:prSet presAssocID="{03A60240-F5DB-4B2F-98F6-CB5BB32A91FE}" presName="hierChild5" presStyleCnt="0"/>
      <dgm:spPr/>
    </dgm:pt>
    <dgm:pt modelId="{27DFD772-C613-41BC-9CA1-CB93396AA443}" type="pres">
      <dgm:prSet presAssocID="{E371EC0E-AC54-49DE-A136-BC506FF12F6A}" presName="Name37" presStyleLbl="parChTrans1D3" presStyleIdx="8" presStyleCnt="11"/>
      <dgm:spPr/>
      <dgm:t>
        <a:bodyPr/>
        <a:lstStyle/>
        <a:p>
          <a:endParaRPr lang="en-US"/>
        </a:p>
      </dgm:t>
    </dgm:pt>
    <dgm:pt modelId="{E38C33EF-4563-4152-BC66-8BE699822147}" type="pres">
      <dgm:prSet presAssocID="{9658B92C-9754-409B-9876-69EA9A86728E}" presName="hierRoot2" presStyleCnt="0">
        <dgm:presLayoutVars>
          <dgm:hierBranch val="init"/>
        </dgm:presLayoutVars>
      </dgm:prSet>
      <dgm:spPr/>
    </dgm:pt>
    <dgm:pt modelId="{F89AD358-F2A5-47F8-91B9-95BCDB3EBEBB}" type="pres">
      <dgm:prSet presAssocID="{9658B92C-9754-409B-9876-69EA9A86728E}" presName="rootComposite" presStyleCnt="0"/>
      <dgm:spPr/>
    </dgm:pt>
    <dgm:pt modelId="{1D79E189-D2CF-4CA1-A804-F2C5F9C0467A}" type="pres">
      <dgm:prSet presAssocID="{9658B92C-9754-409B-9876-69EA9A86728E}" presName="rootText" presStyleLbl="node3" presStyleIdx="8" presStyleCnt="11" custLinFactNeighborX="-86540" custLinFactNeighborY="-64553">
        <dgm:presLayoutVars>
          <dgm:chPref val="3"/>
        </dgm:presLayoutVars>
      </dgm:prSet>
      <dgm:spPr/>
      <dgm:t>
        <a:bodyPr/>
        <a:lstStyle/>
        <a:p>
          <a:endParaRPr lang="en-US"/>
        </a:p>
      </dgm:t>
    </dgm:pt>
    <dgm:pt modelId="{71CBF99F-7712-4389-B4C2-E6B0734F7152}" type="pres">
      <dgm:prSet presAssocID="{9658B92C-9754-409B-9876-69EA9A86728E}" presName="rootConnector" presStyleLbl="node3" presStyleIdx="8" presStyleCnt="11"/>
      <dgm:spPr/>
      <dgm:t>
        <a:bodyPr/>
        <a:lstStyle/>
        <a:p>
          <a:endParaRPr lang="en-US"/>
        </a:p>
      </dgm:t>
    </dgm:pt>
    <dgm:pt modelId="{4B086396-ABD0-4235-AB6D-21F0D312C398}" type="pres">
      <dgm:prSet presAssocID="{9658B92C-9754-409B-9876-69EA9A86728E}" presName="hierChild4" presStyleCnt="0"/>
      <dgm:spPr/>
    </dgm:pt>
    <dgm:pt modelId="{607955E0-DE6B-4AE3-8A2B-6564981DBBBD}" type="pres">
      <dgm:prSet presAssocID="{9658B92C-9754-409B-9876-69EA9A86728E}" presName="hierChild5" presStyleCnt="0"/>
      <dgm:spPr/>
    </dgm:pt>
    <dgm:pt modelId="{CF1F4C4C-4C34-4A55-A3FE-78756E9B188F}" type="pres">
      <dgm:prSet presAssocID="{82C73622-7A81-42BF-8A2F-0B23E51A47EA}" presName="Name37" presStyleLbl="parChTrans1D3" presStyleIdx="9" presStyleCnt="11"/>
      <dgm:spPr/>
      <dgm:t>
        <a:bodyPr/>
        <a:lstStyle/>
        <a:p>
          <a:endParaRPr lang="en-US"/>
        </a:p>
      </dgm:t>
    </dgm:pt>
    <dgm:pt modelId="{F2A9FEE9-45CB-44E3-9691-A553225A585D}" type="pres">
      <dgm:prSet presAssocID="{DD5D769B-C318-47C5-BFA1-5C4538941606}" presName="hierRoot2" presStyleCnt="0">
        <dgm:presLayoutVars>
          <dgm:hierBranch val="init"/>
        </dgm:presLayoutVars>
      </dgm:prSet>
      <dgm:spPr/>
    </dgm:pt>
    <dgm:pt modelId="{340AEBA6-829C-4C3A-AEE5-398489A31BCD}" type="pres">
      <dgm:prSet presAssocID="{DD5D769B-C318-47C5-BFA1-5C4538941606}" presName="rootComposite" presStyleCnt="0"/>
      <dgm:spPr/>
    </dgm:pt>
    <dgm:pt modelId="{2A61E82E-A712-4CF2-A6E4-CA5E016EE284}" type="pres">
      <dgm:prSet presAssocID="{DD5D769B-C318-47C5-BFA1-5C4538941606}" presName="rootText" presStyleLbl="node3" presStyleIdx="9" presStyleCnt="11" custLinFactNeighborX="-85296" custLinFactNeighborY="-94184">
        <dgm:presLayoutVars>
          <dgm:chPref val="3"/>
        </dgm:presLayoutVars>
      </dgm:prSet>
      <dgm:spPr/>
      <dgm:t>
        <a:bodyPr/>
        <a:lstStyle/>
        <a:p>
          <a:endParaRPr lang="en-US"/>
        </a:p>
      </dgm:t>
    </dgm:pt>
    <dgm:pt modelId="{9232857F-3B4B-4273-B9DD-80579B8269C5}" type="pres">
      <dgm:prSet presAssocID="{DD5D769B-C318-47C5-BFA1-5C4538941606}" presName="rootConnector" presStyleLbl="node3" presStyleIdx="9" presStyleCnt="11"/>
      <dgm:spPr/>
      <dgm:t>
        <a:bodyPr/>
        <a:lstStyle/>
        <a:p>
          <a:endParaRPr lang="en-US"/>
        </a:p>
      </dgm:t>
    </dgm:pt>
    <dgm:pt modelId="{155B85F4-C233-45F3-89C8-0D09A5D43922}" type="pres">
      <dgm:prSet presAssocID="{DD5D769B-C318-47C5-BFA1-5C4538941606}" presName="hierChild4" presStyleCnt="0"/>
      <dgm:spPr/>
    </dgm:pt>
    <dgm:pt modelId="{9DC86281-3FAD-47E1-BD54-A684CB34F7BB}" type="pres">
      <dgm:prSet presAssocID="{DD5D769B-C318-47C5-BFA1-5C4538941606}" presName="hierChild5" presStyleCnt="0"/>
      <dgm:spPr/>
    </dgm:pt>
    <dgm:pt modelId="{7B04A9D7-7371-D94E-9A6E-BB4E256E0696}" type="pres">
      <dgm:prSet presAssocID="{06CD6E10-250E-4540-8597-41BF4DA918C0}" presName="hierChild5" presStyleCnt="0"/>
      <dgm:spPr/>
    </dgm:pt>
    <dgm:pt modelId="{0777A9BA-574D-450E-A7F9-F53DA8186ACF}" type="pres">
      <dgm:prSet presAssocID="{FF57FBC3-E083-4CA4-82FA-198C749431F7}" presName="Name37" presStyleLbl="parChTrans1D2" presStyleIdx="3" presStyleCnt="4"/>
      <dgm:spPr/>
      <dgm:t>
        <a:bodyPr/>
        <a:lstStyle/>
        <a:p>
          <a:endParaRPr lang="en-US"/>
        </a:p>
      </dgm:t>
    </dgm:pt>
    <dgm:pt modelId="{F000FA87-BC0C-4ADA-B04B-39FCCD4AB87A}" type="pres">
      <dgm:prSet presAssocID="{21B97C16-4D26-435E-BFFA-D6BD79D39E0D}" presName="hierRoot2" presStyleCnt="0">
        <dgm:presLayoutVars>
          <dgm:hierBranch val="init"/>
        </dgm:presLayoutVars>
      </dgm:prSet>
      <dgm:spPr/>
    </dgm:pt>
    <dgm:pt modelId="{4595764C-4F60-4522-B3D0-97B853CB0862}" type="pres">
      <dgm:prSet presAssocID="{21B97C16-4D26-435E-BFFA-D6BD79D39E0D}" presName="rootComposite" presStyleCnt="0"/>
      <dgm:spPr/>
    </dgm:pt>
    <dgm:pt modelId="{55827459-628B-4AC3-AA2F-9F08EFCD71A5}" type="pres">
      <dgm:prSet presAssocID="{21B97C16-4D26-435E-BFFA-D6BD79D39E0D}" presName="rootText" presStyleLbl="node2" presStyleIdx="3" presStyleCnt="4" custLinFactX="-100000" custLinFactY="200000" custLinFactNeighborX="-105340" custLinFactNeighborY="263998">
        <dgm:presLayoutVars>
          <dgm:chPref val="3"/>
        </dgm:presLayoutVars>
      </dgm:prSet>
      <dgm:spPr/>
      <dgm:t>
        <a:bodyPr/>
        <a:lstStyle/>
        <a:p>
          <a:endParaRPr lang="en-US"/>
        </a:p>
      </dgm:t>
    </dgm:pt>
    <dgm:pt modelId="{DFEFBE11-DAA6-4926-82E5-551E1F158A1B}" type="pres">
      <dgm:prSet presAssocID="{21B97C16-4D26-435E-BFFA-D6BD79D39E0D}" presName="rootConnector" presStyleLbl="node2" presStyleIdx="3" presStyleCnt="4"/>
      <dgm:spPr/>
      <dgm:t>
        <a:bodyPr/>
        <a:lstStyle/>
        <a:p>
          <a:endParaRPr lang="en-US"/>
        </a:p>
      </dgm:t>
    </dgm:pt>
    <dgm:pt modelId="{497872B0-6D2E-4ADD-AE30-D553A548046F}" type="pres">
      <dgm:prSet presAssocID="{21B97C16-4D26-435E-BFFA-D6BD79D39E0D}" presName="hierChild4" presStyleCnt="0"/>
      <dgm:spPr/>
    </dgm:pt>
    <dgm:pt modelId="{CB1BC721-53E1-4FBB-878A-55FE8FAB3117}" type="pres">
      <dgm:prSet presAssocID="{AB860622-285A-4222-8AE9-C15569E8FE47}" presName="Name37" presStyleLbl="parChTrans1D3" presStyleIdx="10" presStyleCnt="11"/>
      <dgm:spPr/>
      <dgm:t>
        <a:bodyPr/>
        <a:lstStyle/>
        <a:p>
          <a:endParaRPr lang="en-US"/>
        </a:p>
      </dgm:t>
    </dgm:pt>
    <dgm:pt modelId="{91829D2E-7AC4-4305-8747-68C352158A99}" type="pres">
      <dgm:prSet presAssocID="{609B40FC-1242-4C07-8643-6DFD30F6A4DC}" presName="hierRoot2" presStyleCnt="0">
        <dgm:presLayoutVars>
          <dgm:hierBranch val="init"/>
        </dgm:presLayoutVars>
      </dgm:prSet>
      <dgm:spPr/>
    </dgm:pt>
    <dgm:pt modelId="{72F44402-B3EB-4696-BA5B-B40A498BEEA7}" type="pres">
      <dgm:prSet presAssocID="{609B40FC-1242-4C07-8643-6DFD30F6A4DC}" presName="rootComposite" presStyleCnt="0"/>
      <dgm:spPr/>
    </dgm:pt>
    <dgm:pt modelId="{BF2D3CB6-815A-48F4-9DAD-2C0FB8D5921A}" type="pres">
      <dgm:prSet presAssocID="{609B40FC-1242-4C07-8643-6DFD30F6A4DC}" presName="rootText" presStyleLbl="node3" presStyleIdx="10" presStyleCnt="11" custLinFactX="-100000" custLinFactY="200000" custLinFactNeighborX="-129680" custLinFactNeighborY="228882">
        <dgm:presLayoutVars>
          <dgm:chPref val="3"/>
        </dgm:presLayoutVars>
      </dgm:prSet>
      <dgm:spPr/>
      <dgm:t>
        <a:bodyPr/>
        <a:lstStyle/>
        <a:p>
          <a:endParaRPr lang="en-US"/>
        </a:p>
      </dgm:t>
    </dgm:pt>
    <dgm:pt modelId="{D767B3CD-DDF0-463A-9AF2-A12A163F86D0}" type="pres">
      <dgm:prSet presAssocID="{609B40FC-1242-4C07-8643-6DFD30F6A4DC}" presName="rootConnector" presStyleLbl="node3" presStyleIdx="10" presStyleCnt="11"/>
      <dgm:spPr/>
      <dgm:t>
        <a:bodyPr/>
        <a:lstStyle/>
        <a:p>
          <a:endParaRPr lang="en-US"/>
        </a:p>
      </dgm:t>
    </dgm:pt>
    <dgm:pt modelId="{20E609A7-E61B-4805-BC22-F674587285A3}" type="pres">
      <dgm:prSet presAssocID="{609B40FC-1242-4C07-8643-6DFD30F6A4DC}" presName="hierChild4" presStyleCnt="0"/>
      <dgm:spPr/>
    </dgm:pt>
    <dgm:pt modelId="{FA343FD0-8C62-4657-B0A9-E48E229209CD}" type="pres">
      <dgm:prSet presAssocID="{609B40FC-1242-4C07-8643-6DFD30F6A4DC}" presName="hierChild5" presStyleCnt="0"/>
      <dgm:spPr/>
    </dgm:pt>
    <dgm:pt modelId="{B1697736-82C7-491D-962B-BDC82B189952}" type="pres">
      <dgm:prSet presAssocID="{21B97C16-4D26-435E-BFFA-D6BD79D39E0D}" presName="hierChild5" presStyleCnt="0"/>
      <dgm:spPr/>
    </dgm:pt>
    <dgm:pt modelId="{197516B5-329E-8941-96DB-99B2A0743977}" type="pres">
      <dgm:prSet presAssocID="{63A4D55B-DE20-A246-8B21-FC6D951564DF}" presName="hierChild3" presStyleCnt="0"/>
      <dgm:spPr/>
    </dgm:pt>
  </dgm:ptLst>
  <dgm:cxnLst>
    <dgm:cxn modelId="{1E4CE5F3-2AB9-4FAD-BAE9-E50CA64BB838}" type="presOf" srcId="{426A9A3E-65DA-490E-B945-80F4DDD310B2}" destId="{5F19812C-4728-416E-BF53-D987A47B5904}" srcOrd="1" destOrd="0" presId="urn:microsoft.com/office/officeart/2005/8/layout/orgChart1"/>
    <dgm:cxn modelId="{40D1D2FB-E343-40D2-A4FD-226045070336}" srcId="{06CD6E10-250E-4540-8597-41BF4DA918C0}" destId="{DD5D769B-C318-47C5-BFA1-5C4538941606}" srcOrd="2" destOrd="0" parTransId="{82C73622-7A81-42BF-8A2F-0B23E51A47EA}" sibTransId="{4A3FCA86-48A4-4A93-9285-E22A23B2AD3D}"/>
    <dgm:cxn modelId="{F56D0D4B-028F-4A3D-8A13-F06C029B4671}" type="presOf" srcId="{F5A19734-BCEB-485D-AD1C-27B4886CBB7B}" destId="{10E8D8A7-AFA9-4A14-A45D-3033FC193ED9}" srcOrd="1" destOrd="0" presId="urn:microsoft.com/office/officeart/2005/8/layout/orgChart1"/>
    <dgm:cxn modelId="{0E198BAB-2F31-4D46-BBF3-B7A3DF1104BB}" type="presOf" srcId="{609B40FC-1242-4C07-8643-6DFD30F6A4DC}" destId="{D767B3CD-DDF0-463A-9AF2-A12A163F86D0}" srcOrd="1" destOrd="0" presId="urn:microsoft.com/office/officeart/2005/8/layout/orgChart1"/>
    <dgm:cxn modelId="{0A04BD95-DDF0-4799-B852-2D98B908155C}" type="presOf" srcId="{609B40FC-1242-4C07-8643-6DFD30F6A4DC}" destId="{BF2D3CB6-815A-48F4-9DAD-2C0FB8D5921A}" srcOrd="0" destOrd="0" presId="urn:microsoft.com/office/officeart/2005/8/layout/orgChart1"/>
    <dgm:cxn modelId="{5169FCA4-1D17-441A-934C-838FCE363083}" type="presOf" srcId="{A546D987-EAF0-4E40-985B-D00581C735C5}" destId="{8405D638-A727-414B-B0C0-F9A0BD5A7386}" srcOrd="0" destOrd="0" presId="urn:microsoft.com/office/officeart/2005/8/layout/orgChart1"/>
    <dgm:cxn modelId="{10409EB1-81DA-254A-8C8F-4884E6F6A4FA}" type="presOf" srcId="{4F820499-AB80-944C-AF49-9ABEF0717CA7}" destId="{00043A71-56F7-B546-ADD1-00CAEA97B00F}" srcOrd="0" destOrd="0" presId="urn:microsoft.com/office/officeart/2005/8/layout/orgChart1"/>
    <dgm:cxn modelId="{3918348F-E4EF-FC4E-833D-2D4C291D51CB}" type="presOf" srcId="{5A293684-BA86-2A42-80FC-382F4208B650}" destId="{696D2C3C-35D3-D145-BC31-643D195BCF48}" srcOrd="0" destOrd="0" presId="urn:microsoft.com/office/officeart/2005/8/layout/orgChart1"/>
    <dgm:cxn modelId="{416D7997-56C7-4861-A698-06076B87F23E}" srcId="{63A4D55B-DE20-A246-8B21-FC6D951564DF}" destId="{21B97C16-4D26-435E-BFFA-D6BD79D39E0D}" srcOrd="3" destOrd="0" parTransId="{FF57FBC3-E083-4CA4-82FA-198C749431F7}" sibTransId="{C0B074EC-A614-4E33-AEDB-38EB6FE0C31E}"/>
    <dgm:cxn modelId="{408837DB-9C58-2948-B385-0192A4AA8801}" type="presOf" srcId="{64B0B62E-F3A1-2B4E-87C1-3C703A4BF640}" destId="{56C853A2-25ED-F74D-BD4C-A19EA64C4ED9}" srcOrd="1" destOrd="0" presId="urn:microsoft.com/office/officeart/2005/8/layout/orgChart1"/>
    <dgm:cxn modelId="{A3686D9F-4771-9F4C-8107-5A3E6CDF5E73}" type="presOf" srcId="{63A4D55B-DE20-A246-8B21-FC6D951564DF}" destId="{601D239A-7B2D-C947-B066-D7C3F32355C1}" srcOrd="1" destOrd="0" presId="urn:microsoft.com/office/officeart/2005/8/layout/orgChart1"/>
    <dgm:cxn modelId="{103628E9-6A1A-DC42-8177-39E0ACA7C9E3}" type="presOf" srcId="{06CD6E10-250E-4540-8597-41BF4DA918C0}" destId="{67006490-3B66-244D-8869-56AD16CCB568}" srcOrd="0" destOrd="0" presId="urn:microsoft.com/office/officeart/2005/8/layout/orgChart1"/>
    <dgm:cxn modelId="{E54C6B4B-09A7-4876-B988-A19D6B044364}" type="presOf" srcId="{DD5D769B-C318-47C5-BFA1-5C4538941606}" destId="{9232857F-3B4B-4273-B9DD-80579B8269C5}" srcOrd="1" destOrd="0" presId="urn:microsoft.com/office/officeart/2005/8/layout/orgChart1"/>
    <dgm:cxn modelId="{6D893AE6-3403-6540-9524-2CF8FBA4DE31}" srcId="{63A4D55B-DE20-A246-8B21-FC6D951564DF}" destId="{93965483-DA4B-5F4A-9607-D7E57B1F36C3}" srcOrd="0" destOrd="0" parTransId="{4F820499-AB80-944C-AF49-9ABEF0717CA7}" sibTransId="{7057274F-A375-034E-8F78-9B5009550B9A}"/>
    <dgm:cxn modelId="{89B468A9-9FC6-4842-820E-AE611B6B40E3}" type="presOf" srcId="{627E2782-848E-42B4-8CA0-72E06DD4B61F}" destId="{0D801DE0-8237-45DE-AD23-6EEB705B4A57}" srcOrd="1" destOrd="0" presId="urn:microsoft.com/office/officeart/2005/8/layout/orgChart1"/>
    <dgm:cxn modelId="{0E65740E-16AB-4753-A11B-195484EA761A}" type="presOf" srcId="{E371EC0E-AC54-49DE-A136-BC506FF12F6A}" destId="{27DFD772-C613-41BC-9CA1-CB93396AA443}" srcOrd="0" destOrd="0" presId="urn:microsoft.com/office/officeart/2005/8/layout/orgChart1"/>
    <dgm:cxn modelId="{2CE643BE-2F25-2646-8925-E3C33FA9D81F}" type="presOf" srcId="{06CD6E10-250E-4540-8597-41BF4DA918C0}" destId="{57E15B9E-8DD2-DF45-8C67-41382B480630}" srcOrd="1" destOrd="0" presId="urn:microsoft.com/office/officeart/2005/8/layout/orgChart1"/>
    <dgm:cxn modelId="{D53CD771-B1C7-42C3-9E41-B0E0D535CE4F}" type="presOf" srcId="{9658B92C-9754-409B-9876-69EA9A86728E}" destId="{71CBF99F-7712-4389-B4C2-E6B0734F7152}" srcOrd="1" destOrd="0" presId="urn:microsoft.com/office/officeart/2005/8/layout/orgChart1"/>
    <dgm:cxn modelId="{F319C34D-F584-9740-900B-DC09DA5281CB}" srcId="{64B0B62E-F3A1-2B4E-87C1-3C703A4BF640}" destId="{E946D6E9-A58C-4D45-A7AC-3530121B4932}" srcOrd="0" destOrd="0" parTransId="{BCB37D64-1A81-8546-93D1-AF0D37BC02F1}" sibTransId="{A6EA4548-C70B-4144-AC61-BB85AF10B886}"/>
    <dgm:cxn modelId="{984F113C-1BBF-4F65-B014-7821A4201033}" type="presOf" srcId="{8E8BE035-B62D-4F98-8D66-868053F13DE0}" destId="{367E88D8-7872-4C2C-8B1C-1FB03F6442B8}" srcOrd="0" destOrd="0" presId="urn:microsoft.com/office/officeart/2005/8/layout/orgChart1"/>
    <dgm:cxn modelId="{52C2709D-8437-8545-B572-26F063AA2D1E}" srcId="{63A4D55B-DE20-A246-8B21-FC6D951564DF}" destId="{06CD6E10-250E-4540-8597-41BF4DA918C0}" srcOrd="2" destOrd="0" parTransId="{EA57469B-1381-B742-B18B-07D4915A900B}" sibTransId="{E45722A9-12A8-F94C-AAA5-FDD74E8C9777}"/>
    <dgm:cxn modelId="{5DCEBDBF-8BCF-40F9-AF2E-E73519EC1CA1}" type="presOf" srcId="{AB66F7E6-17E8-4CE2-9BDC-E1666C9F728F}" destId="{61855108-3F9B-43B6-B60A-0288D66059EE}" srcOrd="0" destOrd="0" presId="urn:microsoft.com/office/officeart/2005/8/layout/orgChart1"/>
    <dgm:cxn modelId="{0B65C69A-4394-4073-A986-FFDCE6DDE4D9}" type="presOf" srcId="{9658B92C-9754-409B-9876-69EA9A86728E}" destId="{1D79E189-D2CF-4CA1-A804-F2C5F9C0467A}" srcOrd="0" destOrd="0" presId="urn:microsoft.com/office/officeart/2005/8/layout/orgChart1"/>
    <dgm:cxn modelId="{2BB33F13-0C1C-7544-8012-8A1EC7F51170}" type="presOf" srcId="{64B0B62E-F3A1-2B4E-87C1-3C703A4BF640}" destId="{9580A7AD-59AD-B947-83EF-93AB57D5747C}" srcOrd="0" destOrd="0" presId="urn:microsoft.com/office/officeart/2005/8/layout/orgChart1"/>
    <dgm:cxn modelId="{28D9BDF0-9352-47DF-BA1E-25634A31413B}" type="presOf" srcId="{071056A0-456B-4B48-9B6A-41C0E6714D0C}" destId="{878A25A4-5E8A-4F2F-8D93-269103059FCC}" srcOrd="0" destOrd="0" presId="urn:microsoft.com/office/officeart/2005/8/layout/orgChart1"/>
    <dgm:cxn modelId="{31EDA792-B2F8-4632-9444-8489D91FA7B0}" type="presOf" srcId="{FC641F87-0E29-4201-92EB-1A4AAC77A90D}" destId="{901CFFFF-2A55-4E20-B7DD-17BE92FA676D}" srcOrd="0" destOrd="0" presId="urn:microsoft.com/office/officeart/2005/8/layout/orgChart1"/>
    <dgm:cxn modelId="{D6A64081-B404-417E-8391-1C96111EA2C2}" type="presOf" srcId="{426A9A3E-65DA-490E-B945-80F4DDD310B2}" destId="{1D80DF88-23D0-42EA-AD9C-11D76782216C}" srcOrd="0" destOrd="0" presId="urn:microsoft.com/office/officeart/2005/8/layout/orgChart1"/>
    <dgm:cxn modelId="{2B9A86D1-FDA8-4E1C-BDDE-66B610801CD6}" srcId="{93965483-DA4B-5F4A-9607-D7E57B1F36C3}" destId="{627E2782-848E-42B4-8CA0-72E06DD4B61F}" srcOrd="1" destOrd="0" parTransId="{38DECD82-1239-4C33-B882-19AE0EA3A8CC}" sibTransId="{B8B749B0-32AE-4C69-A68D-75A2A28F1125}"/>
    <dgm:cxn modelId="{1B362B7F-E259-4F31-A0CD-57F1D2632FED}" type="presOf" srcId="{03A60240-F5DB-4B2F-98F6-CB5BB32A91FE}" destId="{FD652233-B496-460B-A3B3-CCBAC2CF2125}" srcOrd="0" destOrd="0" presId="urn:microsoft.com/office/officeart/2005/8/layout/orgChart1"/>
    <dgm:cxn modelId="{CDCE5EEE-573F-4110-9AA0-2A3907C351D2}" srcId="{21B97C16-4D26-435E-BFFA-D6BD79D39E0D}" destId="{609B40FC-1242-4C07-8643-6DFD30F6A4DC}" srcOrd="0" destOrd="0" parTransId="{AB860622-285A-4222-8AE9-C15569E8FE47}" sibTransId="{D35C1C48-80AC-4422-8979-0B83AFA970DE}"/>
    <dgm:cxn modelId="{0AA6DDC8-C8B6-4BE6-BD5B-092564E7C0A6}" type="presOf" srcId="{21B97C16-4D26-435E-BFFA-D6BD79D39E0D}" destId="{55827459-628B-4AC3-AA2F-9F08EFCD71A5}" srcOrd="0" destOrd="0" presId="urn:microsoft.com/office/officeart/2005/8/layout/orgChart1"/>
    <dgm:cxn modelId="{973F0AC9-A51B-484E-9F4E-E66061D986ED}" srcId="{87664D7D-2511-D942-8C02-95586C565942}" destId="{63A4D55B-DE20-A246-8B21-FC6D951564DF}" srcOrd="0" destOrd="0" parTransId="{CE6B760B-6865-FA49-A915-0676C05B0F77}" sibTransId="{8B244347-9410-1B4B-AB26-22417904CF1A}"/>
    <dgm:cxn modelId="{1E57D7E5-5ECE-FF4B-B206-A52BE35EFAF8}" type="presOf" srcId="{93965483-DA4B-5F4A-9607-D7E57B1F36C3}" destId="{97DA3537-FC03-3149-80DE-CA07A9419961}" srcOrd="0" destOrd="0" presId="urn:microsoft.com/office/officeart/2005/8/layout/orgChart1"/>
    <dgm:cxn modelId="{8A7508D3-9106-4BC6-8BC6-6ED13FABF7B1}" type="presOf" srcId="{21B97C16-4D26-435E-BFFA-D6BD79D39E0D}" destId="{DFEFBE11-DAA6-4926-82E5-551E1F158A1B}" srcOrd="1" destOrd="0" presId="urn:microsoft.com/office/officeart/2005/8/layout/orgChart1"/>
    <dgm:cxn modelId="{8A8FCAC4-8B24-4187-AE28-0A9EC60E9CD5}" type="presOf" srcId="{AB860622-285A-4222-8AE9-C15569E8FE47}" destId="{CB1BC721-53E1-4FBB-878A-55FE8FAB3117}" srcOrd="0" destOrd="0" presId="urn:microsoft.com/office/officeart/2005/8/layout/orgChart1"/>
    <dgm:cxn modelId="{0069430D-23A3-8542-86AD-30D3FEDAE1CF}" type="presOf" srcId="{93965483-DA4B-5F4A-9607-D7E57B1F36C3}" destId="{9AEE22F1-E111-0E40-92B7-64E198CE866C}" srcOrd="1" destOrd="0" presId="urn:microsoft.com/office/officeart/2005/8/layout/orgChart1"/>
    <dgm:cxn modelId="{A052C482-50D3-9B47-A68E-ED4BD37770FB}" srcId="{64B0B62E-F3A1-2B4E-87C1-3C703A4BF640}" destId="{CD7E8134-0B5F-4644-A11B-EDECE354BE04}" srcOrd="1" destOrd="0" parTransId="{5A293684-BA86-2A42-80FC-382F4208B650}" sibTransId="{F5A28F85-C2BA-C94F-A303-E1943164C293}"/>
    <dgm:cxn modelId="{39A58F78-96B6-4F53-9503-C7A387C3EC8D}" type="presOf" srcId="{C66F4B45-F563-46A5-8994-BAB7FA885C60}" destId="{FDA2EA7E-7F90-4FBC-A071-9FFE9EB394ED}" srcOrd="0" destOrd="0" presId="urn:microsoft.com/office/officeart/2005/8/layout/orgChart1"/>
    <dgm:cxn modelId="{9D5568A1-20B2-47E2-834D-C1E3C9226CB6}" type="presOf" srcId="{FF57FBC3-E083-4CA4-82FA-198C749431F7}" destId="{0777A9BA-574D-450E-A7F9-F53DA8186ACF}" srcOrd="0" destOrd="0" presId="urn:microsoft.com/office/officeart/2005/8/layout/orgChart1"/>
    <dgm:cxn modelId="{9218267F-21D6-46BD-82C7-507A590B1A3D}" type="presOf" srcId="{A546D987-EAF0-4E40-985B-D00581C735C5}" destId="{AA0F32B6-C58F-4C1B-A829-1513AB01CBBC}" srcOrd="1" destOrd="0" presId="urn:microsoft.com/office/officeart/2005/8/layout/orgChart1"/>
    <dgm:cxn modelId="{956F3EB0-D3E3-43F3-9B38-D17C7FE20FA2}" type="presOf" srcId="{627E2782-848E-42B4-8CA0-72E06DD4B61F}" destId="{B380B7A0-4D9D-4821-BA39-D80FA4D7F55E}" srcOrd="0" destOrd="0" presId="urn:microsoft.com/office/officeart/2005/8/layout/orgChart1"/>
    <dgm:cxn modelId="{642F87CA-49CF-4839-8429-F91DC4165092}" srcId="{06CD6E10-250E-4540-8597-41BF4DA918C0}" destId="{03A60240-F5DB-4B2F-98F6-CB5BB32A91FE}" srcOrd="0" destOrd="0" parTransId="{59AB9E66-FF00-4C1B-B996-5AC4FCD2B23A}" sibTransId="{FE85A189-9B1C-4783-B517-85034B3CE363}"/>
    <dgm:cxn modelId="{40523DCE-82BE-4E78-B3DE-221F049A1370}" srcId="{64B0B62E-F3A1-2B4E-87C1-3C703A4BF640}" destId="{F5A19734-BCEB-485D-AD1C-27B4886CBB7B}" srcOrd="3" destOrd="0" parTransId="{8E8BE035-B62D-4F98-8D66-868053F13DE0}" sibTransId="{5A005AE3-F981-40A0-8CB0-87F8423E7A8C}"/>
    <dgm:cxn modelId="{38153326-4449-4C2D-BF4D-E9F0695F4A53}" srcId="{93965483-DA4B-5F4A-9607-D7E57B1F36C3}" destId="{A546D987-EAF0-4E40-985B-D00581C735C5}" srcOrd="0" destOrd="0" parTransId="{071056A0-456B-4B48-9B6A-41C0E6714D0C}" sibTransId="{E730FD9A-4E86-439D-A79E-A0F60E358D1A}"/>
    <dgm:cxn modelId="{BAB3E338-0A14-4CE0-AC45-0754D0464E75}" type="presOf" srcId="{DD5D769B-C318-47C5-BFA1-5C4538941606}" destId="{2A61E82E-A712-4CF2-A6E4-CA5E016EE284}" srcOrd="0" destOrd="0" presId="urn:microsoft.com/office/officeart/2005/8/layout/orgChart1"/>
    <dgm:cxn modelId="{9D9AF0C1-FBD1-4D1D-9A61-1449F556F71F}" type="presOf" srcId="{38DECD82-1239-4C33-B882-19AE0EA3A8CC}" destId="{0F159297-4056-4B4E-8F0B-1B914A1BB905}" srcOrd="0" destOrd="0" presId="urn:microsoft.com/office/officeart/2005/8/layout/orgChart1"/>
    <dgm:cxn modelId="{E908A5FA-CE22-FD43-B645-37606D4565F3}" type="presOf" srcId="{CD7E8134-0B5F-4644-A11B-EDECE354BE04}" destId="{D75D1E27-D042-A04A-A837-8660006231C9}" srcOrd="0" destOrd="0" presId="urn:microsoft.com/office/officeart/2005/8/layout/orgChart1"/>
    <dgm:cxn modelId="{3AC8F8A6-68DC-AA48-8A0C-0F01E3701DFA}" type="presOf" srcId="{CD7E8134-0B5F-4644-A11B-EDECE354BE04}" destId="{5413C9F0-E72B-8145-98F8-601FB8FDF3AB}" srcOrd="1" destOrd="0" presId="urn:microsoft.com/office/officeart/2005/8/layout/orgChart1"/>
    <dgm:cxn modelId="{64B8A3D6-560A-DC4E-9433-E466270DC2D2}" type="presOf" srcId="{63A4D55B-DE20-A246-8B21-FC6D951564DF}" destId="{502D7640-89F5-DE48-94D3-5FEEECC118A9}" srcOrd="0" destOrd="0" presId="urn:microsoft.com/office/officeart/2005/8/layout/orgChart1"/>
    <dgm:cxn modelId="{1767B676-AF32-9343-9835-5D0CE68F7E7A}" srcId="{63A4D55B-DE20-A246-8B21-FC6D951564DF}" destId="{64B0B62E-F3A1-2B4E-87C1-3C703A4BF640}" srcOrd="1" destOrd="0" parTransId="{30EC1CCD-1B27-4C4A-8540-64CA4BCC7376}" sibTransId="{7E81F6EA-9853-3D41-85DA-62AECDA9FACD}"/>
    <dgm:cxn modelId="{254D4FF7-3B61-854F-BEF4-B9B9681BDBEA}" type="presOf" srcId="{EA57469B-1381-B742-B18B-07D4915A900B}" destId="{EB46E2ED-DF44-1F44-B7C5-AF9410162B3B}" srcOrd="0" destOrd="0" presId="urn:microsoft.com/office/officeart/2005/8/layout/orgChart1"/>
    <dgm:cxn modelId="{68E6BA41-D5F0-4E8B-A061-668E8A2A479F}" type="presOf" srcId="{03A60240-F5DB-4B2F-98F6-CB5BB32A91FE}" destId="{B6FA4F6E-624C-43C1-BFCE-41E1247E8CC2}" srcOrd="1" destOrd="0" presId="urn:microsoft.com/office/officeart/2005/8/layout/orgChart1"/>
    <dgm:cxn modelId="{75A1E3EB-751C-4C58-A3D7-EC46E6E9CBD8}" srcId="{64B0B62E-F3A1-2B4E-87C1-3C703A4BF640}" destId="{C66F4B45-F563-46A5-8994-BAB7FA885C60}" srcOrd="2" destOrd="0" parTransId="{FC641F87-0E29-4201-92EB-1A4AAC77A90D}" sibTransId="{9F7A702F-B37E-4E96-A61D-3BC5C21F9FE1}"/>
    <dgm:cxn modelId="{DBB00D20-E3FC-4479-920F-F090DD67C317}" type="presOf" srcId="{C66F4B45-F563-46A5-8994-BAB7FA885C60}" destId="{6D0EE33E-C577-46D8-A5EA-8EC49FFB2C9E}" srcOrd="1" destOrd="0" presId="urn:microsoft.com/office/officeart/2005/8/layout/orgChart1"/>
    <dgm:cxn modelId="{F0459B20-F3A0-D640-9060-D1522573D95C}" type="presOf" srcId="{BCB37D64-1A81-8546-93D1-AF0D37BC02F1}" destId="{3CA59993-E827-0840-891D-54B54838B371}" srcOrd="0" destOrd="0" presId="urn:microsoft.com/office/officeart/2005/8/layout/orgChart1"/>
    <dgm:cxn modelId="{50BFB97A-9494-48D1-A609-7766EAED3799}" type="presOf" srcId="{F5A19734-BCEB-485D-AD1C-27B4886CBB7B}" destId="{4F60A0A3-6754-4EE3-93B0-C573476C3076}" srcOrd="0" destOrd="0" presId="urn:microsoft.com/office/officeart/2005/8/layout/orgChart1"/>
    <dgm:cxn modelId="{487F75C0-EFE4-B14B-B316-EE3DFA99FF5C}" type="presOf" srcId="{E946D6E9-A58C-4D45-A7AC-3530121B4932}" destId="{F58ED756-9F3B-2946-96AA-B2287CA0965E}" srcOrd="1" destOrd="0" presId="urn:microsoft.com/office/officeart/2005/8/layout/orgChart1"/>
    <dgm:cxn modelId="{EBCFB993-52BF-478E-AA55-75B1A3307201}" type="presOf" srcId="{59AB9E66-FF00-4C1B-B996-5AC4FCD2B23A}" destId="{DF6F63DC-22DF-486B-834E-91BACDFB824D}" srcOrd="0" destOrd="0" presId="urn:microsoft.com/office/officeart/2005/8/layout/orgChart1"/>
    <dgm:cxn modelId="{FAB1E559-DB45-4174-9D03-7DD0E04BD56C}" srcId="{93965483-DA4B-5F4A-9607-D7E57B1F36C3}" destId="{426A9A3E-65DA-490E-B945-80F4DDD310B2}" srcOrd="2" destOrd="0" parTransId="{AB66F7E6-17E8-4CE2-9BDC-E1666C9F728F}" sibTransId="{5A8EA980-447E-45C0-B939-196C3F2C6964}"/>
    <dgm:cxn modelId="{0FE4C2E9-F552-C745-A725-F3C0003C8907}" type="presOf" srcId="{E946D6E9-A58C-4D45-A7AC-3530121B4932}" destId="{B8142589-91AE-6B4B-A7F6-12D663D05829}" srcOrd="0" destOrd="0" presId="urn:microsoft.com/office/officeart/2005/8/layout/orgChart1"/>
    <dgm:cxn modelId="{1927C44B-E64D-4777-9AEB-DFE160368756}" srcId="{06CD6E10-250E-4540-8597-41BF4DA918C0}" destId="{9658B92C-9754-409B-9876-69EA9A86728E}" srcOrd="1" destOrd="0" parTransId="{E371EC0E-AC54-49DE-A136-BC506FF12F6A}" sibTransId="{2900B178-045C-4CC4-A01B-DA1E56713AF6}"/>
    <dgm:cxn modelId="{13B026F9-F506-DA4D-B3C3-D66FBDF6B8C9}" type="presOf" srcId="{30EC1CCD-1B27-4C4A-8540-64CA4BCC7376}" destId="{C0E8598C-8732-0446-9DD5-5E1404B3E6AD}" srcOrd="0" destOrd="0" presId="urn:microsoft.com/office/officeart/2005/8/layout/orgChart1"/>
    <dgm:cxn modelId="{A4B2112B-0ECF-D843-A8C8-730AE5420DBD}" type="presOf" srcId="{87664D7D-2511-D942-8C02-95586C565942}" destId="{12ED6B79-1283-0847-A82B-0EDAAFF71537}" srcOrd="0" destOrd="0" presId="urn:microsoft.com/office/officeart/2005/8/layout/orgChart1"/>
    <dgm:cxn modelId="{3CA01B31-CC6A-42C8-8F83-BF05063AD313}" type="presOf" srcId="{82C73622-7A81-42BF-8A2F-0B23E51A47EA}" destId="{CF1F4C4C-4C34-4A55-A3FE-78756E9B188F}" srcOrd="0" destOrd="0" presId="urn:microsoft.com/office/officeart/2005/8/layout/orgChart1"/>
    <dgm:cxn modelId="{6AB7D5D7-9FF8-6D4C-A461-7289A60ABFA5}" type="presParOf" srcId="{12ED6B79-1283-0847-A82B-0EDAAFF71537}" destId="{6912EF84-1934-344A-9253-8D3EB4E2719D}" srcOrd="0" destOrd="0" presId="urn:microsoft.com/office/officeart/2005/8/layout/orgChart1"/>
    <dgm:cxn modelId="{C0A04C90-AA2F-FA40-9623-C8E8372E020E}" type="presParOf" srcId="{6912EF84-1934-344A-9253-8D3EB4E2719D}" destId="{CF71BE10-DA67-324C-8B60-0D3E686DF2FD}" srcOrd="0" destOrd="0" presId="urn:microsoft.com/office/officeart/2005/8/layout/orgChart1"/>
    <dgm:cxn modelId="{09ED244E-85F1-374A-8C16-C8E96B384EA9}" type="presParOf" srcId="{CF71BE10-DA67-324C-8B60-0D3E686DF2FD}" destId="{502D7640-89F5-DE48-94D3-5FEEECC118A9}" srcOrd="0" destOrd="0" presId="urn:microsoft.com/office/officeart/2005/8/layout/orgChart1"/>
    <dgm:cxn modelId="{40A2CB4F-9339-974F-BA1E-6767536706E8}" type="presParOf" srcId="{CF71BE10-DA67-324C-8B60-0D3E686DF2FD}" destId="{601D239A-7B2D-C947-B066-D7C3F32355C1}" srcOrd="1" destOrd="0" presId="urn:microsoft.com/office/officeart/2005/8/layout/orgChart1"/>
    <dgm:cxn modelId="{D4685818-3551-4B48-B293-4048EEFE30E3}" type="presParOf" srcId="{6912EF84-1934-344A-9253-8D3EB4E2719D}" destId="{788780EE-54E5-9441-8442-3272C6904517}" srcOrd="1" destOrd="0" presId="urn:microsoft.com/office/officeart/2005/8/layout/orgChart1"/>
    <dgm:cxn modelId="{9BF3A6D9-9FE4-C448-BFC8-883F255F15D8}" type="presParOf" srcId="{788780EE-54E5-9441-8442-3272C6904517}" destId="{00043A71-56F7-B546-ADD1-00CAEA97B00F}" srcOrd="0" destOrd="0" presId="urn:microsoft.com/office/officeart/2005/8/layout/orgChart1"/>
    <dgm:cxn modelId="{A41B86AC-C5F5-384E-8A19-559C044D44C2}" type="presParOf" srcId="{788780EE-54E5-9441-8442-3272C6904517}" destId="{C8A15C2A-6412-E241-AA4F-520AFC455E34}" srcOrd="1" destOrd="0" presId="urn:microsoft.com/office/officeart/2005/8/layout/orgChart1"/>
    <dgm:cxn modelId="{8E3DB269-F407-C34D-BA28-ACA27E761393}" type="presParOf" srcId="{C8A15C2A-6412-E241-AA4F-520AFC455E34}" destId="{BBEA6460-4DB1-2B47-89C6-9AB14B3FCB52}" srcOrd="0" destOrd="0" presId="urn:microsoft.com/office/officeart/2005/8/layout/orgChart1"/>
    <dgm:cxn modelId="{7BB7E5D5-8367-0F40-AA4F-A11DCA11E559}" type="presParOf" srcId="{BBEA6460-4DB1-2B47-89C6-9AB14B3FCB52}" destId="{97DA3537-FC03-3149-80DE-CA07A9419961}" srcOrd="0" destOrd="0" presId="urn:microsoft.com/office/officeart/2005/8/layout/orgChart1"/>
    <dgm:cxn modelId="{43616142-E685-2B4D-A506-746284F9445A}" type="presParOf" srcId="{BBEA6460-4DB1-2B47-89C6-9AB14B3FCB52}" destId="{9AEE22F1-E111-0E40-92B7-64E198CE866C}" srcOrd="1" destOrd="0" presId="urn:microsoft.com/office/officeart/2005/8/layout/orgChart1"/>
    <dgm:cxn modelId="{418056E6-0362-4148-8925-FD6D2FAD32DC}" type="presParOf" srcId="{C8A15C2A-6412-E241-AA4F-520AFC455E34}" destId="{AAAA8D6D-56F4-024D-92E5-490C4677899E}" srcOrd="1" destOrd="0" presId="urn:microsoft.com/office/officeart/2005/8/layout/orgChart1"/>
    <dgm:cxn modelId="{A6BB53F9-59A3-490D-8201-D1FDA6A7F715}" type="presParOf" srcId="{AAAA8D6D-56F4-024D-92E5-490C4677899E}" destId="{878A25A4-5E8A-4F2F-8D93-269103059FCC}" srcOrd="0" destOrd="0" presId="urn:microsoft.com/office/officeart/2005/8/layout/orgChart1"/>
    <dgm:cxn modelId="{8FA5A3F7-634F-4587-8AB3-8ABECDD0BEDF}" type="presParOf" srcId="{AAAA8D6D-56F4-024D-92E5-490C4677899E}" destId="{6F0E4866-84B7-4599-8365-023D8455C8A7}" srcOrd="1" destOrd="0" presId="urn:microsoft.com/office/officeart/2005/8/layout/orgChart1"/>
    <dgm:cxn modelId="{F22CF81C-3C89-46F5-9FAA-74691C08F0C7}" type="presParOf" srcId="{6F0E4866-84B7-4599-8365-023D8455C8A7}" destId="{07D0AAFB-10DC-4CBC-A6B1-E947E8805232}" srcOrd="0" destOrd="0" presId="urn:microsoft.com/office/officeart/2005/8/layout/orgChart1"/>
    <dgm:cxn modelId="{19951D1F-07BB-42C2-B00E-ECC7A3B343C6}" type="presParOf" srcId="{07D0AAFB-10DC-4CBC-A6B1-E947E8805232}" destId="{8405D638-A727-414B-B0C0-F9A0BD5A7386}" srcOrd="0" destOrd="0" presId="urn:microsoft.com/office/officeart/2005/8/layout/orgChart1"/>
    <dgm:cxn modelId="{B0D588B5-ED75-434A-A6A1-5B5274C77669}" type="presParOf" srcId="{07D0AAFB-10DC-4CBC-A6B1-E947E8805232}" destId="{AA0F32B6-C58F-4C1B-A829-1513AB01CBBC}" srcOrd="1" destOrd="0" presId="urn:microsoft.com/office/officeart/2005/8/layout/orgChart1"/>
    <dgm:cxn modelId="{AC99D70A-B093-40A6-9725-C51BA9BE3CD1}" type="presParOf" srcId="{6F0E4866-84B7-4599-8365-023D8455C8A7}" destId="{F882DABD-EEC3-4141-AFEF-1E3DC4084AD8}" srcOrd="1" destOrd="0" presId="urn:microsoft.com/office/officeart/2005/8/layout/orgChart1"/>
    <dgm:cxn modelId="{DD3B0BCD-4111-4BF2-88D7-242E7FC99D29}" type="presParOf" srcId="{6F0E4866-84B7-4599-8365-023D8455C8A7}" destId="{5AECE0A7-625E-4906-9E45-6F37C993C75B}" srcOrd="2" destOrd="0" presId="urn:microsoft.com/office/officeart/2005/8/layout/orgChart1"/>
    <dgm:cxn modelId="{7001E046-3C55-48A3-A002-204D5CC0DFEF}" type="presParOf" srcId="{AAAA8D6D-56F4-024D-92E5-490C4677899E}" destId="{0F159297-4056-4B4E-8F0B-1B914A1BB905}" srcOrd="2" destOrd="0" presId="urn:microsoft.com/office/officeart/2005/8/layout/orgChart1"/>
    <dgm:cxn modelId="{67A9356B-D197-48BB-A643-AB6CCC5F7696}" type="presParOf" srcId="{AAAA8D6D-56F4-024D-92E5-490C4677899E}" destId="{FB81C64A-592C-422F-9058-397C4EDBA49B}" srcOrd="3" destOrd="0" presId="urn:microsoft.com/office/officeart/2005/8/layout/orgChart1"/>
    <dgm:cxn modelId="{054F6B57-98D3-4EAD-A2BC-BA6F067727B1}" type="presParOf" srcId="{FB81C64A-592C-422F-9058-397C4EDBA49B}" destId="{36BBB6E1-7CF1-48FA-BFF1-0BF413CF80AF}" srcOrd="0" destOrd="0" presId="urn:microsoft.com/office/officeart/2005/8/layout/orgChart1"/>
    <dgm:cxn modelId="{A59A56A2-3D70-4E20-A477-7ADB9AD50468}" type="presParOf" srcId="{36BBB6E1-7CF1-48FA-BFF1-0BF413CF80AF}" destId="{B380B7A0-4D9D-4821-BA39-D80FA4D7F55E}" srcOrd="0" destOrd="0" presId="urn:microsoft.com/office/officeart/2005/8/layout/orgChart1"/>
    <dgm:cxn modelId="{FC441538-4F6D-4584-8509-EB9475067745}" type="presParOf" srcId="{36BBB6E1-7CF1-48FA-BFF1-0BF413CF80AF}" destId="{0D801DE0-8237-45DE-AD23-6EEB705B4A57}" srcOrd="1" destOrd="0" presId="urn:microsoft.com/office/officeart/2005/8/layout/orgChart1"/>
    <dgm:cxn modelId="{C221FF5A-F68B-4105-B48F-7414F9794B2C}" type="presParOf" srcId="{FB81C64A-592C-422F-9058-397C4EDBA49B}" destId="{7AAD235F-21CF-4A34-81F8-1F5F9CAB5371}" srcOrd="1" destOrd="0" presId="urn:microsoft.com/office/officeart/2005/8/layout/orgChart1"/>
    <dgm:cxn modelId="{0C1A3C19-1CAD-44C2-A393-35CD604EB20B}" type="presParOf" srcId="{FB81C64A-592C-422F-9058-397C4EDBA49B}" destId="{9F9C17BB-5A3B-4B0A-A03D-AEF8D97EFD96}" srcOrd="2" destOrd="0" presId="urn:microsoft.com/office/officeart/2005/8/layout/orgChart1"/>
    <dgm:cxn modelId="{12DD4DD0-6D8A-4552-B892-4E4161983509}" type="presParOf" srcId="{AAAA8D6D-56F4-024D-92E5-490C4677899E}" destId="{61855108-3F9B-43B6-B60A-0288D66059EE}" srcOrd="4" destOrd="0" presId="urn:microsoft.com/office/officeart/2005/8/layout/orgChart1"/>
    <dgm:cxn modelId="{6136E4B0-0F65-4B87-B287-0170D8F60AD1}" type="presParOf" srcId="{AAAA8D6D-56F4-024D-92E5-490C4677899E}" destId="{C732AC36-5B9F-4900-A64D-805F7697EC82}" srcOrd="5" destOrd="0" presId="urn:microsoft.com/office/officeart/2005/8/layout/orgChart1"/>
    <dgm:cxn modelId="{82759F07-CF22-42AE-AD38-EA6BB908822D}" type="presParOf" srcId="{C732AC36-5B9F-4900-A64D-805F7697EC82}" destId="{8D244490-4A9D-4BB7-BF88-4AB3008AF89B}" srcOrd="0" destOrd="0" presId="urn:microsoft.com/office/officeart/2005/8/layout/orgChart1"/>
    <dgm:cxn modelId="{45E202F6-651B-4D1B-9824-909667211E57}" type="presParOf" srcId="{8D244490-4A9D-4BB7-BF88-4AB3008AF89B}" destId="{1D80DF88-23D0-42EA-AD9C-11D76782216C}" srcOrd="0" destOrd="0" presId="urn:microsoft.com/office/officeart/2005/8/layout/orgChart1"/>
    <dgm:cxn modelId="{B636D624-C39B-4A1A-ADC4-8089A16C4DFF}" type="presParOf" srcId="{8D244490-4A9D-4BB7-BF88-4AB3008AF89B}" destId="{5F19812C-4728-416E-BF53-D987A47B5904}" srcOrd="1" destOrd="0" presId="urn:microsoft.com/office/officeart/2005/8/layout/orgChart1"/>
    <dgm:cxn modelId="{1C302B39-B9DA-403E-A7C7-518726ACBC0C}" type="presParOf" srcId="{C732AC36-5B9F-4900-A64D-805F7697EC82}" destId="{4D36FF17-9D0F-47E4-922C-4FDDC108D9EF}" srcOrd="1" destOrd="0" presId="urn:microsoft.com/office/officeart/2005/8/layout/orgChart1"/>
    <dgm:cxn modelId="{EB96B6EC-C5A2-4B9A-B7B3-35EF41AAF83E}" type="presParOf" srcId="{C732AC36-5B9F-4900-A64D-805F7697EC82}" destId="{2990BDFD-ACF3-4522-94A4-76100944B4A2}" srcOrd="2" destOrd="0" presId="urn:microsoft.com/office/officeart/2005/8/layout/orgChart1"/>
    <dgm:cxn modelId="{C68D123E-0344-7A47-B654-5966D01362F0}" type="presParOf" srcId="{C8A15C2A-6412-E241-AA4F-520AFC455E34}" destId="{41A6649C-2ACC-DD44-B170-D6FEF55DED04}" srcOrd="2" destOrd="0" presId="urn:microsoft.com/office/officeart/2005/8/layout/orgChart1"/>
    <dgm:cxn modelId="{276F03C2-796A-5A4B-AC2E-90AE28116624}" type="presParOf" srcId="{788780EE-54E5-9441-8442-3272C6904517}" destId="{C0E8598C-8732-0446-9DD5-5E1404B3E6AD}" srcOrd="2" destOrd="0" presId="urn:microsoft.com/office/officeart/2005/8/layout/orgChart1"/>
    <dgm:cxn modelId="{CEEEE700-8586-4641-944B-F12570A3D197}" type="presParOf" srcId="{788780EE-54E5-9441-8442-3272C6904517}" destId="{E27B79F5-CBCB-CF4A-9DFD-74435F83C322}" srcOrd="3" destOrd="0" presId="urn:microsoft.com/office/officeart/2005/8/layout/orgChart1"/>
    <dgm:cxn modelId="{CF29C9BE-C699-064D-971B-BCD27C8215E7}" type="presParOf" srcId="{E27B79F5-CBCB-CF4A-9DFD-74435F83C322}" destId="{5864CD2B-6A8D-4B4C-B197-986F432E7492}" srcOrd="0" destOrd="0" presId="urn:microsoft.com/office/officeart/2005/8/layout/orgChart1"/>
    <dgm:cxn modelId="{43E11462-C68E-BD45-A654-DA231BBF5B22}" type="presParOf" srcId="{5864CD2B-6A8D-4B4C-B197-986F432E7492}" destId="{9580A7AD-59AD-B947-83EF-93AB57D5747C}" srcOrd="0" destOrd="0" presId="urn:microsoft.com/office/officeart/2005/8/layout/orgChart1"/>
    <dgm:cxn modelId="{1840C9A3-C617-2A4D-AD46-D6093FB90892}" type="presParOf" srcId="{5864CD2B-6A8D-4B4C-B197-986F432E7492}" destId="{56C853A2-25ED-F74D-BD4C-A19EA64C4ED9}" srcOrd="1" destOrd="0" presId="urn:microsoft.com/office/officeart/2005/8/layout/orgChart1"/>
    <dgm:cxn modelId="{5D62A4F9-0A7B-344B-93CF-48B989BFBD9E}" type="presParOf" srcId="{E27B79F5-CBCB-CF4A-9DFD-74435F83C322}" destId="{DF3EFB75-2A29-F543-B26A-ABC313587204}" srcOrd="1" destOrd="0" presId="urn:microsoft.com/office/officeart/2005/8/layout/orgChart1"/>
    <dgm:cxn modelId="{F156E8E1-7C12-DD4F-BEB1-4630B28A1621}" type="presParOf" srcId="{DF3EFB75-2A29-F543-B26A-ABC313587204}" destId="{3CA59993-E827-0840-891D-54B54838B371}" srcOrd="0" destOrd="0" presId="urn:microsoft.com/office/officeart/2005/8/layout/orgChart1"/>
    <dgm:cxn modelId="{7AF37203-E303-F64F-8C74-665201A6A386}" type="presParOf" srcId="{DF3EFB75-2A29-F543-B26A-ABC313587204}" destId="{FCB5D027-D072-F445-A672-CBD408D19EAB}" srcOrd="1" destOrd="0" presId="urn:microsoft.com/office/officeart/2005/8/layout/orgChart1"/>
    <dgm:cxn modelId="{8A58C575-7EE7-9641-B892-202923ACC6B4}" type="presParOf" srcId="{FCB5D027-D072-F445-A672-CBD408D19EAB}" destId="{B61CC87E-ADC5-7B4D-A14D-3D28E1B72ADE}" srcOrd="0" destOrd="0" presId="urn:microsoft.com/office/officeart/2005/8/layout/orgChart1"/>
    <dgm:cxn modelId="{385CC3BF-CEFC-AF4C-8BB1-7FE471296B5D}" type="presParOf" srcId="{B61CC87E-ADC5-7B4D-A14D-3D28E1B72ADE}" destId="{B8142589-91AE-6B4B-A7F6-12D663D05829}" srcOrd="0" destOrd="0" presId="urn:microsoft.com/office/officeart/2005/8/layout/orgChart1"/>
    <dgm:cxn modelId="{105AEF5C-4EC4-6B40-B6E4-F7C52AB5D4C0}" type="presParOf" srcId="{B61CC87E-ADC5-7B4D-A14D-3D28E1B72ADE}" destId="{F58ED756-9F3B-2946-96AA-B2287CA0965E}" srcOrd="1" destOrd="0" presId="urn:microsoft.com/office/officeart/2005/8/layout/orgChart1"/>
    <dgm:cxn modelId="{4EA5C9B7-8BCD-A04B-BC25-9978D0D5F3F2}" type="presParOf" srcId="{FCB5D027-D072-F445-A672-CBD408D19EAB}" destId="{F8B63289-E765-D24A-AA89-DB46A9940EBE}" srcOrd="1" destOrd="0" presId="urn:microsoft.com/office/officeart/2005/8/layout/orgChart1"/>
    <dgm:cxn modelId="{6B4FD18C-EDDE-2F48-AAE8-0541F9219529}" type="presParOf" srcId="{FCB5D027-D072-F445-A672-CBD408D19EAB}" destId="{BCFBCCCD-E405-F541-B70F-C6252FB0B371}" srcOrd="2" destOrd="0" presId="urn:microsoft.com/office/officeart/2005/8/layout/orgChart1"/>
    <dgm:cxn modelId="{093D64FD-C2A4-714C-9E49-6DE8FA78F4A8}" type="presParOf" srcId="{DF3EFB75-2A29-F543-B26A-ABC313587204}" destId="{696D2C3C-35D3-D145-BC31-643D195BCF48}" srcOrd="2" destOrd="0" presId="urn:microsoft.com/office/officeart/2005/8/layout/orgChart1"/>
    <dgm:cxn modelId="{AC5B1A01-A584-B746-843B-E22F7018E811}" type="presParOf" srcId="{DF3EFB75-2A29-F543-B26A-ABC313587204}" destId="{77B02618-27D3-F54F-9590-909BCD4EE384}" srcOrd="3" destOrd="0" presId="urn:microsoft.com/office/officeart/2005/8/layout/orgChart1"/>
    <dgm:cxn modelId="{092870EA-9AB0-D043-902A-A27D5B47171B}" type="presParOf" srcId="{77B02618-27D3-F54F-9590-909BCD4EE384}" destId="{E3C2335E-6370-4747-A63E-EC81B4D1E5D5}" srcOrd="0" destOrd="0" presId="urn:microsoft.com/office/officeart/2005/8/layout/orgChart1"/>
    <dgm:cxn modelId="{2B199E27-0E39-CE41-A75E-445C14A69C92}" type="presParOf" srcId="{E3C2335E-6370-4747-A63E-EC81B4D1E5D5}" destId="{D75D1E27-D042-A04A-A837-8660006231C9}" srcOrd="0" destOrd="0" presId="urn:microsoft.com/office/officeart/2005/8/layout/orgChart1"/>
    <dgm:cxn modelId="{0DA4977B-2F8B-884D-BA63-E6D822FFF4AF}" type="presParOf" srcId="{E3C2335E-6370-4747-A63E-EC81B4D1E5D5}" destId="{5413C9F0-E72B-8145-98F8-601FB8FDF3AB}" srcOrd="1" destOrd="0" presId="urn:microsoft.com/office/officeart/2005/8/layout/orgChart1"/>
    <dgm:cxn modelId="{AA916C75-5437-7B4E-A281-447F9FD9E0F4}" type="presParOf" srcId="{77B02618-27D3-F54F-9590-909BCD4EE384}" destId="{C675D2F8-CF04-EB4A-9522-6D336B188B6D}" srcOrd="1" destOrd="0" presId="urn:microsoft.com/office/officeart/2005/8/layout/orgChart1"/>
    <dgm:cxn modelId="{91073322-FB47-FC40-8399-2B4AF95C3409}" type="presParOf" srcId="{77B02618-27D3-F54F-9590-909BCD4EE384}" destId="{A6ACCC2F-BB03-384F-A303-BB364A3632FA}" srcOrd="2" destOrd="0" presId="urn:microsoft.com/office/officeart/2005/8/layout/orgChart1"/>
    <dgm:cxn modelId="{A4DC5DE8-3F63-433D-9456-04B0ABAFC2B9}" type="presParOf" srcId="{DF3EFB75-2A29-F543-B26A-ABC313587204}" destId="{901CFFFF-2A55-4E20-B7DD-17BE92FA676D}" srcOrd="4" destOrd="0" presId="urn:microsoft.com/office/officeart/2005/8/layout/orgChart1"/>
    <dgm:cxn modelId="{12041CFD-0E1B-47D9-A7ED-404A0F3EF2AC}" type="presParOf" srcId="{DF3EFB75-2A29-F543-B26A-ABC313587204}" destId="{ABACDF5A-0789-467F-9597-9D530BCCF834}" srcOrd="5" destOrd="0" presId="urn:microsoft.com/office/officeart/2005/8/layout/orgChart1"/>
    <dgm:cxn modelId="{281AA497-49C6-47F9-88D9-C4072F485898}" type="presParOf" srcId="{ABACDF5A-0789-467F-9597-9D530BCCF834}" destId="{353F68BC-9935-468F-BFD4-3314C9042D27}" srcOrd="0" destOrd="0" presId="urn:microsoft.com/office/officeart/2005/8/layout/orgChart1"/>
    <dgm:cxn modelId="{EF2E52CD-DADB-4673-81A2-3AA53BEBDA3F}" type="presParOf" srcId="{353F68BC-9935-468F-BFD4-3314C9042D27}" destId="{FDA2EA7E-7F90-4FBC-A071-9FFE9EB394ED}" srcOrd="0" destOrd="0" presId="urn:microsoft.com/office/officeart/2005/8/layout/orgChart1"/>
    <dgm:cxn modelId="{1E3474D2-A29A-4163-BED3-4D4464FC5573}" type="presParOf" srcId="{353F68BC-9935-468F-BFD4-3314C9042D27}" destId="{6D0EE33E-C577-46D8-A5EA-8EC49FFB2C9E}" srcOrd="1" destOrd="0" presId="urn:microsoft.com/office/officeart/2005/8/layout/orgChart1"/>
    <dgm:cxn modelId="{09C7D7E1-159E-4174-B9A1-AE88B266EC50}" type="presParOf" srcId="{ABACDF5A-0789-467F-9597-9D530BCCF834}" destId="{5E31F2EB-CF1E-4645-B8BD-6305CB43394A}" srcOrd="1" destOrd="0" presId="urn:microsoft.com/office/officeart/2005/8/layout/orgChart1"/>
    <dgm:cxn modelId="{7E517B55-4461-41A8-B382-F79F9172B4B6}" type="presParOf" srcId="{ABACDF5A-0789-467F-9597-9D530BCCF834}" destId="{FA2C4BCB-DA01-4145-B523-9F18628A4088}" srcOrd="2" destOrd="0" presId="urn:microsoft.com/office/officeart/2005/8/layout/orgChart1"/>
    <dgm:cxn modelId="{AC27DD15-6142-417F-A931-84C81F51A76B}" type="presParOf" srcId="{DF3EFB75-2A29-F543-B26A-ABC313587204}" destId="{367E88D8-7872-4C2C-8B1C-1FB03F6442B8}" srcOrd="6" destOrd="0" presId="urn:microsoft.com/office/officeart/2005/8/layout/orgChart1"/>
    <dgm:cxn modelId="{CD33F71F-5F20-403A-9210-404D6F9CFBA2}" type="presParOf" srcId="{DF3EFB75-2A29-F543-B26A-ABC313587204}" destId="{E45E1777-BB43-4E62-9516-39CB9D7424DA}" srcOrd="7" destOrd="0" presId="urn:microsoft.com/office/officeart/2005/8/layout/orgChart1"/>
    <dgm:cxn modelId="{44322460-1459-47F2-B5A7-C61C2B67F020}" type="presParOf" srcId="{E45E1777-BB43-4E62-9516-39CB9D7424DA}" destId="{CCDDAEA8-37E3-4D5A-9269-1DCE0A9DCF86}" srcOrd="0" destOrd="0" presId="urn:microsoft.com/office/officeart/2005/8/layout/orgChart1"/>
    <dgm:cxn modelId="{AAD3AA0E-10DA-43DF-82BA-E81C6178FD0E}" type="presParOf" srcId="{CCDDAEA8-37E3-4D5A-9269-1DCE0A9DCF86}" destId="{4F60A0A3-6754-4EE3-93B0-C573476C3076}" srcOrd="0" destOrd="0" presId="urn:microsoft.com/office/officeart/2005/8/layout/orgChart1"/>
    <dgm:cxn modelId="{645E0F68-7BCA-4CB4-8968-CB9591AAB6D9}" type="presParOf" srcId="{CCDDAEA8-37E3-4D5A-9269-1DCE0A9DCF86}" destId="{10E8D8A7-AFA9-4A14-A45D-3033FC193ED9}" srcOrd="1" destOrd="0" presId="urn:microsoft.com/office/officeart/2005/8/layout/orgChart1"/>
    <dgm:cxn modelId="{2D299760-7A89-4766-9778-6F3830349089}" type="presParOf" srcId="{E45E1777-BB43-4E62-9516-39CB9D7424DA}" destId="{032616F3-3BFC-4D91-AF71-6CDE92B1DE7A}" srcOrd="1" destOrd="0" presId="urn:microsoft.com/office/officeart/2005/8/layout/orgChart1"/>
    <dgm:cxn modelId="{CA7DF96D-C4A4-4F2B-8F44-C94C4FAC8D36}" type="presParOf" srcId="{E45E1777-BB43-4E62-9516-39CB9D7424DA}" destId="{AFCBCD84-3E88-4529-B290-1F8E7E96CE26}" srcOrd="2" destOrd="0" presId="urn:microsoft.com/office/officeart/2005/8/layout/orgChart1"/>
    <dgm:cxn modelId="{F271D15A-B065-E84D-A0F1-2936A14F1706}" type="presParOf" srcId="{E27B79F5-CBCB-CF4A-9DFD-74435F83C322}" destId="{127C27A7-EFE3-1B49-A1B5-743E3FA52B64}" srcOrd="2" destOrd="0" presId="urn:microsoft.com/office/officeart/2005/8/layout/orgChart1"/>
    <dgm:cxn modelId="{1E66A7C7-8ADE-C947-A991-AB77C3649FC0}" type="presParOf" srcId="{788780EE-54E5-9441-8442-3272C6904517}" destId="{EB46E2ED-DF44-1F44-B7C5-AF9410162B3B}" srcOrd="4" destOrd="0" presId="urn:microsoft.com/office/officeart/2005/8/layout/orgChart1"/>
    <dgm:cxn modelId="{F8474B68-6CA0-CB49-A3B3-DED5640F36ED}" type="presParOf" srcId="{788780EE-54E5-9441-8442-3272C6904517}" destId="{30AD307F-9F42-AA4C-BCF6-F0D1FC76CBFF}" srcOrd="5" destOrd="0" presId="urn:microsoft.com/office/officeart/2005/8/layout/orgChart1"/>
    <dgm:cxn modelId="{A7B4BFEE-BFD8-A249-9BB8-645D96C02BFF}" type="presParOf" srcId="{30AD307F-9F42-AA4C-BCF6-F0D1FC76CBFF}" destId="{8B2D06E7-E823-BF48-B083-CD82807F7FFB}" srcOrd="0" destOrd="0" presId="urn:microsoft.com/office/officeart/2005/8/layout/orgChart1"/>
    <dgm:cxn modelId="{4EF30B44-B394-E447-A112-23395A5834EE}" type="presParOf" srcId="{8B2D06E7-E823-BF48-B083-CD82807F7FFB}" destId="{67006490-3B66-244D-8869-56AD16CCB568}" srcOrd="0" destOrd="0" presId="urn:microsoft.com/office/officeart/2005/8/layout/orgChart1"/>
    <dgm:cxn modelId="{0A9253E1-62DE-BE4F-AC1F-9C078DFF045A}" type="presParOf" srcId="{8B2D06E7-E823-BF48-B083-CD82807F7FFB}" destId="{57E15B9E-8DD2-DF45-8C67-41382B480630}" srcOrd="1" destOrd="0" presId="urn:microsoft.com/office/officeart/2005/8/layout/orgChart1"/>
    <dgm:cxn modelId="{927D9186-7008-D248-A7C8-0256C8E29374}" type="presParOf" srcId="{30AD307F-9F42-AA4C-BCF6-F0D1FC76CBFF}" destId="{7342C0FC-2494-E847-ACA9-9EEA601C6160}" srcOrd="1" destOrd="0" presId="urn:microsoft.com/office/officeart/2005/8/layout/orgChart1"/>
    <dgm:cxn modelId="{644B23D4-4C30-4766-8462-441797212833}" type="presParOf" srcId="{7342C0FC-2494-E847-ACA9-9EEA601C6160}" destId="{DF6F63DC-22DF-486B-834E-91BACDFB824D}" srcOrd="0" destOrd="0" presId="urn:microsoft.com/office/officeart/2005/8/layout/orgChart1"/>
    <dgm:cxn modelId="{729810A3-4C77-429F-9D5F-2C9699931BE2}" type="presParOf" srcId="{7342C0FC-2494-E847-ACA9-9EEA601C6160}" destId="{6B9A6AA7-942F-4B2F-A643-8D0A1414441A}" srcOrd="1" destOrd="0" presId="urn:microsoft.com/office/officeart/2005/8/layout/orgChart1"/>
    <dgm:cxn modelId="{2E8CF777-7860-4754-A5AE-00A9AF09EEEC}" type="presParOf" srcId="{6B9A6AA7-942F-4B2F-A643-8D0A1414441A}" destId="{E7647B9B-C7C7-43FF-8DED-221CBE6F06B5}" srcOrd="0" destOrd="0" presId="urn:microsoft.com/office/officeart/2005/8/layout/orgChart1"/>
    <dgm:cxn modelId="{CE72173C-E2BB-4F1F-8E18-ACAAB3D08DD8}" type="presParOf" srcId="{E7647B9B-C7C7-43FF-8DED-221CBE6F06B5}" destId="{FD652233-B496-460B-A3B3-CCBAC2CF2125}" srcOrd="0" destOrd="0" presId="urn:microsoft.com/office/officeart/2005/8/layout/orgChart1"/>
    <dgm:cxn modelId="{1674C24E-4C59-4819-B407-BC32624F291B}" type="presParOf" srcId="{E7647B9B-C7C7-43FF-8DED-221CBE6F06B5}" destId="{B6FA4F6E-624C-43C1-BFCE-41E1247E8CC2}" srcOrd="1" destOrd="0" presId="urn:microsoft.com/office/officeart/2005/8/layout/orgChart1"/>
    <dgm:cxn modelId="{60F66C94-65A5-4194-B363-106F8A588C4B}" type="presParOf" srcId="{6B9A6AA7-942F-4B2F-A643-8D0A1414441A}" destId="{72495B30-A222-42AA-8860-49C44695E89D}" srcOrd="1" destOrd="0" presId="urn:microsoft.com/office/officeart/2005/8/layout/orgChart1"/>
    <dgm:cxn modelId="{B3AB5C1F-2790-4097-A2D0-0EFF6698D7B3}" type="presParOf" srcId="{6B9A6AA7-942F-4B2F-A643-8D0A1414441A}" destId="{6CB18B71-23A9-4800-812A-2F7931B38CD4}" srcOrd="2" destOrd="0" presId="urn:microsoft.com/office/officeart/2005/8/layout/orgChart1"/>
    <dgm:cxn modelId="{758A95B2-0AAE-4729-BB7D-1CD3F525E5FC}" type="presParOf" srcId="{7342C0FC-2494-E847-ACA9-9EEA601C6160}" destId="{27DFD772-C613-41BC-9CA1-CB93396AA443}" srcOrd="2" destOrd="0" presId="urn:microsoft.com/office/officeart/2005/8/layout/orgChart1"/>
    <dgm:cxn modelId="{CFF46E05-E62E-4044-B2A4-0FD836DC7E4C}" type="presParOf" srcId="{7342C0FC-2494-E847-ACA9-9EEA601C6160}" destId="{E38C33EF-4563-4152-BC66-8BE699822147}" srcOrd="3" destOrd="0" presId="urn:microsoft.com/office/officeart/2005/8/layout/orgChart1"/>
    <dgm:cxn modelId="{DD146198-F0A0-4FF1-88C5-7E0BE5F744CD}" type="presParOf" srcId="{E38C33EF-4563-4152-BC66-8BE699822147}" destId="{F89AD358-F2A5-47F8-91B9-95BCDB3EBEBB}" srcOrd="0" destOrd="0" presId="urn:microsoft.com/office/officeart/2005/8/layout/orgChart1"/>
    <dgm:cxn modelId="{2C6B6908-EE01-4945-BA01-B10A32630E15}" type="presParOf" srcId="{F89AD358-F2A5-47F8-91B9-95BCDB3EBEBB}" destId="{1D79E189-D2CF-4CA1-A804-F2C5F9C0467A}" srcOrd="0" destOrd="0" presId="urn:microsoft.com/office/officeart/2005/8/layout/orgChart1"/>
    <dgm:cxn modelId="{D25A74A2-0DEC-4106-AD56-0D8F69E3132B}" type="presParOf" srcId="{F89AD358-F2A5-47F8-91B9-95BCDB3EBEBB}" destId="{71CBF99F-7712-4389-B4C2-E6B0734F7152}" srcOrd="1" destOrd="0" presId="urn:microsoft.com/office/officeart/2005/8/layout/orgChart1"/>
    <dgm:cxn modelId="{A395CB75-DB69-41EB-9715-4371115F59EB}" type="presParOf" srcId="{E38C33EF-4563-4152-BC66-8BE699822147}" destId="{4B086396-ABD0-4235-AB6D-21F0D312C398}" srcOrd="1" destOrd="0" presId="urn:microsoft.com/office/officeart/2005/8/layout/orgChart1"/>
    <dgm:cxn modelId="{D7AECED5-02B8-4E8F-959D-79FFCF3C73BC}" type="presParOf" srcId="{E38C33EF-4563-4152-BC66-8BE699822147}" destId="{607955E0-DE6B-4AE3-8A2B-6564981DBBBD}" srcOrd="2" destOrd="0" presId="urn:microsoft.com/office/officeart/2005/8/layout/orgChart1"/>
    <dgm:cxn modelId="{B7E8E939-D81E-413A-82EE-D61DA2AE9FAF}" type="presParOf" srcId="{7342C0FC-2494-E847-ACA9-9EEA601C6160}" destId="{CF1F4C4C-4C34-4A55-A3FE-78756E9B188F}" srcOrd="4" destOrd="0" presId="urn:microsoft.com/office/officeart/2005/8/layout/orgChart1"/>
    <dgm:cxn modelId="{D1A75FB9-CB46-4E09-AF68-23FC8C629245}" type="presParOf" srcId="{7342C0FC-2494-E847-ACA9-9EEA601C6160}" destId="{F2A9FEE9-45CB-44E3-9691-A553225A585D}" srcOrd="5" destOrd="0" presId="urn:microsoft.com/office/officeart/2005/8/layout/orgChart1"/>
    <dgm:cxn modelId="{02C68FAE-A853-4BC7-A2BA-6346E16A2B5E}" type="presParOf" srcId="{F2A9FEE9-45CB-44E3-9691-A553225A585D}" destId="{340AEBA6-829C-4C3A-AEE5-398489A31BCD}" srcOrd="0" destOrd="0" presId="urn:microsoft.com/office/officeart/2005/8/layout/orgChart1"/>
    <dgm:cxn modelId="{639199C5-7C50-406F-B6BD-87CC0C3E57D8}" type="presParOf" srcId="{340AEBA6-829C-4C3A-AEE5-398489A31BCD}" destId="{2A61E82E-A712-4CF2-A6E4-CA5E016EE284}" srcOrd="0" destOrd="0" presId="urn:microsoft.com/office/officeart/2005/8/layout/orgChart1"/>
    <dgm:cxn modelId="{611963F5-55D2-4C8E-8EBC-6788FFD50E1F}" type="presParOf" srcId="{340AEBA6-829C-4C3A-AEE5-398489A31BCD}" destId="{9232857F-3B4B-4273-B9DD-80579B8269C5}" srcOrd="1" destOrd="0" presId="urn:microsoft.com/office/officeart/2005/8/layout/orgChart1"/>
    <dgm:cxn modelId="{96E2BB7D-38D7-4E44-90F7-0E1CE8F87F1A}" type="presParOf" srcId="{F2A9FEE9-45CB-44E3-9691-A553225A585D}" destId="{155B85F4-C233-45F3-89C8-0D09A5D43922}" srcOrd="1" destOrd="0" presId="urn:microsoft.com/office/officeart/2005/8/layout/orgChart1"/>
    <dgm:cxn modelId="{04C7585C-01B7-484B-B6BA-20C06D65BD79}" type="presParOf" srcId="{F2A9FEE9-45CB-44E3-9691-A553225A585D}" destId="{9DC86281-3FAD-47E1-BD54-A684CB34F7BB}" srcOrd="2" destOrd="0" presId="urn:microsoft.com/office/officeart/2005/8/layout/orgChart1"/>
    <dgm:cxn modelId="{41835466-4200-BB42-829E-28B2D44DB9FB}" type="presParOf" srcId="{30AD307F-9F42-AA4C-BCF6-F0D1FC76CBFF}" destId="{7B04A9D7-7371-D94E-9A6E-BB4E256E0696}" srcOrd="2" destOrd="0" presId="urn:microsoft.com/office/officeart/2005/8/layout/orgChart1"/>
    <dgm:cxn modelId="{4CC2CFF1-8588-40EA-B311-86B007B55FDC}" type="presParOf" srcId="{788780EE-54E5-9441-8442-3272C6904517}" destId="{0777A9BA-574D-450E-A7F9-F53DA8186ACF}" srcOrd="6" destOrd="0" presId="urn:microsoft.com/office/officeart/2005/8/layout/orgChart1"/>
    <dgm:cxn modelId="{AA254245-963D-4384-A35D-993A3B21DB05}" type="presParOf" srcId="{788780EE-54E5-9441-8442-3272C6904517}" destId="{F000FA87-BC0C-4ADA-B04B-39FCCD4AB87A}" srcOrd="7" destOrd="0" presId="urn:microsoft.com/office/officeart/2005/8/layout/orgChart1"/>
    <dgm:cxn modelId="{CCD57EEC-8669-4829-B618-94F6AFEC1C1E}" type="presParOf" srcId="{F000FA87-BC0C-4ADA-B04B-39FCCD4AB87A}" destId="{4595764C-4F60-4522-B3D0-97B853CB0862}" srcOrd="0" destOrd="0" presId="urn:microsoft.com/office/officeart/2005/8/layout/orgChart1"/>
    <dgm:cxn modelId="{C93C0274-A043-405D-A545-303018E51E63}" type="presParOf" srcId="{4595764C-4F60-4522-B3D0-97B853CB0862}" destId="{55827459-628B-4AC3-AA2F-9F08EFCD71A5}" srcOrd="0" destOrd="0" presId="urn:microsoft.com/office/officeart/2005/8/layout/orgChart1"/>
    <dgm:cxn modelId="{8D05B945-E656-4C6B-A34C-856BF34BE24E}" type="presParOf" srcId="{4595764C-4F60-4522-B3D0-97B853CB0862}" destId="{DFEFBE11-DAA6-4926-82E5-551E1F158A1B}" srcOrd="1" destOrd="0" presId="urn:microsoft.com/office/officeart/2005/8/layout/orgChart1"/>
    <dgm:cxn modelId="{86CFDA34-044B-4A02-962E-A93A2CA313D7}" type="presParOf" srcId="{F000FA87-BC0C-4ADA-B04B-39FCCD4AB87A}" destId="{497872B0-6D2E-4ADD-AE30-D553A548046F}" srcOrd="1" destOrd="0" presId="urn:microsoft.com/office/officeart/2005/8/layout/orgChart1"/>
    <dgm:cxn modelId="{048F0AB8-8996-473A-976D-BB147672190E}" type="presParOf" srcId="{497872B0-6D2E-4ADD-AE30-D553A548046F}" destId="{CB1BC721-53E1-4FBB-878A-55FE8FAB3117}" srcOrd="0" destOrd="0" presId="urn:microsoft.com/office/officeart/2005/8/layout/orgChart1"/>
    <dgm:cxn modelId="{AFEBDCCE-C835-4E12-A2F6-E85BA6CC0B54}" type="presParOf" srcId="{497872B0-6D2E-4ADD-AE30-D553A548046F}" destId="{91829D2E-7AC4-4305-8747-68C352158A99}" srcOrd="1" destOrd="0" presId="urn:microsoft.com/office/officeart/2005/8/layout/orgChart1"/>
    <dgm:cxn modelId="{0E935E4A-FD3E-4DE5-9822-5F02446A8A0D}" type="presParOf" srcId="{91829D2E-7AC4-4305-8747-68C352158A99}" destId="{72F44402-B3EB-4696-BA5B-B40A498BEEA7}" srcOrd="0" destOrd="0" presId="urn:microsoft.com/office/officeart/2005/8/layout/orgChart1"/>
    <dgm:cxn modelId="{21343F49-B759-41F2-851B-9E0C030EE547}" type="presParOf" srcId="{72F44402-B3EB-4696-BA5B-B40A498BEEA7}" destId="{BF2D3CB6-815A-48F4-9DAD-2C0FB8D5921A}" srcOrd="0" destOrd="0" presId="urn:microsoft.com/office/officeart/2005/8/layout/orgChart1"/>
    <dgm:cxn modelId="{BA4D909A-8849-4A85-A3DA-AB70FFF2605A}" type="presParOf" srcId="{72F44402-B3EB-4696-BA5B-B40A498BEEA7}" destId="{D767B3CD-DDF0-463A-9AF2-A12A163F86D0}" srcOrd="1" destOrd="0" presId="urn:microsoft.com/office/officeart/2005/8/layout/orgChart1"/>
    <dgm:cxn modelId="{F1414E90-3E5F-4C4C-B668-CB02DE2AF896}" type="presParOf" srcId="{91829D2E-7AC4-4305-8747-68C352158A99}" destId="{20E609A7-E61B-4805-BC22-F674587285A3}" srcOrd="1" destOrd="0" presId="urn:microsoft.com/office/officeart/2005/8/layout/orgChart1"/>
    <dgm:cxn modelId="{F37AAC1B-7E67-44D9-97FA-5FA2DD5EFC6A}" type="presParOf" srcId="{91829D2E-7AC4-4305-8747-68C352158A99}" destId="{FA343FD0-8C62-4657-B0A9-E48E229209CD}" srcOrd="2" destOrd="0" presId="urn:microsoft.com/office/officeart/2005/8/layout/orgChart1"/>
    <dgm:cxn modelId="{C84BCE24-D53E-48FC-91F5-03CBD77C576B}" type="presParOf" srcId="{F000FA87-BC0C-4ADA-B04B-39FCCD4AB87A}" destId="{B1697736-82C7-491D-962B-BDC82B189952}" srcOrd="2" destOrd="0" presId="urn:microsoft.com/office/officeart/2005/8/layout/orgChart1"/>
    <dgm:cxn modelId="{FC306BC4-778C-5743-87C8-DD5AADDEBBFE}" type="presParOf" srcId="{6912EF84-1934-344A-9253-8D3EB4E2719D}" destId="{197516B5-329E-8941-96DB-99B2A0743977}"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1BC721-53E1-4FBB-878A-55FE8FAB3117}">
      <dsp:nvSpPr>
        <dsp:cNvPr id="0" name=""/>
        <dsp:cNvSpPr/>
      </dsp:nvSpPr>
      <dsp:spPr>
        <a:xfrm>
          <a:off x="4829106" y="4768513"/>
          <a:ext cx="126100" cy="383997"/>
        </a:xfrm>
        <a:custGeom>
          <a:avLst/>
          <a:gdLst/>
          <a:ahLst/>
          <a:cxnLst/>
          <a:rect l="0" t="0" r="0" b="0"/>
          <a:pathLst>
            <a:path>
              <a:moveTo>
                <a:pt x="126100" y="0"/>
              </a:moveTo>
              <a:lnTo>
                <a:pt x="0" y="383997"/>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77A9BA-574D-450E-A7F9-F53DA8186ACF}">
      <dsp:nvSpPr>
        <dsp:cNvPr id="0" name=""/>
        <dsp:cNvSpPr/>
      </dsp:nvSpPr>
      <dsp:spPr>
        <a:xfrm>
          <a:off x="4842467" y="677173"/>
          <a:ext cx="652782" cy="3416286"/>
        </a:xfrm>
        <a:custGeom>
          <a:avLst/>
          <a:gdLst/>
          <a:ahLst/>
          <a:cxnLst/>
          <a:rect l="0" t="0" r="0" b="0"/>
          <a:pathLst>
            <a:path>
              <a:moveTo>
                <a:pt x="0" y="0"/>
              </a:moveTo>
              <a:lnTo>
                <a:pt x="0" y="3274525"/>
              </a:lnTo>
              <a:lnTo>
                <a:pt x="652782" y="3274525"/>
              </a:lnTo>
              <a:lnTo>
                <a:pt x="652782" y="3416286"/>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F1F4C4C-4C34-4A55-A3FE-78756E9B188F}">
      <dsp:nvSpPr>
        <dsp:cNvPr id="0" name=""/>
        <dsp:cNvSpPr/>
      </dsp:nvSpPr>
      <dsp:spPr>
        <a:xfrm>
          <a:off x="4541822" y="1846528"/>
          <a:ext cx="308696" cy="1822551"/>
        </a:xfrm>
        <a:custGeom>
          <a:avLst/>
          <a:gdLst/>
          <a:ahLst/>
          <a:cxnLst/>
          <a:rect l="0" t="0" r="0" b="0"/>
          <a:pathLst>
            <a:path>
              <a:moveTo>
                <a:pt x="0" y="0"/>
              </a:moveTo>
              <a:lnTo>
                <a:pt x="0" y="1822551"/>
              </a:lnTo>
              <a:lnTo>
                <a:pt x="308696" y="1822551"/>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DFD772-C613-41BC-9CA1-CB93396AA443}">
      <dsp:nvSpPr>
        <dsp:cNvPr id="0" name=""/>
        <dsp:cNvSpPr/>
      </dsp:nvSpPr>
      <dsp:spPr>
        <a:xfrm>
          <a:off x="4541822" y="1846528"/>
          <a:ext cx="291901" cy="1064000"/>
        </a:xfrm>
        <a:custGeom>
          <a:avLst/>
          <a:gdLst/>
          <a:ahLst/>
          <a:cxnLst/>
          <a:rect l="0" t="0" r="0" b="0"/>
          <a:pathLst>
            <a:path>
              <a:moveTo>
                <a:pt x="0" y="0"/>
              </a:moveTo>
              <a:lnTo>
                <a:pt x="0" y="1064000"/>
              </a:lnTo>
              <a:lnTo>
                <a:pt x="291901" y="106400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F6F63DC-22DF-486B-834E-91BACDFB824D}">
      <dsp:nvSpPr>
        <dsp:cNvPr id="0" name=""/>
        <dsp:cNvSpPr/>
      </dsp:nvSpPr>
      <dsp:spPr>
        <a:xfrm>
          <a:off x="4541822" y="1846528"/>
          <a:ext cx="319376" cy="363928"/>
        </a:xfrm>
        <a:custGeom>
          <a:avLst/>
          <a:gdLst/>
          <a:ahLst/>
          <a:cxnLst/>
          <a:rect l="0" t="0" r="0" b="0"/>
          <a:pathLst>
            <a:path>
              <a:moveTo>
                <a:pt x="0" y="0"/>
              </a:moveTo>
              <a:lnTo>
                <a:pt x="0" y="363928"/>
              </a:lnTo>
              <a:lnTo>
                <a:pt x="319376" y="363928"/>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46E2ED-DF44-1F44-B7C5-AF9410162B3B}">
      <dsp:nvSpPr>
        <dsp:cNvPr id="0" name=""/>
        <dsp:cNvSpPr/>
      </dsp:nvSpPr>
      <dsp:spPr>
        <a:xfrm>
          <a:off x="4842467" y="677173"/>
          <a:ext cx="396356" cy="280930"/>
        </a:xfrm>
        <a:custGeom>
          <a:avLst/>
          <a:gdLst/>
          <a:ahLst/>
          <a:cxnLst/>
          <a:rect l="0" t="0" r="0" b="0"/>
          <a:pathLst>
            <a:path>
              <a:moveTo>
                <a:pt x="0" y="0"/>
              </a:moveTo>
              <a:lnTo>
                <a:pt x="0" y="139169"/>
              </a:lnTo>
              <a:lnTo>
                <a:pt x="396356" y="139169"/>
              </a:lnTo>
              <a:lnTo>
                <a:pt x="396356" y="28093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7E88D8-7872-4C2C-8B1C-1FB03F6442B8}">
      <dsp:nvSpPr>
        <dsp:cNvPr id="0" name=""/>
        <dsp:cNvSpPr/>
      </dsp:nvSpPr>
      <dsp:spPr>
        <a:xfrm>
          <a:off x="2403285" y="1890873"/>
          <a:ext cx="290098" cy="3261638"/>
        </a:xfrm>
        <a:custGeom>
          <a:avLst/>
          <a:gdLst/>
          <a:ahLst/>
          <a:cxnLst/>
          <a:rect l="0" t="0" r="0" b="0"/>
          <a:pathLst>
            <a:path>
              <a:moveTo>
                <a:pt x="0" y="0"/>
              </a:moveTo>
              <a:lnTo>
                <a:pt x="0" y="3261638"/>
              </a:lnTo>
              <a:lnTo>
                <a:pt x="290098" y="3261638"/>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1CFFFF-2A55-4E20-B7DD-17BE92FA676D}">
      <dsp:nvSpPr>
        <dsp:cNvPr id="0" name=""/>
        <dsp:cNvSpPr/>
      </dsp:nvSpPr>
      <dsp:spPr>
        <a:xfrm>
          <a:off x="2403285" y="1890873"/>
          <a:ext cx="291219" cy="2424551"/>
        </a:xfrm>
        <a:custGeom>
          <a:avLst/>
          <a:gdLst/>
          <a:ahLst/>
          <a:cxnLst/>
          <a:rect l="0" t="0" r="0" b="0"/>
          <a:pathLst>
            <a:path>
              <a:moveTo>
                <a:pt x="0" y="0"/>
              </a:moveTo>
              <a:lnTo>
                <a:pt x="0" y="2424551"/>
              </a:lnTo>
              <a:lnTo>
                <a:pt x="291219" y="2424551"/>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6D2C3C-35D3-D145-BC31-643D195BCF48}">
      <dsp:nvSpPr>
        <dsp:cNvPr id="0" name=""/>
        <dsp:cNvSpPr/>
      </dsp:nvSpPr>
      <dsp:spPr>
        <a:xfrm>
          <a:off x="2403285" y="1890873"/>
          <a:ext cx="298401" cy="1565234"/>
        </a:xfrm>
        <a:custGeom>
          <a:avLst/>
          <a:gdLst/>
          <a:ahLst/>
          <a:cxnLst/>
          <a:rect l="0" t="0" r="0" b="0"/>
          <a:pathLst>
            <a:path>
              <a:moveTo>
                <a:pt x="0" y="0"/>
              </a:moveTo>
              <a:lnTo>
                <a:pt x="0" y="1565234"/>
              </a:lnTo>
              <a:lnTo>
                <a:pt x="298401" y="1565234"/>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A59993-E827-0840-891D-54B54838B371}">
      <dsp:nvSpPr>
        <dsp:cNvPr id="0" name=""/>
        <dsp:cNvSpPr/>
      </dsp:nvSpPr>
      <dsp:spPr>
        <a:xfrm>
          <a:off x="2403285" y="1890873"/>
          <a:ext cx="320921" cy="620455"/>
        </a:xfrm>
        <a:custGeom>
          <a:avLst/>
          <a:gdLst/>
          <a:ahLst/>
          <a:cxnLst/>
          <a:rect l="0" t="0" r="0" b="0"/>
          <a:pathLst>
            <a:path>
              <a:moveTo>
                <a:pt x="0" y="0"/>
              </a:moveTo>
              <a:lnTo>
                <a:pt x="0" y="620455"/>
              </a:lnTo>
              <a:lnTo>
                <a:pt x="320921" y="620455"/>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0E8598C-8732-0446-9DD5-5E1404B3E6AD}">
      <dsp:nvSpPr>
        <dsp:cNvPr id="0" name=""/>
        <dsp:cNvSpPr/>
      </dsp:nvSpPr>
      <dsp:spPr>
        <a:xfrm>
          <a:off x="3021780" y="677173"/>
          <a:ext cx="1820686" cy="283428"/>
        </a:xfrm>
        <a:custGeom>
          <a:avLst/>
          <a:gdLst/>
          <a:ahLst/>
          <a:cxnLst/>
          <a:rect l="0" t="0" r="0" b="0"/>
          <a:pathLst>
            <a:path>
              <a:moveTo>
                <a:pt x="1820686" y="0"/>
              </a:moveTo>
              <a:lnTo>
                <a:pt x="1820686" y="141666"/>
              </a:lnTo>
              <a:lnTo>
                <a:pt x="0" y="141666"/>
              </a:lnTo>
              <a:lnTo>
                <a:pt x="0" y="283428"/>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855108-3F9B-43B6-B60A-0288D66059EE}">
      <dsp:nvSpPr>
        <dsp:cNvPr id="0" name=""/>
        <dsp:cNvSpPr/>
      </dsp:nvSpPr>
      <dsp:spPr>
        <a:xfrm>
          <a:off x="160180" y="1963542"/>
          <a:ext cx="418636" cy="2441569"/>
        </a:xfrm>
        <a:custGeom>
          <a:avLst/>
          <a:gdLst/>
          <a:ahLst/>
          <a:cxnLst/>
          <a:rect l="0" t="0" r="0" b="0"/>
          <a:pathLst>
            <a:path>
              <a:moveTo>
                <a:pt x="0" y="0"/>
              </a:moveTo>
              <a:lnTo>
                <a:pt x="0" y="2441569"/>
              </a:lnTo>
              <a:lnTo>
                <a:pt x="418636" y="2441569"/>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F159297-4056-4B4E-8F0B-1B914A1BB905}">
      <dsp:nvSpPr>
        <dsp:cNvPr id="0" name=""/>
        <dsp:cNvSpPr/>
      </dsp:nvSpPr>
      <dsp:spPr>
        <a:xfrm>
          <a:off x="160180" y="1963542"/>
          <a:ext cx="435134" cy="1510541"/>
        </a:xfrm>
        <a:custGeom>
          <a:avLst/>
          <a:gdLst/>
          <a:ahLst/>
          <a:cxnLst/>
          <a:rect l="0" t="0" r="0" b="0"/>
          <a:pathLst>
            <a:path>
              <a:moveTo>
                <a:pt x="0" y="0"/>
              </a:moveTo>
              <a:lnTo>
                <a:pt x="0" y="1510541"/>
              </a:lnTo>
              <a:lnTo>
                <a:pt x="435134" y="1510541"/>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78A25A4-5E8A-4F2F-8D93-269103059FCC}">
      <dsp:nvSpPr>
        <dsp:cNvPr id="0" name=""/>
        <dsp:cNvSpPr/>
      </dsp:nvSpPr>
      <dsp:spPr>
        <a:xfrm>
          <a:off x="160180" y="1963542"/>
          <a:ext cx="486479" cy="621670"/>
        </a:xfrm>
        <a:custGeom>
          <a:avLst/>
          <a:gdLst/>
          <a:ahLst/>
          <a:cxnLst/>
          <a:rect l="0" t="0" r="0" b="0"/>
          <a:pathLst>
            <a:path>
              <a:moveTo>
                <a:pt x="0" y="0"/>
              </a:moveTo>
              <a:lnTo>
                <a:pt x="0" y="621670"/>
              </a:lnTo>
              <a:lnTo>
                <a:pt x="486479" y="621670"/>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043A71-56F7-B546-ADD1-00CAEA97B00F}">
      <dsp:nvSpPr>
        <dsp:cNvPr id="0" name=""/>
        <dsp:cNvSpPr/>
      </dsp:nvSpPr>
      <dsp:spPr>
        <a:xfrm>
          <a:off x="800904" y="677173"/>
          <a:ext cx="4041563" cy="284049"/>
        </a:xfrm>
        <a:custGeom>
          <a:avLst/>
          <a:gdLst/>
          <a:ahLst/>
          <a:cxnLst/>
          <a:rect l="0" t="0" r="0" b="0"/>
          <a:pathLst>
            <a:path>
              <a:moveTo>
                <a:pt x="4041563" y="0"/>
              </a:moveTo>
              <a:lnTo>
                <a:pt x="4041563" y="142287"/>
              </a:lnTo>
              <a:lnTo>
                <a:pt x="0" y="142287"/>
              </a:lnTo>
              <a:lnTo>
                <a:pt x="0" y="284049"/>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02D7640-89F5-DE48-94D3-5FEEECC118A9}">
      <dsp:nvSpPr>
        <dsp:cNvPr id="0" name=""/>
        <dsp:cNvSpPr/>
      </dsp:nvSpPr>
      <dsp:spPr>
        <a:xfrm>
          <a:off x="2862135" y="2119"/>
          <a:ext cx="3960663" cy="67505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t>FG-NET-2030</a:t>
          </a:r>
        </a:p>
      </dsp:txBody>
      <dsp:txXfrm>
        <a:off x="2862135" y="2119"/>
        <a:ext cx="3960663" cy="675054"/>
      </dsp:txXfrm>
    </dsp:sp>
    <dsp:sp modelId="{97DA3537-FC03-3149-80DE-CA07A9419961}">
      <dsp:nvSpPr>
        <dsp:cNvPr id="0" name=""/>
        <dsp:cNvSpPr/>
      </dsp:nvSpPr>
      <dsp:spPr>
        <a:xfrm>
          <a:off x="0" y="961222"/>
          <a:ext cx="1601808" cy="1002320"/>
        </a:xfrm>
        <a:prstGeom prst="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Sub-G-1</a:t>
          </a:r>
          <a:endParaRPr lang="en-US" sz="1600" kern="1200" dirty="0"/>
        </a:p>
        <a:p>
          <a:pPr lvl="0" algn="ctr" defTabSz="711200">
            <a:lnSpc>
              <a:spcPct val="90000"/>
            </a:lnSpc>
            <a:spcBef>
              <a:spcPct val="0"/>
            </a:spcBef>
            <a:spcAft>
              <a:spcPct val="35000"/>
            </a:spcAft>
          </a:pPr>
          <a:r>
            <a:rPr lang="en-US" sz="1600" kern="1200" dirty="0"/>
            <a:t>Use Cases and Requirements</a:t>
          </a:r>
        </a:p>
      </dsp:txBody>
      <dsp:txXfrm>
        <a:off x="0" y="961222"/>
        <a:ext cx="1601808" cy="1002320"/>
      </dsp:txXfrm>
    </dsp:sp>
    <dsp:sp modelId="{8405D638-A727-414B-B0C0-F9A0BD5A7386}">
      <dsp:nvSpPr>
        <dsp:cNvPr id="0" name=""/>
        <dsp:cNvSpPr/>
      </dsp:nvSpPr>
      <dsp:spPr>
        <a:xfrm>
          <a:off x="646660" y="2247686"/>
          <a:ext cx="1195925" cy="675054"/>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a:solidFill>
                <a:srgbClr val="C00000"/>
              </a:solidFill>
            </a:rPr>
            <a:t>Use Cases</a:t>
          </a:r>
        </a:p>
      </dsp:txBody>
      <dsp:txXfrm>
        <a:off x="646660" y="2247686"/>
        <a:ext cx="1195925" cy="675054"/>
      </dsp:txXfrm>
    </dsp:sp>
    <dsp:sp modelId="{B380B7A0-4D9D-4821-BA39-D80FA4D7F55E}">
      <dsp:nvSpPr>
        <dsp:cNvPr id="0" name=""/>
        <dsp:cNvSpPr/>
      </dsp:nvSpPr>
      <dsp:spPr>
        <a:xfrm>
          <a:off x="595315" y="3136557"/>
          <a:ext cx="1573294" cy="675054"/>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a:solidFill>
                <a:srgbClr val="C00000"/>
              </a:solidFill>
            </a:rPr>
            <a:t>Requirements</a:t>
          </a:r>
        </a:p>
      </dsp:txBody>
      <dsp:txXfrm>
        <a:off x="595315" y="3136557"/>
        <a:ext cx="1573294" cy="675054"/>
      </dsp:txXfrm>
    </dsp:sp>
    <dsp:sp modelId="{1D80DF88-23D0-42EA-AD9C-11D76782216C}">
      <dsp:nvSpPr>
        <dsp:cNvPr id="0" name=""/>
        <dsp:cNvSpPr/>
      </dsp:nvSpPr>
      <dsp:spPr>
        <a:xfrm>
          <a:off x="578817" y="4067585"/>
          <a:ext cx="1533749" cy="675054"/>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a:solidFill>
                <a:srgbClr val="C00000"/>
              </a:solidFill>
            </a:rPr>
            <a:t>Trends Analysis</a:t>
          </a:r>
        </a:p>
      </dsp:txBody>
      <dsp:txXfrm>
        <a:off x="578817" y="4067585"/>
        <a:ext cx="1533749" cy="675054"/>
      </dsp:txXfrm>
    </dsp:sp>
    <dsp:sp modelId="{9580A7AD-59AD-B947-83EF-93AB57D5747C}">
      <dsp:nvSpPr>
        <dsp:cNvPr id="0" name=""/>
        <dsp:cNvSpPr/>
      </dsp:nvSpPr>
      <dsp:spPr>
        <a:xfrm>
          <a:off x="2248661" y="960601"/>
          <a:ext cx="1546238" cy="930271"/>
        </a:xfrm>
        <a:prstGeom prst="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Sub-G2</a:t>
          </a:r>
          <a:endParaRPr lang="en-US" sz="1600" kern="1200" dirty="0"/>
        </a:p>
        <a:p>
          <a:pPr lvl="0" algn="ctr" defTabSz="711200">
            <a:lnSpc>
              <a:spcPct val="90000"/>
            </a:lnSpc>
            <a:spcBef>
              <a:spcPct val="0"/>
            </a:spcBef>
            <a:spcAft>
              <a:spcPct val="35000"/>
            </a:spcAft>
          </a:pPr>
          <a:r>
            <a:rPr lang="en-US" sz="1600" kern="1200" dirty="0"/>
            <a:t>Network Services and </a:t>
          </a:r>
          <a:r>
            <a:rPr lang="en-US" sz="1600" kern="1200" dirty="0" smtClean="0"/>
            <a:t>Technologies </a:t>
          </a:r>
          <a:endParaRPr lang="en-US" sz="1600" kern="1200" dirty="0"/>
        </a:p>
      </dsp:txBody>
      <dsp:txXfrm>
        <a:off x="2248661" y="960601"/>
        <a:ext cx="1546238" cy="930271"/>
      </dsp:txXfrm>
    </dsp:sp>
    <dsp:sp modelId="{B8142589-91AE-6B4B-A7F6-12D663D05829}">
      <dsp:nvSpPr>
        <dsp:cNvPr id="0" name=""/>
        <dsp:cNvSpPr/>
      </dsp:nvSpPr>
      <dsp:spPr>
        <a:xfrm>
          <a:off x="2724206" y="2173801"/>
          <a:ext cx="1350108" cy="675054"/>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b="0" kern="1200" dirty="0">
              <a:solidFill>
                <a:srgbClr val="C00000"/>
              </a:solidFill>
            </a:rPr>
            <a:t>New </a:t>
          </a:r>
          <a:r>
            <a:rPr lang="en-US" sz="1600" b="0" kern="1200" dirty="0" smtClean="0">
              <a:solidFill>
                <a:srgbClr val="C00000"/>
              </a:solidFill>
            </a:rPr>
            <a:t>(Network) Services</a:t>
          </a:r>
          <a:endParaRPr lang="en-US" sz="1600" b="0" kern="1200" dirty="0">
            <a:solidFill>
              <a:srgbClr val="C00000"/>
            </a:solidFill>
          </a:endParaRPr>
        </a:p>
      </dsp:txBody>
      <dsp:txXfrm>
        <a:off x="2724206" y="2173801"/>
        <a:ext cx="1350108" cy="675054"/>
      </dsp:txXfrm>
    </dsp:sp>
    <dsp:sp modelId="{D75D1E27-D042-A04A-A837-8660006231C9}">
      <dsp:nvSpPr>
        <dsp:cNvPr id="0" name=""/>
        <dsp:cNvSpPr/>
      </dsp:nvSpPr>
      <dsp:spPr>
        <a:xfrm>
          <a:off x="2701687" y="3118580"/>
          <a:ext cx="1350108" cy="675054"/>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b="0" kern="1200" dirty="0">
              <a:solidFill>
                <a:srgbClr val="C00000"/>
              </a:solidFill>
            </a:rPr>
            <a:t>Technical Gap</a:t>
          </a:r>
        </a:p>
      </dsp:txBody>
      <dsp:txXfrm>
        <a:off x="2701687" y="3118580"/>
        <a:ext cx="1350108" cy="675054"/>
      </dsp:txXfrm>
    </dsp:sp>
    <dsp:sp modelId="{FDA2EA7E-7F90-4FBC-A071-9FFE9EB394ED}">
      <dsp:nvSpPr>
        <dsp:cNvPr id="0" name=""/>
        <dsp:cNvSpPr/>
      </dsp:nvSpPr>
      <dsp:spPr>
        <a:xfrm>
          <a:off x="2694504" y="3977897"/>
          <a:ext cx="1694331" cy="675054"/>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b="0" kern="1200" dirty="0">
              <a:solidFill>
                <a:srgbClr val="C00000"/>
              </a:solidFill>
            </a:rPr>
            <a:t>New Technology Roadmap</a:t>
          </a:r>
        </a:p>
      </dsp:txBody>
      <dsp:txXfrm>
        <a:off x="2694504" y="3977897"/>
        <a:ext cx="1694331" cy="675054"/>
      </dsp:txXfrm>
    </dsp:sp>
    <dsp:sp modelId="{4F60A0A3-6754-4EE3-93B0-C573476C3076}">
      <dsp:nvSpPr>
        <dsp:cNvPr id="0" name=""/>
        <dsp:cNvSpPr/>
      </dsp:nvSpPr>
      <dsp:spPr>
        <a:xfrm>
          <a:off x="2693383" y="4814984"/>
          <a:ext cx="1350108" cy="675054"/>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b="0" kern="1200" dirty="0">
              <a:solidFill>
                <a:srgbClr val="C00000"/>
              </a:solidFill>
            </a:rPr>
            <a:t>Terminology</a:t>
          </a:r>
        </a:p>
      </dsp:txBody>
      <dsp:txXfrm>
        <a:off x="2693383" y="4814984"/>
        <a:ext cx="1350108" cy="675054"/>
      </dsp:txXfrm>
    </dsp:sp>
    <dsp:sp modelId="{67006490-3B66-244D-8869-56AD16CCB568}">
      <dsp:nvSpPr>
        <dsp:cNvPr id="0" name=""/>
        <dsp:cNvSpPr/>
      </dsp:nvSpPr>
      <dsp:spPr>
        <a:xfrm>
          <a:off x="4367572" y="958103"/>
          <a:ext cx="1742503" cy="888425"/>
        </a:xfrm>
        <a:prstGeom prst="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Sub-G3</a:t>
          </a:r>
          <a:endParaRPr lang="en-US" sz="1600" kern="1200" dirty="0"/>
        </a:p>
        <a:p>
          <a:pPr lvl="0" algn="ctr" defTabSz="711200">
            <a:lnSpc>
              <a:spcPct val="90000"/>
            </a:lnSpc>
            <a:spcBef>
              <a:spcPct val="0"/>
            </a:spcBef>
            <a:spcAft>
              <a:spcPct val="35000"/>
            </a:spcAft>
          </a:pPr>
          <a:r>
            <a:rPr lang="en-US" sz="1600" kern="1200" dirty="0" smtClean="0"/>
            <a:t>Architecture </a:t>
          </a:r>
          <a:r>
            <a:rPr lang="en-US" sz="1600" kern="1200" dirty="0"/>
            <a:t>and </a:t>
          </a:r>
          <a:r>
            <a:rPr lang="en-US" sz="1600" kern="1200" dirty="0" smtClean="0"/>
            <a:t>Infrastructure</a:t>
          </a:r>
          <a:endParaRPr lang="en-US" sz="1600" kern="1200" dirty="0"/>
        </a:p>
      </dsp:txBody>
      <dsp:txXfrm>
        <a:off x="4367572" y="958103"/>
        <a:ext cx="1742503" cy="888425"/>
      </dsp:txXfrm>
    </dsp:sp>
    <dsp:sp modelId="{FD652233-B496-460B-A3B3-CCBAC2CF2125}">
      <dsp:nvSpPr>
        <dsp:cNvPr id="0" name=""/>
        <dsp:cNvSpPr/>
      </dsp:nvSpPr>
      <dsp:spPr>
        <a:xfrm>
          <a:off x="4861198" y="1914419"/>
          <a:ext cx="1477801" cy="592076"/>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solidFill>
                <a:srgbClr val="C00000"/>
              </a:solidFill>
            </a:rPr>
            <a:t>Concepts and Principles</a:t>
          </a:r>
          <a:endParaRPr lang="en-US" sz="1800" kern="1200" dirty="0">
            <a:solidFill>
              <a:srgbClr val="C00000"/>
            </a:solidFill>
          </a:endParaRPr>
        </a:p>
      </dsp:txBody>
      <dsp:txXfrm>
        <a:off x="4861198" y="1914419"/>
        <a:ext cx="1477801" cy="592076"/>
      </dsp:txXfrm>
    </dsp:sp>
    <dsp:sp modelId="{1D79E189-D2CF-4CA1-A804-F2C5F9C0467A}">
      <dsp:nvSpPr>
        <dsp:cNvPr id="0" name=""/>
        <dsp:cNvSpPr/>
      </dsp:nvSpPr>
      <dsp:spPr>
        <a:xfrm>
          <a:off x="4833723" y="2573001"/>
          <a:ext cx="1350108" cy="675054"/>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solidFill>
                <a:srgbClr val="C00000"/>
              </a:solidFill>
            </a:rPr>
            <a:t>Architectural Gaps</a:t>
          </a:r>
          <a:endParaRPr lang="en-US" sz="1800" kern="1200" dirty="0">
            <a:solidFill>
              <a:srgbClr val="C00000"/>
            </a:solidFill>
          </a:endParaRPr>
        </a:p>
      </dsp:txBody>
      <dsp:txXfrm>
        <a:off x="4833723" y="2573001"/>
        <a:ext cx="1350108" cy="675054"/>
      </dsp:txXfrm>
    </dsp:sp>
    <dsp:sp modelId="{2A61E82E-A712-4CF2-A6E4-CA5E016EE284}">
      <dsp:nvSpPr>
        <dsp:cNvPr id="0" name=""/>
        <dsp:cNvSpPr/>
      </dsp:nvSpPr>
      <dsp:spPr>
        <a:xfrm>
          <a:off x="4850519" y="3331553"/>
          <a:ext cx="1350108" cy="675054"/>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solidFill>
                <a:srgbClr val="C00000"/>
              </a:solidFill>
            </a:rPr>
            <a:t>Layering and Interfaces</a:t>
          </a:r>
          <a:endParaRPr lang="en-US" sz="1800" kern="1200" dirty="0">
            <a:solidFill>
              <a:srgbClr val="C00000"/>
            </a:solidFill>
          </a:endParaRPr>
        </a:p>
      </dsp:txBody>
      <dsp:txXfrm>
        <a:off x="4850519" y="3331553"/>
        <a:ext cx="1350108" cy="675054"/>
      </dsp:txXfrm>
    </dsp:sp>
    <dsp:sp modelId="{55827459-628B-4AC3-AA2F-9F08EFCD71A5}">
      <dsp:nvSpPr>
        <dsp:cNvPr id="0" name=""/>
        <dsp:cNvSpPr/>
      </dsp:nvSpPr>
      <dsp:spPr>
        <a:xfrm>
          <a:off x="4820195" y="4093459"/>
          <a:ext cx="1350108" cy="675054"/>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solidFill>
                <a:srgbClr val="C00000"/>
              </a:solidFill>
            </a:rPr>
            <a:t>Terrestrial and Satellite</a:t>
          </a:r>
          <a:endParaRPr lang="en-US" sz="1800" kern="1200" dirty="0">
            <a:solidFill>
              <a:srgbClr val="C00000"/>
            </a:solidFill>
          </a:endParaRPr>
        </a:p>
      </dsp:txBody>
      <dsp:txXfrm>
        <a:off x="4820195" y="4093459"/>
        <a:ext cx="1350108" cy="675054"/>
      </dsp:txXfrm>
    </dsp:sp>
    <dsp:sp modelId="{BF2D3CB6-815A-48F4-9DAD-2C0FB8D5921A}">
      <dsp:nvSpPr>
        <dsp:cNvPr id="0" name=""/>
        <dsp:cNvSpPr/>
      </dsp:nvSpPr>
      <dsp:spPr>
        <a:xfrm>
          <a:off x="4829106" y="4814984"/>
          <a:ext cx="1350108" cy="675054"/>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err="1">
              <a:solidFill>
                <a:srgbClr val="C00000"/>
              </a:solidFill>
            </a:rPr>
            <a:t>Trustability</a:t>
          </a:r>
          <a:endParaRPr lang="en-US" sz="1800" kern="1200" dirty="0">
            <a:solidFill>
              <a:srgbClr val="C00000"/>
            </a:solidFill>
          </a:endParaRPr>
        </a:p>
      </dsp:txBody>
      <dsp:txXfrm>
        <a:off x="4829106" y="4814984"/>
        <a:ext cx="1350108" cy="67505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13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777607" y="0"/>
            <a:ext cx="2889938" cy="498135"/>
          </a:xfrm>
          <a:prstGeom prst="rect">
            <a:avLst/>
          </a:prstGeom>
        </p:spPr>
        <p:txBody>
          <a:bodyPr vert="horz" lIns="91440" tIns="45720" rIns="91440" bIns="45720" rtlCol="0"/>
          <a:lstStyle>
            <a:lvl1pPr algn="r">
              <a:defRPr sz="1200"/>
            </a:lvl1pPr>
          </a:lstStyle>
          <a:p>
            <a:fld id="{B5D226F8-6A03-4527-985B-51BA81A4C245}" type="datetimeFigureOut">
              <a:rPr lang="en-US" smtClean="0"/>
              <a:pPr/>
              <a:t>19/03/2019</a:t>
            </a:fld>
            <a:endParaRPr lang="en-US"/>
          </a:p>
        </p:txBody>
      </p:sp>
      <p:sp>
        <p:nvSpPr>
          <p:cNvPr id="4" name="Footer Placeholder 3"/>
          <p:cNvSpPr>
            <a:spLocks noGrp="1"/>
          </p:cNvSpPr>
          <p:nvPr>
            <p:ph type="ftr" sz="quarter" idx="2"/>
          </p:nvPr>
        </p:nvSpPr>
        <p:spPr>
          <a:xfrm>
            <a:off x="0" y="9430091"/>
            <a:ext cx="2889938" cy="49813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777607" y="9430091"/>
            <a:ext cx="2889938" cy="498134"/>
          </a:xfrm>
          <a:prstGeom prst="rect">
            <a:avLst/>
          </a:prstGeom>
        </p:spPr>
        <p:txBody>
          <a:bodyPr vert="horz" lIns="91440" tIns="45720" rIns="91440" bIns="45720" rtlCol="0" anchor="b"/>
          <a:lstStyle>
            <a:lvl1pPr algn="r">
              <a:defRPr sz="1200"/>
            </a:lvl1pPr>
          </a:lstStyle>
          <a:p>
            <a:fld id="{DFEBE905-56B4-4DE6-81D1-1FDB08AB2E18}" type="slidenum">
              <a:rPr lang="en-US" smtClean="0"/>
              <a:pPr/>
              <a:t>‹#›</a:t>
            </a:fld>
            <a:endParaRPr lang="en-US"/>
          </a:p>
        </p:txBody>
      </p:sp>
    </p:spTree>
    <p:extLst>
      <p:ext uri="{BB962C8B-B14F-4D97-AF65-F5344CB8AC3E}">
        <p14:creationId xmlns:p14="http://schemas.microsoft.com/office/powerpoint/2010/main" val="34309266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13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7607" y="0"/>
            <a:ext cx="2889938" cy="498135"/>
          </a:xfrm>
          <a:prstGeom prst="rect">
            <a:avLst/>
          </a:prstGeom>
        </p:spPr>
        <p:txBody>
          <a:bodyPr vert="horz" lIns="91440" tIns="45720" rIns="91440" bIns="45720" rtlCol="0"/>
          <a:lstStyle>
            <a:lvl1pPr algn="r">
              <a:defRPr sz="1200"/>
            </a:lvl1pPr>
          </a:lstStyle>
          <a:p>
            <a:fld id="{16DC1A1B-4AF6-4DA8-A946-DA8F8820F274}" type="datetimeFigureOut">
              <a:rPr lang="en-US" smtClean="0"/>
              <a:pPr/>
              <a:t>19/03/2019</a:t>
            </a:fld>
            <a:endParaRPr lang="en-US"/>
          </a:p>
        </p:txBody>
      </p:sp>
      <p:sp>
        <p:nvSpPr>
          <p:cNvPr id="4" name="Slide Image Placeholder 3"/>
          <p:cNvSpPr>
            <a:spLocks noGrp="1" noRot="1" noChangeAspect="1"/>
          </p:cNvSpPr>
          <p:nvPr>
            <p:ph type="sldImg" idx="2"/>
          </p:nvPr>
        </p:nvSpPr>
        <p:spPr>
          <a:xfrm>
            <a:off x="1101725" y="1241425"/>
            <a:ext cx="4465638"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909" y="4777958"/>
            <a:ext cx="5335270" cy="390923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30091"/>
            <a:ext cx="2889938" cy="49813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430091"/>
            <a:ext cx="2889938" cy="498134"/>
          </a:xfrm>
          <a:prstGeom prst="rect">
            <a:avLst/>
          </a:prstGeom>
        </p:spPr>
        <p:txBody>
          <a:bodyPr vert="horz" lIns="91440" tIns="45720" rIns="91440" bIns="45720" rtlCol="0" anchor="b"/>
          <a:lstStyle>
            <a:lvl1pPr algn="r">
              <a:defRPr sz="1200"/>
            </a:lvl1pPr>
          </a:lstStyle>
          <a:p>
            <a:fld id="{A7353D3C-1553-42DB-9FA9-191BA97A86F6}" type="slidenum">
              <a:rPr lang="en-US" smtClean="0"/>
              <a:pPr/>
              <a:t>‹#›</a:t>
            </a:fld>
            <a:endParaRPr lang="en-US"/>
          </a:p>
        </p:txBody>
      </p:sp>
    </p:spTree>
    <p:extLst>
      <p:ext uri="{BB962C8B-B14F-4D97-AF65-F5344CB8AC3E}">
        <p14:creationId xmlns:p14="http://schemas.microsoft.com/office/powerpoint/2010/main" val="8128468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itu.int/" TargetMode="External"/><Relationship Id="rId2" Type="http://schemas.openxmlformats.org/officeDocument/2006/relationships/slide" Target="../slides/slide31.xml"/><Relationship Id="rId1" Type="http://schemas.openxmlformats.org/officeDocument/2006/relationships/notesMaster" Target="../notesMasters/notesMaster1.xml"/><Relationship Id="rId4" Type="http://schemas.openxmlformats.org/officeDocument/2006/relationships/hyperlink" Target="http://www.itu.int/ITU-T"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coming decade will see swift changes in technologies pertaining to novel types of devices, systems and functions they perform. </a:t>
            </a:r>
            <a:endParaRPr lang="en-US" dirty="0"/>
          </a:p>
        </p:txBody>
      </p:sp>
      <p:sp>
        <p:nvSpPr>
          <p:cNvPr id="4" name="Slide Number Placeholder 3"/>
          <p:cNvSpPr>
            <a:spLocks noGrp="1"/>
          </p:cNvSpPr>
          <p:nvPr>
            <p:ph type="sldNum" sz="quarter" idx="10"/>
          </p:nvPr>
        </p:nvSpPr>
        <p:spPr/>
        <p:txBody>
          <a:bodyPr/>
          <a:lstStyle/>
          <a:p>
            <a:pPr>
              <a:defRPr/>
            </a:pPr>
            <a:fld id="{0E7561A0-D267-47BC-8307-425305DE9414}" type="slidenum">
              <a:rPr lang="en-US" altLang="zh-CN" smtClean="0"/>
              <a:pPr>
                <a:defRPr/>
              </a:pPr>
              <a:t>9</a:t>
            </a:fld>
            <a:endParaRPr lang="en-US" altLang="zh-CN"/>
          </a:p>
        </p:txBody>
      </p:sp>
    </p:spTree>
    <p:extLst>
      <p:ext uri="{BB962C8B-B14F-4D97-AF65-F5344CB8AC3E}">
        <p14:creationId xmlns:p14="http://schemas.microsoft.com/office/powerpoint/2010/main" val="5416828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53D3C-1553-42DB-9FA9-191BA97A86F6}" type="slidenum">
              <a:rPr lang="en-US" smtClean="0"/>
              <a:pPr/>
              <a:t>14</a:t>
            </a:fld>
            <a:endParaRPr lang="en-US"/>
          </a:p>
        </p:txBody>
      </p:sp>
    </p:spTree>
    <p:extLst>
      <p:ext uri="{BB962C8B-B14F-4D97-AF65-F5344CB8AC3E}">
        <p14:creationId xmlns:p14="http://schemas.microsoft.com/office/powerpoint/2010/main" val="12851039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t>
            </a:r>
            <a:r>
              <a:rPr lang="en-US" dirty="0" smtClean="0"/>
              <a:t>intelligence is no longer only in the end devices, but distributed among end devices, data-centers, edge and core devices in the network.   As a result, the complexity is increased.  On the other hand, automation of operational processes for inter and intra networks is being worked in the industry.  Management of network elements and applications on-demand is becoming a common trend.  The level of intelligence in each component is increased with the proliferation of machine learning (ML) and artificial intelligence (AI) techniques. By 2030, we expect to see self-managed networks with substantial user controls (combine with the previous paragraph and tie intelligence and automation).</a:t>
            </a:r>
          </a:p>
          <a:p>
            <a:endParaRPr lang="en-US" dirty="0"/>
          </a:p>
        </p:txBody>
      </p:sp>
      <p:sp>
        <p:nvSpPr>
          <p:cNvPr id="4" name="Slide Number Placeholder 3"/>
          <p:cNvSpPr>
            <a:spLocks noGrp="1"/>
          </p:cNvSpPr>
          <p:nvPr>
            <p:ph type="sldNum" sz="quarter" idx="10"/>
          </p:nvPr>
        </p:nvSpPr>
        <p:spPr/>
        <p:txBody>
          <a:bodyPr/>
          <a:lstStyle/>
          <a:p>
            <a:fld id="{A7353D3C-1553-42DB-9FA9-191BA97A86F6}" type="slidenum">
              <a:rPr lang="en-US" smtClean="0"/>
              <a:pPr/>
              <a:t>15</a:t>
            </a:fld>
            <a:endParaRPr lang="en-US"/>
          </a:p>
        </p:txBody>
      </p:sp>
    </p:spTree>
    <p:extLst>
      <p:ext uri="{BB962C8B-B14F-4D97-AF65-F5344CB8AC3E}">
        <p14:creationId xmlns:p14="http://schemas.microsoft.com/office/powerpoint/2010/main" val="30766357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53D3C-1553-42DB-9FA9-191BA97A86F6}" type="slidenum">
              <a:rPr lang="en-US" smtClean="0"/>
              <a:pPr/>
              <a:t>17</a:t>
            </a:fld>
            <a:endParaRPr lang="en-US"/>
          </a:p>
        </p:txBody>
      </p:sp>
    </p:spTree>
    <p:extLst>
      <p:ext uri="{BB962C8B-B14F-4D97-AF65-F5344CB8AC3E}">
        <p14:creationId xmlns:p14="http://schemas.microsoft.com/office/powerpoint/2010/main" val="508876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E7561A0-D267-47BC-8307-425305DE9414}" type="slidenum">
              <a:rPr lang="en-US" altLang="zh-CN" smtClean="0"/>
              <a:pPr>
                <a:defRPr/>
              </a:pPr>
              <a:t>19</a:t>
            </a:fld>
            <a:endParaRPr lang="en-US" altLang="zh-CN"/>
          </a:p>
        </p:txBody>
      </p:sp>
    </p:spTree>
    <p:extLst>
      <p:ext uri="{BB962C8B-B14F-4D97-AF65-F5344CB8AC3E}">
        <p14:creationId xmlns:p14="http://schemas.microsoft.com/office/powerpoint/2010/main" val="6571580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53D3C-1553-42DB-9FA9-191BA97A86F6}" type="slidenum">
              <a:rPr lang="en-US" smtClean="0"/>
              <a:pPr/>
              <a:t>20</a:t>
            </a:fld>
            <a:endParaRPr lang="en-US"/>
          </a:p>
        </p:txBody>
      </p:sp>
    </p:spTree>
    <p:extLst>
      <p:ext uri="{BB962C8B-B14F-4D97-AF65-F5344CB8AC3E}">
        <p14:creationId xmlns:p14="http://schemas.microsoft.com/office/powerpoint/2010/main" val="584212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Current Internet is a best effort network</a:t>
            </a:r>
          </a:p>
          <a:p>
            <a:r>
              <a:rPr lang="en-US" dirty="0" smtClean="0"/>
              <a:t>NET2030</a:t>
            </a:r>
            <a:r>
              <a:rPr lang="en-US" baseline="0" dirty="0" smtClean="0"/>
              <a:t> is a guaranteed delivery network</a:t>
            </a:r>
            <a:endParaRPr lang="en-US" dirty="0"/>
          </a:p>
        </p:txBody>
      </p:sp>
      <p:sp>
        <p:nvSpPr>
          <p:cNvPr id="4" name="Slide Number Placeholder 3"/>
          <p:cNvSpPr>
            <a:spLocks noGrp="1"/>
          </p:cNvSpPr>
          <p:nvPr>
            <p:ph type="sldNum" sz="quarter" idx="10"/>
          </p:nvPr>
        </p:nvSpPr>
        <p:spPr/>
        <p:txBody>
          <a:bodyPr/>
          <a:lstStyle/>
          <a:p>
            <a:fld id="{A7353D3C-1553-42DB-9FA9-191BA97A86F6}" type="slidenum">
              <a:rPr lang="en-US" smtClean="0"/>
              <a:pPr/>
              <a:t>23</a:t>
            </a:fld>
            <a:endParaRPr lang="en-US"/>
          </a:p>
        </p:txBody>
      </p:sp>
    </p:spTree>
    <p:extLst>
      <p:ext uri="{BB962C8B-B14F-4D97-AF65-F5344CB8AC3E}">
        <p14:creationId xmlns:p14="http://schemas.microsoft.com/office/powerpoint/2010/main" val="2005746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E7561A0-D267-47BC-8307-425305DE9414}" type="slidenum">
              <a:rPr kumimoji="0" lang="en-US" altLang="zh-CN" sz="1200" b="0" i="0" u="none" strike="noStrike" kern="1200" cap="none" spc="0" normalizeH="0" baseline="0" noProof="0" smtClean="0">
                <a:ln>
                  <a:noFill/>
                </a:ln>
                <a:solidFill>
                  <a:prstClr val="black"/>
                </a:solidFill>
                <a:effectLst/>
                <a:uLnTx/>
                <a:uFillTx/>
                <a:latin typeface="Calibri" panose="020F0502020204030204"/>
                <a:ea typeface="等线" panose="02010600030101010101" pitchFamily="2" charset="-122"/>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altLang="zh-CN" sz="120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430845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53D3C-1553-42DB-9FA9-191BA97A86F6}" type="slidenum">
              <a:rPr lang="en-US" smtClean="0"/>
              <a:pPr/>
              <a:t>28</a:t>
            </a:fld>
            <a:endParaRPr lang="en-US"/>
          </a:p>
        </p:txBody>
      </p:sp>
    </p:spTree>
    <p:extLst>
      <p:ext uri="{BB962C8B-B14F-4D97-AF65-F5344CB8AC3E}">
        <p14:creationId xmlns:p14="http://schemas.microsoft.com/office/powerpoint/2010/main" val="11921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Tatiana KURAKOVA, PhD</a:t>
            </a:r>
            <a:br>
              <a:rPr lang="en-US" sz="1200" b="1" kern="1200" dirty="0" smtClean="0">
                <a:solidFill>
                  <a:schemeClr val="tx1"/>
                </a:solidFill>
                <a:effectLst/>
                <a:latin typeface="+mn-lt"/>
                <a:ea typeface="+mn-ea"/>
                <a:cs typeface="+mn-cs"/>
              </a:rPr>
            </a:br>
            <a:r>
              <a:rPr lang="en-US" sz="1200" i="1" kern="1200" dirty="0" smtClean="0">
                <a:solidFill>
                  <a:schemeClr val="tx1"/>
                </a:solidFill>
                <a:effectLst/>
                <a:latin typeface="+mn-lt"/>
                <a:ea typeface="+mn-ea"/>
                <a:cs typeface="+mn-cs"/>
              </a:rPr>
              <a:t>Counsellor, ITU-T Study Group 13</a:t>
            </a:r>
            <a:endParaRPr lang="en-US" sz="12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“Future networks, with focus on IMT-2020, cloud computing and trusted network infrastructures”</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International Telecommunication Union</a:t>
            </a:r>
          </a:p>
          <a:p>
            <a:r>
              <a:rPr lang="en-US" sz="1200" b="0" kern="1200" dirty="0" smtClean="0">
                <a:solidFill>
                  <a:schemeClr val="tx1"/>
                </a:solidFill>
                <a:effectLst/>
                <a:latin typeface="+mn-lt"/>
                <a:ea typeface="+mn-ea"/>
                <a:cs typeface="+mn-cs"/>
              </a:rPr>
              <a:t>Places</a:t>
            </a:r>
            <a:r>
              <a:rPr lang="en-US" sz="1200" b="0" kern="1200" baseline="0" dirty="0" smtClean="0">
                <a:solidFill>
                  <a:schemeClr val="tx1"/>
                </a:solidFill>
                <a:effectLst/>
                <a:latin typeface="+mn-lt"/>
                <a:ea typeface="+mn-ea"/>
                <a:cs typeface="+mn-cs"/>
              </a:rPr>
              <a:t> des Nations</a:t>
            </a:r>
          </a:p>
          <a:p>
            <a:r>
              <a:rPr lang="en-US" sz="1200" b="0" kern="1200" baseline="0" dirty="0" smtClean="0">
                <a:solidFill>
                  <a:schemeClr val="tx1"/>
                </a:solidFill>
                <a:effectLst/>
                <a:latin typeface="+mn-lt"/>
                <a:ea typeface="+mn-ea"/>
                <a:cs typeface="+mn-cs"/>
              </a:rPr>
              <a:t>Geneva 20, Switzerland</a:t>
            </a:r>
          </a:p>
          <a:p>
            <a:r>
              <a:rPr lang="en-US" sz="1200" b="0" kern="1200" baseline="0" dirty="0" smtClean="0">
                <a:solidFill>
                  <a:schemeClr val="tx1"/>
                </a:solidFill>
                <a:effectLst/>
                <a:latin typeface="+mn-lt"/>
                <a:ea typeface="+mn-ea"/>
                <a:cs typeface="+mn-cs"/>
              </a:rPr>
              <a:t>Office M426</a:t>
            </a:r>
            <a:endParaRPr lang="en-US" sz="1200" b="0" kern="1200" dirty="0" smtClean="0">
              <a:solidFill>
                <a:schemeClr val="tx1"/>
              </a:solidFill>
              <a:effectLst/>
              <a:latin typeface="+mn-lt"/>
              <a:ea typeface="+mn-ea"/>
              <a:cs typeface="+mn-cs"/>
            </a:endParaRPr>
          </a:p>
          <a:p>
            <a:r>
              <a:rPr lang="fr-CH" sz="1200" kern="1200" dirty="0" smtClean="0">
                <a:solidFill>
                  <a:schemeClr val="tx1"/>
                </a:solidFill>
                <a:effectLst/>
                <a:latin typeface="+mn-lt"/>
                <a:ea typeface="+mn-ea"/>
                <a:cs typeface="+mn-cs"/>
              </a:rPr>
              <a:t>Tel : +41 22 730 51 26 | Mobile : +41 79 249 48 34</a:t>
            </a:r>
            <a:endParaRPr lang="en-US" sz="1200" dirty="0"/>
          </a:p>
        </p:txBody>
      </p:sp>
      <p:sp>
        <p:nvSpPr>
          <p:cNvPr id="4" name="Slide Number Placeholder 3"/>
          <p:cNvSpPr>
            <a:spLocks noGrp="1"/>
          </p:cNvSpPr>
          <p:nvPr>
            <p:ph type="sldNum" sz="quarter" idx="10"/>
          </p:nvPr>
        </p:nvSpPr>
        <p:spPr/>
        <p:txBody>
          <a:bodyPr/>
          <a:lstStyle/>
          <a:p>
            <a:fld id="{A7353D3C-1553-42DB-9FA9-191BA97A86F6}" type="slidenum">
              <a:rPr lang="en-US" smtClean="0"/>
              <a:pPr/>
              <a:t>29</a:t>
            </a:fld>
            <a:endParaRPr lang="en-US"/>
          </a:p>
        </p:txBody>
      </p:sp>
    </p:spTree>
    <p:extLst>
      <p:ext uri="{BB962C8B-B14F-4D97-AF65-F5344CB8AC3E}">
        <p14:creationId xmlns:p14="http://schemas.microsoft.com/office/powerpoint/2010/main" val="6279337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H"/>
              <a:t>ITU homepage: </a:t>
            </a:r>
            <a:r>
              <a:rPr lang="fr-CH" u="sng">
                <a:hlinkClick r:id="rId3"/>
              </a:rPr>
              <a:t>www.itu.int</a:t>
            </a:r>
            <a:r>
              <a:rPr lang="fr-CH"/>
              <a:t> </a:t>
            </a:r>
            <a:endParaRPr lang="en-US"/>
          </a:p>
          <a:p>
            <a:r>
              <a:rPr lang="fr-CH"/>
              <a:t>ITU-T homepage: </a:t>
            </a:r>
            <a:r>
              <a:rPr lang="fr-CH" u="sng">
                <a:hlinkClick r:id="rId4"/>
              </a:rPr>
              <a:t>www.itu.int/ITU-T</a:t>
            </a:r>
            <a:r>
              <a:rPr lang="en-US"/>
              <a:t> </a:t>
            </a:r>
          </a:p>
          <a:p>
            <a:endParaRPr lang="en-US"/>
          </a:p>
        </p:txBody>
      </p:sp>
      <p:sp>
        <p:nvSpPr>
          <p:cNvPr id="4" name="Slide Number Placeholder 3"/>
          <p:cNvSpPr>
            <a:spLocks noGrp="1"/>
          </p:cNvSpPr>
          <p:nvPr>
            <p:ph type="sldNum" sz="quarter" idx="10"/>
          </p:nvPr>
        </p:nvSpPr>
        <p:spPr/>
        <p:txBody>
          <a:bodyPr/>
          <a:lstStyle/>
          <a:p>
            <a:pPr>
              <a:defRPr/>
            </a:pPr>
            <a:fld id="{2FBEE4B5-1A7D-48C8-A90B-B13AE1F38238}" type="slidenum">
              <a:rPr lang="ja-JP" altLang="en-US" smtClean="0">
                <a:solidFill>
                  <a:srgbClr val="000000"/>
                </a:solidFill>
              </a:rPr>
              <a:pPr>
                <a:defRPr/>
              </a:pPr>
              <a:t>31</a:t>
            </a:fld>
            <a:endParaRPr lang="en-US" altLang="ja-JP">
              <a:solidFill>
                <a:srgbClr val="000000"/>
              </a:solidFill>
            </a:endParaRPr>
          </a:p>
        </p:txBody>
      </p:sp>
    </p:spTree>
    <p:extLst>
      <p:ext uri="{BB962C8B-B14F-4D97-AF65-F5344CB8AC3E}">
        <p14:creationId xmlns:p14="http://schemas.microsoft.com/office/powerpoint/2010/main" val="37958256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854075" y="744538"/>
            <a:ext cx="4960938" cy="3722687"/>
          </a:xfrm>
        </p:spPr>
      </p:sp>
      <p:sp>
        <p:nvSpPr>
          <p:cNvPr id="3" name="Espace réservé des commentaires 2"/>
          <p:cNvSpPr>
            <a:spLocks noGrp="1"/>
          </p:cNvSpPr>
          <p:nvPr>
            <p:ph type="body" idx="1"/>
          </p:nvPr>
        </p:nvSpPr>
        <p:spPr/>
        <p:txBody>
          <a:bodyPr>
            <a:normAutofit/>
          </a:bodyPr>
          <a:lstStyle/>
          <a:p>
            <a:endParaRPr lang="en-US"/>
          </a:p>
        </p:txBody>
      </p:sp>
      <p:sp>
        <p:nvSpPr>
          <p:cNvPr id="4" name="Espace réservé du numéro de diapositive 3"/>
          <p:cNvSpPr>
            <a:spLocks noGrp="1"/>
          </p:cNvSpPr>
          <p:nvPr>
            <p:ph type="sldNum" sz="quarter" idx="10"/>
          </p:nvPr>
        </p:nvSpPr>
        <p:spPr/>
        <p:txBody>
          <a:bodyPr/>
          <a:lstStyle/>
          <a:p>
            <a:fld id="{1AF27C9A-9AD9-4D79-A419-43FCEF86FB89}" type="slidenum">
              <a:rPr lang="en-GB" smtClean="0"/>
              <a:pPr/>
              <a:t>33</a:t>
            </a:fld>
            <a:endParaRPr lang="en-GB"/>
          </a:p>
        </p:txBody>
      </p:sp>
    </p:spTree>
    <p:extLst>
      <p:ext uri="{BB962C8B-B14F-4D97-AF65-F5344CB8AC3E}">
        <p14:creationId xmlns:p14="http://schemas.microsoft.com/office/powerpoint/2010/main" val="28882790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3AFEAD-DB9F-4170-B447-F09F86CA2A5C}"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9115538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45ECFA5-82D6-4FAA-AC71-4FE3398F1523}"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617548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xml"/></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2">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6" name="Slide Number Placeholder 5"/>
          <p:cNvSpPr>
            <a:spLocks noGrp="1"/>
          </p:cNvSpPr>
          <p:nvPr>
            <p:ph type="sldNum" sz="quarter" idx="12"/>
          </p:nvPr>
        </p:nvSpPr>
        <p:spPr/>
        <p:txBody>
          <a:bodyPr/>
          <a:lstStyle/>
          <a:p>
            <a:fld id="{283C63E4-F9BE-C24A-B4FF-309EB18BA564}" type="slidenum">
              <a:rPr lang="en-US" smtClean="0"/>
              <a:pPr/>
              <a:t>‹#›</a:t>
            </a:fld>
            <a:endParaRPr lang="en-US"/>
          </a:p>
        </p:txBody>
      </p:sp>
    </p:spTree>
    <p:extLst>
      <p:ext uri="{BB962C8B-B14F-4D97-AF65-F5344CB8AC3E}">
        <p14:creationId xmlns:p14="http://schemas.microsoft.com/office/powerpoint/2010/main" val="1357506893"/>
      </p:ext>
    </p:extLst>
  </p:cSld>
  <p:clrMapOvr>
    <a:masterClrMapping/>
  </p:clrMapOvr>
  <p:transition spd="slow" advTm="10000">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283C63E4-F9BE-C24A-B4FF-309EB18BA564}" type="slidenum">
              <a:rPr lang="en-US" smtClean="0"/>
              <a:pPr/>
              <a:t>‹#›</a:t>
            </a:fld>
            <a:endParaRPr lang="en-US"/>
          </a:p>
        </p:txBody>
      </p:sp>
    </p:spTree>
    <p:extLst>
      <p:ext uri="{BB962C8B-B14F-4D97-AF65-F5344CB8AC3E}">
        <p14:creationId xmlns:p14="http://schemas.microsoft.com/office/powerpoint/2010/main" val="2549944624"/>
      </p:ext>
    </p:extLst>
  </p:cSld>
  <p:clrMapOvr>
    <a:masterClrMapping/>
  </p:clrMapOvr>
  <p:transition spd="slow" advTm="10000">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rgbClr val="558ED5"/>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Slide Number Placeholder 5"/>
          <p:cNvSpPr>
            <a:spLocks noGrp="1"/>
          </p:cNvSpPr>
          <p:nvPr>
            <p:ph type="sldNum" sz="quarter" idx="12"/>
          </p:nvPr>
        </p:nvSpPr>
        <p:spPr/>
        <p:txBody>
          <a:bodyPr/>
          <a:lstStyle/>
          <a:p>
            <a:fld id="{283C63E4-F9BE-C24A-B4FF-309EB18BA564}" type="slidenum">
              <a:rPr lang="en-US" smtClean="0"/>
              <a:pPr/>
              <a:t>‹#›</a:t>
            </a:fld>
            <a:endParaRPr lang="en-US"/>
          </a:p>
        </p:txBody>
      </p:sp>
    </p:spTree>
    <p:extLst>
      <p:ext uri="{BB962C8B-B14F-4D97-AF65-F5344CB8AC3E}">
        <p14:creationId xmlns:p14="http://schemas.microsoft.com/office/powerpoint/2010/main" val="3702459230"/>
      </p:ext>
    </p:extLst>
  </p:cSld>
  <p:clrMapOvr>
    <a:masterClrMapping/>
  </p:clrMapOvr>
  <p:transition spd="slow" advTm="10000">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26296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26296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283C63E4-F9BE-C24A-B4FF-309EB18BA564}" type="slidenum">
              <a:rPr lang="en-US" smtClean="0"/>
              <a:pPr/>
              <a:t>‹#›</a:t>
            </a:fld>
            <a:endParaRPr lang="en-US"/>
          </a:p>
        </p:txBody>
      </p:sp>
    </p:spTree>
    <p:extLst>
      <p:ext uri="{BB962C8B-B14F-4D97-AF65-F5344CB8AC3E}">
        <p14:creationId xmlns:p14="http://schemas.microsoft.com/office/powerpoint/2010/main" val="2190456815"/>
      </p:ext>
    </p:extLst>
  </p:cSld>
  <p:clrMapOvr>
    <a:masterClrMapping/>
  </p:clrMapOvr>
  <p:transition spd="slow" advTm="1000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68829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68829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a:xfrm>
            <a:off x="3494843" y="6141507"/>
            <a:ext cx="2133600" cy="365125"/>
          </a:xfrm>
        </p:spPr>
        <p:txBody>
          <a:bodyPr/>
          <a:lstStyle/>
          <a:p>
            <a:fld id="{283C63E4-F9BE-C24A-B4FF-309EB18BA564}" type="slidenum">
              <a:rPr lang="en-US" smtClean="0"/>
              <a:pPr/>
              <a:t>‹#›</a:t>
            </a:fld>
            <a:endParaRPr lang="en-US"/>
          </a:p>
        </p:txBody>
      </p:sp>
    </p:spTree>
    <p:extLst>
      <p:ext uri="{BB962C8B-B14F-4D97-AF65-F5344CB8AC3E}">
        <p14:creationId xmlns:p14="http://schemas.microsoft.com/office/powerpoint/2010/main" val="3013552747"/>
      </p:ext>
    </p:extLst>
  </p:cSld>
  <p:clrMapOvr>
    <a:masterClrMapping/>
  </p:clrMapOvr>
  <p:transition spd="slow" advTm="1000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283C63E4-F9BE-C24A-B4FF-309EB18BA564}" type="slidenum">
              <a:rPr lang="en-US" smtClean="0"/>
              <a:pPr/>
              <a:t>‹#›</a:t>
            </a:fld>
            <a:endParaRPr lang="en-US"/>
          </a:p>
        </p:txBody>
      </p:sp>
    </p:spTree>
    <p:extLst>
      <p:ext uri="{BB962C8B-B14F-4D97-AF65-F5344CB8AC3E}">
        <p14:creationId xmlns:p14="http://schemas.microsoft.com/office/powerpoint/2010/main" val="4215232790"/>
      </p:ext>
    </p:extLst>
  </p:cSld>
  <p:clrMapOvr>
    <a:masterClrMapping/>
  </p:clrMapOvr>
  <p:transition spd="slow" advTm="1000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283C63E4-F9BE-C24A-B4FF-309EB18BA564}" type="slidenum">
              <a:rPr lang="en-US" smtClean="0"/>
              <a:pPr/>
              <a:t>‹#›</a:t>
            </a:fld>
            <a:endParaRPr lang="en-US"/>
          </a:p>
        </p:txBody>
      </p:sp>
    </p:spTree>
    <p:extLst>
      <p:ext uri="{BB962C8B-B14F-4D97-AF65-F5344CB8AC3E}">
        <p14:creationId xmlns:p14="http://schemas.microsoft.com/office/powerpoint/2010/main" val="213837439"/>
      </p:ext>
    </p:extLst>
  </p:cSld>
  <p:clrMapOvr>
    <a:masterClrMapping/>
  </p:clrMapOvr>
  <p:transition spd="slow" advTm="1000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603250"/>
            <a:ext cx="3008313" cy="831850"/>
          </a:xfrm>
        </p:spPr>
        <p:txBody>
          <a:bodyPr anchor="b"/>
          <a:lstStyle>
            <a:lvl1pPr algn="l">
              <a:defRPr sz="2000" b="1"/>
            </a:lvl1pPr>
          </a:lstStyle>
          <a:p>
            <a:r>
              <a:rPr lang="en-US" dirty="0"/>
              <a:t>Click to edit Master title style</a:t>
            </a:r>
          </a:p>
        </p:txBody>
      </p:sp>
      <p:sp>
        <p:nvSpPr>
          <p:cNvPr id="3" name="Content Placeholder 2"/>
          <p:cNvSpPr>
            <a:spLocks noGrp="1"/>
          </p:cNvSpPr>
          <p:nvPr>
            <p:ph idx="1"/>
          </p:nvPr>
        </p:nvSpPr>
        <p:spPr>
          <a:xfrm>
            <a:off x="3575050" y="603250"/>
            <a:ext cx="5111750" cy="512233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1435100"/>
            <a:ext cx="3008313" cy="42904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283C63E4-F9BE-C24A-B4FF-309EB18BA564}" type="slidenum">
              <a:rPr lang="en-US" smtClean="0"/>
              <a:pPr/>
              <a:t>‹#›</a:t>
            </a:fld>
            <a:endParaRPr lang="en-US"/>
          </a:p>
        </p:txBody>
      </p:sp>
    </p:spTree>
    <p:extLst>
      <p:ext uri="{BB962C8B-B14F-4D97-AF65-F5344CB8AC3E}">
        <p14:creationId xmlns:p14="http://schemas.microsoft.com/office/powerpoint/2010/main" val="978241035"/>
      </p:ext>
    </p:extLst>
  </p:cSld>
  <p:clrMapOvr>
    <a:masterClrMapping/>
  </p:clrMapOvr>
  <p:transition spd="slow" advTm="1000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506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283C63E4-F9BE-C24A-B4FF-309EB18BA564}" type="slidenum">
              <a:rPr lang="en-US" smtClean="0"/>
              <a:pPr/>
              <a:t>‹#›</a:t>
            </a:fld>
            <a:endParaRPr lang="en-US"/>
          </a:p>
        </p:txBody>
      </p:sp>
    </p:spTree>
    <p:extLst>
      <p:ext uri="{BB962C8B-B14F-4D97-AF65-F5344CB8AC3E}">
        <p14:creationId xmlns:p14="http://schemas.microsoft.com/office/powerpoint/2010/main" val="2694059597"/>
      </p:ext>
    </p:extLst>
  </p:cSld>
  <p:clrMapOvr>
    <a:masterClrMapping/>
  </p:clrMapOvr>
  <p:transition spd="slow" advTm="10000">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283C63E4-F9BE-C24A-B4FF-309EB18BA564}" type="slidenum">
              <a:rPr lang="en-US" smtClean="0"/>
              <a:pPr/>
              <a:t>‹#›</a:t>
            </a:fld>
            <a:endParaRPr lang="en-US"/>
          </a:p>
        </p:txBody>
      </p:sp>
    </p:spTree>
    <p:extLst>
      <p:ext uri="{BB962C8B-B14F-4D97-AF65-F5344CB8AC3E}">
        <p14:creationId xmlns:p14="http://schemas.microsoft.com/office/powerpoint/2010/main" val="2012932617"/>
      </p:ext>
    </p:extLst>
  </p:cSld>
  <p:clrMapOvr>
    <a:masterClrMapping/>
  </p:clrMapOvr>
  <p:transition spd="slow" advTm="10000">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82083"/>
            <a:ext cx="2057400" cy="525991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582083"/>
            <a:ext cx="6019800" cy="525991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283C63E4-F9BE-C24A-B4FF-309EB18BA564}" type="slidenum">
              <a:rPr lang="en-US" smtClean="0"/>
              <a:pPr/>
              <a:t>‹#›</a:t>
            </a:fld>
            <a:endParaRPr lang="en-US"/>
          </a:p>
        </p:txBody>
      </p:sp>
    </p:spTree>
    <p:extLst>
      <p:ext uri="{BB962C8B-B14F-4D97-AF65-F5344CB8AC3E}">
        <p14:creationId xmlns:p14="http://schemas.microsoft.com/office/powerpoint/2010/main" val="4111037451"/>
      </p:ext>
    </p:extLst>
  </p:cSld>
  <p:clrMapOvr>
    <a:masterClrMapping/>
  </p:clrMapOvr>
  <p:transition spd="slow" advTm="10000">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Really blank no logos">
    <p:bg>
      <p:bgPr>
        <a:solidFill>
          <a:schemeClr val="bg1"/>
        </a:solidFill>
        <a:effectLst/>
      </p:bgPr>
    </p:bg>
    <p:spTree>
      <p:nvGrpSpPr>
        <p:cNvPr id="1" name=""/>
        <p:cNvGrpSpPr/>
        <p:nvPr/>
      </p:nvGrpSpPr>
      <p:grpSpPr>
        <a:xfrm>
          <a:off x="0" y="0"/>
          <a:ext cx="0" cy="0"/>
          <a:chOff x="0" y="0"/>
          <a:chExt cx="0" cy="0"/>
        </a:xfrm>
      </p:grpSpPr>
      <p:sp>
        <p:nvSpPr>
          <p:cNvPr id="2" name="Footer Placeholder 4"/>
          <p:cNvSpPr>
            <a:spLocks noGrp="1"/>
          </p:cNvSpPr>
          <p:nvPr>
            <p:ph type="ftr" sz="quarter" idx="11"/>
          </p:nvPr>
        </p:nvSpPr>
        <p:spPr>
          <a:xfrm>
            <a:off x="0" y="6074422"/>
            <a:ext cx="9144000" cy="783579"/>
          </a:xfrm>
        </p:spPr>
        <p:txBody>
          <a:bodyPr/>
          <a:lstStyle/>
          <a:p>
            <a:endParaRPr lang="en-US" dirty="0">
              <a:solidFill>
                <a:prstClr val="black">
                  <a:tint val="75000"/>
                </a:prstClr>
              </a:solidFill>
            </a:endParaRP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76979" y="6116635"/>
            <a:ext cx="416243" cy="614253"/>
          </a:xfrm>
          <a:prstGeom prst="rect">
            <a:avLst/>
          </a:prstGeom>
        </p:spPr>
      </p:pic>
      <p:sp>
        <p:nvSpPr>
          <p:cNvPr id="4" name="Title 1"/>
          <p:cNvSpPr>
            <a:spLocks noGrp="1"/>
          </p:cNvSpPr>
          <p:nvPr>
            <p:ph type="title"/>
          </p:nvPr>
        </p:nvSpPr>
        <p:spPr>
          <a:xfrm>
            <a:off x="628650" y="504203"/>
            <a:ext cx="2872596" cy="356665"/>
          </a:xfrm>
        </p:spPr>
        <p:txBody>
          <a:bodyPr/>
          <a:lstStyle/>
          <a:p>
            <a:r>
              <a:rPr lang="en-US" dirty="0" smtClean="0"/>
              <a:t>Click to edit Master title style</a:t>
            </a:r>
            <a:endParaRPr lang="en-US" dirty="0"/>
          </a:p>
        </p:txBody>
      </p:sp>
      <p:sp>
        <p:nvSpPr>
          <p:cNvPr id="5" name="Text Placeholder 10"/>
          <p:cNvSpPr>
            <a:spLocks noGrp="1"/>
          </p:cNvSpPr>
          <p:nvPr>
            <p:ph type="body" sz="quarter" idx="12" hasCustomPrompt="1"/>
          </p:nvPr>
        </p:nvSpPr>
        <p:spPr>
          <a:xfrm>
            <a:off x="628717" y="854579"/>
            <a:ext cx="2639616" cy="385566"/>
          </a:xfrm>
        </p:spPr>
        <p:txBody>
          <a:bodyPr/>
          <a:lstStyle>
            <a:lvl5pPr marL="0" marR="0" indent="0" algn="l" defTabSz="685800" rtl="0" eaLnBrk="1" fontAlgn="auto" latinLnBrk="0" hangingPunct="1">
              <a:lnSpc>
                <a:spcPct val="90000"/>
              </a:lnSpc>
              <a:spcBef>
                <a:spcPts val="375"/>
              </a:spcBef>
              <a:spcAft>
                <a:spcPts val="0"/>
              </a:spcAft>
              <a:buClr>
                <a:schemeClr val="accent1"/>
              </a:buClr>
              <a:buSzPct val="100000"/>
              <a:buFont typeface="Arial" panose="020B0604020202020204" pitchFamily="34" charset="0"/>
              <a:buNone/>
              <a:tabLst/>
              <a:defRPr sz="1350" i="1"/>
            </a:lvl5pPr>
          </a:lstStyle>
          <a:p>
            <a:pPr marL="0" marR="0" lvl="4" indent="0" algn="l" defTabSz="685800" rtl="0" eaLnBrk="1" fontAlgn="auto" latinLnBrk="0" hangingPunct="1">
              <a:lnSpc>
                <a:spcPct val="90000"/>
              </a:lnSpc>
              <a:spcBef>
                <a:spcPts val="375"/>
              </a:spcBef>
              <a:spcAft>
                <a:spcPts val="0"/>
              </a:spcAft>
              <a:buClr>
                <a:schemeClr val="accent1"/>
              </a:buClr>
              <a:buSzPct val="100000"/>
              <a:buFont typeface="Arial" panose="020B0604020202020204" pitchFamily="34" charset="0"/>
              <a:buNone/>
              <a:tabLst/>
              <a:defRPr/>
            </a:pPr>
            <a:r>
              <a:rPr lang="en-US" sz="1500" b="1" kern="1200" dirty="0" smtClean="0">
                <a:solidFill>
                  <a:srgbClr val="6A98D0"/>
                </a:solidFill>
                <a:latin typeface="Arial Narrow" panose="020B0606020202030204" pitchFamily="34" charset="0"/>
                <a:ea typeface="+mn-ea"/>
                <a:cs typeface="Myriad Pro Cond"/>
              </a:rPr>
              <a:t>Click</a:t>
            </a:r>
            <a:r>
              <a:rPr lang="en-US" sz="1500" b="1" kern="1200" baseline="0" dirty="0" smtClean="0">
                <a:solidFill>
                  <a:srgbClr val="6A98D0"/>
                </a:solidFill>
                <a:latin typeface="Arial Narrow" panose="020B0606020202030204" pitchFamily="34" charset="0"/>
                <a:ea typeface="+mn-ea"/>
                <a:cs typeface="Myriad Pro Cond"/>
              </a:rPr>
              <a:t> here to edit</a:t>
            </a:r>
            <a:endParaRPr lang="en-US" dirty="0" smtClean="0"/>
          </a:p>
        </p:txBody>
      </p:sp>
    </p:spTree>
    <p:extLst>
      <p:ext uri="{BB962C8B-B14F-4D97-AF65-F5344CB8AC3E}">
        <p14:creationId xmlns:p14="http://schemas.microsoft.com/office/powerpoint/2010/main" val="3067613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pic>
        <p:nvPicPr>
          <p:cNvPr id="4" name="Picture 2" descr="16比9"/>
          <p:cNvPicPr>
            <a:picLocks noChangeAspect="1" noChangeArrowheads="1"/>
          </p:cNvPicPr>
          <p:nvPr/>
        </p:nvPicPr>
        <p:blipFill>
          <a:blip r:embed="rId2" cstate="print"/>
          <a:srcRect/>
          <a:stretch>
            <a:fillRect/>
          </a:stretch>
        </p:blipFill>
        <p:spPr bwMode="auto">
          <a:xfrm>
            <a:off x="0" y="873158"/>
            <a:ext cx="9144000" cy="3779839"/>
          </a:xfrm>
          <a:prstGeom prst="rect">
            <a:avLst/>
          </a:prstGeom>
          <a:noFill/>
          <a:ln w="9525">
            <a:noFill/>
            <a:miter lim="800000"/>
            <a:headEnd/>
            <a:tailEnd/>
          </a:ln>
        </p:spPr>
      </p:pic>
      <p:sp>
        <p:nvSpPr>
          <p:cNvPr id="664580" name="Rectangle 4"/>
          <p:cNvSpPr>
            <a:spLocks noGrp="1" noChangeArrowheads="1"/>
          </p:cNvSpPr>
          <p:nvPr>
            <p:ph type="ctrTitle" sz="quarter"/>
          </p:nvPr>
        </p:nvSpPr>
        <p:spPr>
          <a:xfrm>
            <a:off x="685621" y="2070567"/>
            <a:ext cx="5304044" cy="1308433"/>
          </a:xfrm>
          <a:prstGeom prst="rect">
            <a:avLst/>
          </a:prstGeom>
        </p:spPr>
        <p:txBody>
          <a:bodyPr lIns="87787" tIns="43892" rIns="87787" bIns="43892"/>
          <a:lstStyle>
            <a:lvl1pPr algn="ctr">
              <a:defRPr sz="3374" b="1">
                <a:solidFill>
                  <a:schemeClr val="bg1"/>
                </a:solidFill>
                <a:latin typeface="Arial" pitchFamily="34" charset="0"/>
                <a:cs typeface="Arial" pitchFamily="34" charset="0"/>
              </a:defRPr>
            </a:lvl1pPr>
          </a:lstStyle>
          <a:p>
            <a:endParaRPr lang="zh-CN" altLang="en-US" dirty="0"/>
          </a:p>
        </p:txBody>
      </p:sp>
      <p:sp>
        <p:nvSpPr>
          <p:cNvPr id="664581" name="Rectangle 5"/>
          <p:cNvSpPr>
            <a:spLocks noGrp="1" noChangeArrowheads="1"/>
          </p:cNvSpPr>
          <p:nvPr>
            <p:ph type="subTitle" sz="quarter" idx="1"/>
          </p:nvPr>
        </p:nvSpPr>
        <p:spPr>
          <a:xfrm>
            <a:off x="684452" y="3466005"/>
            <a:ext cx="5305234" cy="864987"/>
          </a:xfrm>
          <a:prstGeom prst="rect">
            <a:avLst/>
          </a:prstGeom>
        </p:spPr>
        <p:txBody>
          <a:bodyPr lIns="87787" tIns="43892" rIns="87787" bIns="43892"/>
          <a:lstStyle>
            <a:lvl1pPr marL="0" indent="0" algn="ctr">
              <a:buFont typeface="Wingdings" pitchFamily="2" charset="2"/>
              <a:buNone/>
              <a:defRPr sz="1725" b="0">
                <a:solidFill>
                  <a:schemeClr val="bg1"/>
                </a:solidFill>
                <a:latin typeface="Arial" pitchFamily="34" charset="0"/>
                <a:cs typeface="Arial" pitchFamily="34" charset="0"/>
              </a:defRPr>
            </a:lvl1pPr>
          </a:lstStyle>
          <a:p>
            <a:endParaRPr lang="zh-CN" altLang="en-US" dirty="0"/>
          </a:p>
        </p:txBody>
      </p:sp>
      <p:pic>
        <p:nvPicPr>
          <p:cNvPr id="1273858" name="Picture 2" descr="\\Mac\Home\Desktop\Huawei.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604282" y="5516929"/>
            <a:ext cx="658050" cy="880261"/>
          </a:xfrm>
          <a:prstGeom prst="rect">
            <a:avLst/>
          </a:prstGeom>
          <a:noFill/>
          <a:extLst>
            <a:ext uri="{909E8E84-426E-40DD-AFC4-6F175D3DCCD1}">
              <a14:hiddenFill xmlns:a14="http://schemas.microsoft.com/office/drawing/2010/main">
                <a:solidFill>
                  <a:srgbClr val="FFFFFF"/>
                </a:solidFill>
              </a14:hiddenFill>
            </a:ext>
          </a:extLst>
        </p:spPr>
      </p:pic>
      <p:sp>
        <p:nvSpPr>
          <p:cNvPr id="14" name="文本框 4"/>
          <p:cNvSpPr txBox="1">
            <a:spLocks noChangeArrowheads="1"/>
          </p:cNvSpPr>
          <p:nvPr userDrawn="1"/>
        </p:nvSpPr>
        <p:spPr bwMode="auto">
          <a:xfrm>
            <a:off x="747756" y="6246848"/>
            <a:ext cx="3104207" cy="184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lIns="0" tIns="0" rIns="0" bIns="0">
            <a:spAutoFit/>
          </a:bodyPr>
          <a:lstStyle>
            <a:lvl1pPr algn="l" defTabSz="784225">
              <a:spcBef>
                <a:spcPct val="0"/>
              </a:spcBef>
              <a:defRPr>
                <a:solidFill>
                  <a:schemeClr val="tx1"/>
                </a:solidFill>
                <a:latin typeface="Arial" charset="0"/>
                <a:ea typeface="宋体" pitchFamily="2" charset="-122"/>
              </a:defRPr>
            </a:lvl1pPr>
            <a:lvl2pPr marL="392113" algn="l" defTabSz="784225">
              <a:spcBef>
                <a:spcPct val="0"/>
              </a:spcBef>
              <a:defRPr>
                <a:solidFill>
                  <a:schemeClr val="tx1"/>
                </a:solidFill>
                <a:latin typeface="Arial" charset="0"/>
                <a:ea typeface="宋体" pitchFamily="2" charset="-122"/>
              </a:defRPr>
            </a:lvl2pPr>
            <a:lvl3pPr marL="784225" algn="l" defTabSz="784225">
              <a:spcBef>
                <a:spcPct val="0"/>
              </a:spcBef>
              <a:defRPr>
                <a:solidFill>
                  <a:schemeClr val="tx1"/>
                </a:solidFill>
                <a:latin typeface="Arial" charset="0"/>
                <a:ea typeface="宋体" pitchFamily="2" charset="-122"/>
              </a:defRPr>
            </a:lvl3pPr>
            <a:lvl4pPr marL="1174750" algn="l" defTabSz="784225">
              <a:spcBef>
                <a:spcPct val="0"/>
              </a:spcBef>
              <a:defRPr>
                <a:solidFill>
                  <a:schemeClr val="tx1"/>
                </a:solidFill>
                <a:latin typeface="Arial" charset="0"/>
                <a:ea typeface="宋体" pitchFamily="2" charset="-122"/>
              </a:defRPr>
            </a:lvl4pPr>
            <a:lvl5pPr marL="1566863" algn="l" defTabSz="784225">
              <a:spcBef>
                <a:spcPct val="0"/>
              </a:spcBef>
              <a:defRPr>
                <a:solidFill>
                  <a:schemeClr val="tx1"/>
                </a:solidFill>
                <a:latin typeface="Arial" charset="0"/>
                <a:ea typeface="宋体" pitchFamily="2" charset="-122"/>
              </a:defRPr>
            </a:lvl5pPr>
            <a:lvl6pPr marL="2024063" defTabSz="784225" fontAlgn="base">
              <a:spcBef>
                <a:spcPct val="0"/>
              </a:spcBef>
              <a:spcAft>
                <a:spcPct val="0"/>
              </a:spcAft>
              <a:defRPr>
                <a:solidFill>
                  <a:schemeClr val="tx1"/>
                </a:solidFill>
                <a:latin typeface="Arial" charset="0"/>
                <a:ea typeface="宋体" pitchFamily="2" charset="-122"/>
              </a:defRPr>
            </a:lvl6pPr>
            <a:lvl7pPr marL="2481263" defTabSz="784225" fontAlgn="base">
              <a:spcBef>
                <a:spcPct val="0"/>
              </a:spcBef>
              <a:spcAft>
                <a:spcPct val="0"/>
              </a:spcAft>
              <a:defRPr>
                <a:solidFill>
                  <a:schemeClr val="tx1"/>
                </a:solidFill>
                <a:latin typeface="Arial" charset="0"/>
                <a:ea typeface="宋体" pitchFamily="2" charset="-122"/>
              </a:defRPr>
            </a:lvl7pPr>
            <a:lvl8pPr marL="2938463" defTabSz="784225" fontAlgn="base">
              <a:spcBef>
                <a:spcPct val="0"/>
              </a:spcBef>
              <a:spcAft>
                <a:spcPct val="0"/>
              </a:spcAft>
              <a:defRPr>
                <a:solidFill>
                  <a:schemeClr val="tx1"/>
                </a:solidFill>
                <a:latin typeface="Arial" charset="0"/>
                <a:ea typeface="宋体" pitchFamily="2" charset="-122"/>
              </a:defRPr>
            </a:lvl8pPr>
            <a:lvl9pPr marL="3395663" defTabSz="784225" fontAlgn="base">
              <a:spcBef>
                <a:spcPct val="0"/>
              </a:spcBef>
              <a:spcAft>
                <a:spcPct val="0"/>
              </a:spcAft>
              <a:defRPr>
                <a:solidFill>
                  <a:schemeClr val="tx1"/>
                </a:solidFill>
                <a:latin typeface="Arial" charset="0"/>
                <a:ea typeface="宋体" pitchFamily="2" charset="-122"/>
              </a:defRPr>
            </a:lvl9pPr>
          </a:lstStyle>
          <a:p>
            <a:pPr fontAlgn="t">
              <a:defRPr/>
            </a:pPr>
            <a:r>
              <a:rPr lang="en-US" altLang="zh-CN" sz="1200" dirty="0">
                <a:latin typeface="Arial" pitchFamily="34" charset="0"/>
                <a:ea typeface="MS PGothic" pitchFamily="34" charset="-128"/>
                <a:cs typeface="Arial" pitchFamily="34" charset="0"/>
              </a:rPr>
              <a:t>HUAWEI TECHNOLOGIES CO., LTD.</a:t>
            </a:r>
            <a:endParaRPr lang="en-US" altLang="zh-CN" sz="2099" dirty="0">
              <a:latin typeface="Arial" pitchFamily="34" charset="0"/>
              <a:ea typeface="MS PGothic" pitchFamily="34" charset="-128"/>
              <a:cs typeface="Arial" pitchFamily="34" charset="0"/>
            </a:endParaRPr>
          </a:p>
        </p:txBody>
      </p:sp>
    </p:spTree>
    <p:extLst>
      <p:ext uri="{BB962C8B-B14F-4D97-AF65-F5344CB8AC3E}">
        <p14:creationId xmlns:p14="http://schemas.microsoft.com/office/powerpoint/2010/main" val="679078373"/>
      </p:ext>
    </p:extLst>
  </p:cSld>
  <p:clrMapOvr>
    <a:masterClrMapping/>
  </p:clrMapOvr>
  <p:transition spd="slow" advTm="10000">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254295" y="1600213"/>
            <a:ext cx="8635411"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2"/>
          <p:cNvSpPr>
            <a:spLocks noGrp="1"/>
          </p:cNvSpPr>
          <p:nvPr>
            <p:ph type="title"/>
          </p:nvPr>
        </p:nvSpPr>
        <p:spPr>
          <a:xfrm>
            <a:off x="254295" y="180053"/>
            <a:ext cx="8635410" cy="792162"/>
          </a:xfrm>
          <a:prstGeom prst="rect">
            <a:avLst/>
          </a:prstGeom>
        </p:spPr>
        <p:txBody>
          <a:bodyPr vert="horz" lIns="91440" tIns="45720" rIns="91440" bIns="45720" rtlCol="0" anchor="ctr">
            <a:normAutofit/>
          </a:bodyPr>
          <a:lstStyle/>
          <a:p>
            <a:r>
              <a:rPr lang="en-US"/>
              <a:t>Click to edit Master title style</a:t>
            </a:r>
          </a:p>
        </p:txBody>
      </p:sp>
    </p:spTree>
    <p:custDataLst>
      <p:tags r:id="rId1"/>
    </p:custDataLst>
    <p:extLst>
      <p:ext uri="{BB962C8B-B14F-4D97-AF65-F5344CB8AC3E}">
        <p14:creationId xmlns:p14="http://schemas.microsoft.com/office/powerpoint/2010/main" val="195283848"/>
      </p:ext>
    </p:extLst>
  </p:cSld>
  <p:clrMapOvr>
    <a:masterClrMapping/>
  </p:clrMapOvr>
  <p:transition spd="slow" advTm="10000">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
        <p:nvSpPr>
          <p:cNvPr id="7" name="Title Placeholder 2"/>
          <p:cNvSpPr>
            <a:spLocks noGrp="1"/>
          </p:cNvSpPr>
          <p:nvPr>
            <p:ph type="title"/>
          </p:nvPr>
        </p:nvSpPr>
        <p:spPr>
          <a:xfrm>
            <a:off x="254295" y="180053"/>
            <a:ext cx="8635410" cy="792162"/>
          </a:xfrm>
          <a:prstGeom prst="rect">
            <a:avLst/>
          </a:prstGeom>
        </p:spPr>
        <p:txBody>
          <a:bodyPr vert="horz" lIns="91440" tIns="45720" rIns="91440" bIns="45720" rtlCol="0" anchor="ctr">
            <a:normAutofit/>
          </a:bodyPr>
          <a:lstStyle/>
          <a:p>
            <a:r>
              <a:rPr lang="en-US"/>
              <a:t>Click to edit Master title style</a:t>
            </a:r>
          </a:p>
        </p:txBody>
      </p:sp>
    </p:spTree>
    <p:custDataLst>
      <p:tags r:id="rId1"/>
    </p:custDataLst>
    <p:extLst>
      <p:ext uri="{BB962C8B-B14F-4D97-AF65-F5344CB8AC3E}">
        <p14:creationId xmlns:p14="http://schemas.microsoft.com/office/powerpoint/2010/main" val="72645030"/>
      </p:ext>
    </p:extLst>
  </p:cSld>
  <p:clrMapOvr>
    <a:masterClrMapping/>
  </p:clrMapOvr>
  <p:transition spd="slow" advTm="10000">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5219485"/>
      </p:ext>
    </p:extLst>
  </p:cSld>
  <p:clrMapOvr>
    <a:masterClrMapping/>
  </p:clrMapOvr>
  <p:transition spd="slow" advTm="10000">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图片 8" descr="图片1"/>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23448" b="30652"/>
          <a:stretch/>
        </p:blipFill>
        <p:spPr bwMode="auto">
          <a:xfrm>
            <a:off x="0" y="1608083"/>
            <a:ext cx="9144000" cy="314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4"/>
          <p:cNvSpPr txBox="1">
            <a:spLocks noChangeArrowheads="1"/>
          </p:cNvSpPr>
          <p:nvPr userDrawn="1"/>
        </p:nvSpPr>
        <p:spPr bwMode="auto">
          <a:xfrm>
            <a:off x="747756" y="6246848"/>
            <a:ext cx="3104207" cy="184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lIns="0" tIns="0" rIns="0" bIns="0">
            <a:spAutoFit/>
          </a:bodyPr>
          <a:lstStyle>
            <a:lvl1pPr algn="l" defTabSz="784225">
              <a:spcBef>
                <a:spcPct val="0"/>
              </a:spcBef>
              <a:defRPr>
                <a:solidFill>
                  <a:schemeClr val="tx1"/>
                </a:solidFill>
                <a:latin typeface="Arial" charset="0"/>
                <a:ea typeface="宋体" pitchFamily="2" charset="-122"/>
              </a:defRPr>
            </a:lvl1pPr>
            <a:lvl2pPr marL="392113" algn="l" defTabSz="784225">
              <a:spcBef>
                <a:spcPct val="0"/>
              </a:spcBef>
              <a:defRPr>
                <a:solidFill>
                  <a:schemeClr val="tx1"/>
                </a:solidFill>
                <a:latin typeface="Arial" charset="0"/>
                <a:ea typeface="宋体" pitchFamily="2" charset="-122"/>
              </a:defRPr>
            </a:lvl2pPr>
            <a:lvl3pPr marL="784225" algn="l" defTabSz="784225">
              <a:spcBef>
                <a:spcPct val="0"/>
              </a:spcBef>
              <a:defRPr>
                <a:solidFill>
                  <a:schemeClr val="tx1"/>
                </a:solidFill>
                <a:latin typeface="Arial" charset="0"/>
                <a:ea typeface="宋体" pitchFamily="2" charset="-122"/>
              </a:defRPr>
            </a:lvl3pPr>
            <a:lvl4pPr marL="1174750" algn="l" defTabSz="784225">
              <a:spcBef>
                <a:spcPct val="0"/>
              </a:spcBef>
              <a:defRPr>
                <a:solidFill>
                  <a:schemeClr val="tx1"/>
                </a:solidFill>
                <a:latin typeface="Arial" charset="0"/>
                <a:ea typeface="宋体" pitchFamily="2" charset="-122"/>
              </a:defRPr>
            </a:lvl4pPr>
            <a:lvl5pPr marL="1566863" algn="l" defTabSz="784225">
              <a:spcBef>
                <a:spcPct val="0"/>
              </a:spcBef>
              <a:defRPr>
                <a:solidFill>
                  <a:schemeClr val="tx1"/>
                </a:solidFill>
                <a:latin typeface="Arial" charset="0"/>
                <a:ea typeface="宋体" pitchFamily="2" charset="-122"/>
              </a:defRPr>
            </a:lvl5pPr>
            <a:lvl6pPr marL="2024063" defTabSz="784225" fontAlgn="base">
              <a:spcBef>
                <a:spcPct val="0"/>
              </a:spcBef>
              <a:spcAft>
                <a:spcPct val="0"/>
              </a:spcAft>
              <a:defRPr>
                <a:solidFill>
                  <a:schemeClr val="tx1"/>
                </a:solidFill>
                <a:latin typeface="Arial" charset="0"/>
                <a:ea typeface="宋体" pitchFamily="2" charset="-122"/>
              </a:defRPr>
            </a:lvl6pPr>
            <a:lvl7pPr marL="2481263" defTabSz="784225" fontAlgn="base">
              <a:spcBef>
                <a:spcPct val="0"/>
              </a:spcBef>
              <a:spcAft>
                <a:spcPct val="0"/>
              </a:spcAft>
              <a:defRPr>
                <a:solidFill>
                  <a:schemeClr val="tx1"/>
                </a:solidFill>
                <a:latin typeface="Arial" charset="0"/>
                <a:ea typeface="宋体" pitchFamily="2" charset="-122"/>
              </a:defRPr>
            </a:lvl7pPr>
            <a:lvl8pPr marL="2938463" defTabSz="784225" fontAlgn="base">
              <a:spcBef>
                <a:spcPct val="0"/>
              </a:spcBef>
              <a:spcAft>
                <a:spcPct val="0"/>
              </a:spcAft>
              <a:defRPr>
                <a:solidFill>
                  <a:schemeClr val="tx1"/>
                </a:solidFill>
                <a:latin typeface="Arial" charset="0"/>
                <a:ea typeface="宋体" pitchFamily="2" charset="-122"/>
              </a:defRPr>
            </a:lvl8pPr>
            <a:lvl9pPr marL="3395663" defTabSz="784225" fontAlgn="base">
              <a:spcBef>
                <a:spcPct val="0"/>
              </a:spcBef>
              <a:spcAft>
                <a:spcPct val="0"/>
              </a:spcAft>
              <a:defRPr>
                <a:solidFill>
                  <a:schemeClr val="tx1"/>
                </a:solidFill>
                <a:latin typeface="Arial" charset="0"/>
                <a:ea typeface="宋体" pitchFamily="2" charset="-122"/>
              </a:defRPr>
            </a:lvl9pPr>
          </a:lstStyle>
          <a:p>
            <a:pPr fontAlgn="t">
              <a:defRPr/>
            </a:pPr>
            <a:r>
              <a:rPr lang="en-US" altLang="zh-CN" sz="1200" dirty="0">
                <a:latin typeface="Arial" pitchFamily="34" charset="0"/>
                <a:ea typeface="MS PGothic" pitchFamily="34" charset="-128"/>
                <a:cs typeface="Arial" pitchFamily="34" charset="0"/>
              </a:rPr>
              <a:t>HUAWEI TECHNOLOGIES CO., LTD.</a:t>
            </a:r>
            <a:endParaRPr lang="en-US" altLang="zh-CN" sz="2099" dirty="0">
              <a:latin typeface="Arial" pitchFamily="34" charset="0"/>
              <a:ea typeface="MS PGothic" pitchFamily="34" charset="-128"/>
              <a:cs typeface="Arial" pitchFamily="34" charset="0"/>
            </a:endParaRPr>
          </a:p>
        </p:txBody>
      </p:sp>
      <p:pic>
        <p:nvPicPr>
          <p:cNvPr id="5" name="Picture 2" descr="\\Mac\Home\Desktop\Huawei.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604282" y="5516929"/>
            <a:ext cx="658050" cy="880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8080706"/>
      </p:ext>
    </p:extLst>
  </p:cSld>
  <p:clrMapOvr>
    <a:masterClrMapping/>
  </p:clrMapOvr>
  <p:transition spd="slow" advTm="10000">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单击此处编辑母版标题样式</a:t>
            </a:r>
          </a:p>
        </p:txBody>
      </p:sp>
    </p:spTree>
    <p:custDataLst>
      <p:tags r:id="rId1"/>
    </p:custDataLst>
    <p:extLst>
      <p:ext uri="{BB962C8B-B14F-4D97-AF65-F5344CB8AC3E}">
        <p14:creationId xmlns:p14="http://schemas.microsoft.com/office/powerpoint/2010/main" val="1659963754"/>
      </p:ext>
    </p:extLst>
  </p:cSld>
  <p:clrMapOvr>
    <a:masterClrMapping/>
  </p:clrMapOvr>
  <p:transition spd="slow" advTm="10000">
    <p:wip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xfrm>
            <a:off x="6027740" y="6381766"/>
            <a:ext cx="1057275" cy="1101725"/>
          </a:xfrm>
          <a:prstGeom prst="rect">
            <a:avLst/>
          </a:prstGeom>
          <a:ln/>
        </p:spPr>
        <p:txBody>
          <a:bodyPr/>
          <a:lstStyle>
            <a:lvl1pPr>
              <a:defRPr/>
            </a:lvl1pPr>
          </a:lstStyle>
          <a:p>
            <a:endParaRPr lang="en-GB" altLang="en-US" dirty="0">
              <a:solidFill>
                <a:srgbClr val="000000"/>
              </a:solidFill>
            </a:endParaRPr>
          </a:p>
        </p:txBody>
      </p:sp>
    </p:spTree>
    <p:extLst>
      <p:ext uri="{BB962C8B-B14F-4D97-AF65-F5344CB8AC3E}">
        <p14:creationId xmlns:p14="http://schemas.microsoft.com/office/powerpoint/2010/main" val="2656434915"/>
      </p:ext>
    </p:extLst>
  </p:cSld>
  <p:clrMapOvr>
    <a:masterClrMapping/>
  </p:clrMapOvr>
  <p:transition spd="slow" advTm="10000">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54295" y="1945243"/>
            <a:ext cx="8635410" cy="792162"/>
          </a:xfrm>
        </p:spPr>
        <p:txBody>
          <a:bodyPr/>
          <a:lstStyle/>
          <a:p>
            <a:r>
              <a:rPr lang="en-US"/>
              <a:t>Click to edit Master title style</a:t>
            </a:r>
            <a:endParaRPr lang="he-IL"/>
          </a:p>
        </p:txBody>
      </p:sp>
      <p:sp>
        <p:nvSpPr>
          <p:cNvPr id="3" name="Footer Placeholder 4"/>
          <p:cNvSpPr>
            <a:spLocks noGrp="1"/>
          </p:cNvSpPr>
          <p:nvPr>
            <p:ph type="ftr" sz="quarter" idx="10"/>
          </p:nvPr>
        </p:nvSpPr>
        <p:spPr/>
        <p:txBody>
          <a:bodyPr/>
          <a:lstStyle>
            <a:lvl1pPr>
              <a:defRPr>
                <a:cs typeface="Arial" charset="0"/>
              </a:defRPr>
            </a:lvl1pPr>
          </a:lstStyle>
          <a:p>
            <a:pPr>
              <a:defRPr/>
            </a:pPr>
            <a:endParaRPr lang="en-US" dirty="0"/>
          </a:p>
        </p:txBody>
      </p:sp>
      <p:sp>
        <p:nvSpPr>
          <p:cNvPr id="4" name="Slide Number Placeholder 5"/>
          <p:cNvSpPr>
            <a:spLocks noGrp="1"/>
          </p:cNvSpPr>
          <p:nvPr>
            <p:ph type="sldNum" sz="quarter" idx="11"/>
          </p:nvPr>
        </p:nvSpPr>
        <p:spPr/>
        <p:txBody>
          <a:bodyPr/>
          <a:lstStyle>
            <a:lvl1pPr>
              <a:defRPr/>
            </a:lvl1pPr>
          </a:lstStyle>
          <a:p>
            <a:endParaRPr lang="en-US" dirty="0"/>
          </a:p>
        </p:txBody>
      </p:sp>
    </p:spTree>
    <p:extLst>
      <p:ext uri="{BB962C8B-B14F-4D97-AF65-F5344CB8AC3E}">
        <p14:creationId xmlns:p14="http://schemas.microsoft.com/office/powerpoint/2010/main" val="659039193"/>
      </p:ext>
    </p:extLst>
  </p:cSld>
  <p:clrMapOvr>
    <a:masterClrMapping/>
  </p:clrMapOvr>
  <p:transition spd="slow" advTm="10000">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323088" y="165101"/>
            <a:ext cx="8506950" cy="764149"/>
          </a:xfrm>
          <a:prstGeom prst="rect">
            <a:avLst/>
          </a:prstGeom>
        </p:spPr>
        <p:txBody>
          <a:bodyPr>
            <a:noAutofit/>
          </a:bodyPr>
          <a:lstStyle>
            <a:lvl1pPr marL="0" marR="0" indent="0" algn="l" defTabSz="914339" rtl="0" eaLnBrk="1" fontAlgn="auto" latinLnBrk="0" hangingPunct="1">
              <a:lnSpc>
                <a:spcPct val="100000"/>
              </a:lnSpc>
              <a:spcBef>
                <a:spcPct val="0"/>
              </a:spcBef>
              <a:spcAft>
                <a:spcPts val="0"/>
              </a:spcAft>
              <a:buClrTx/>
              <a:buSzTx/>
              <a:buFontTx/>
              <a:buNone/>
              <a:tabLst/>
              <a:defRPr sz="2999" b="1">
                <a:solidFill>
                  <a:schemeClr val="bg1"/>
                </a:solidFill>
              </a:defRPr>
            </a:lvl1pPr>
          </a:lstStyle>
          <a:p>
            <a:r>
              <a:rPr lang="en-US" altLang="zh-CN" dirty="0"/>
              <a:t>Headline in Arial bold 40 point</a:t>
            </a:r>
          </a:p>
        </p:txBody>
      </p:sp>
      <p:sp>
        <p:nvSpPr>
          <p:cNvPr id="3" name="副标题 2"/>
          <p:cNvSpPr>
            <a:spLocks noGrp="1"/>
          </p:cNvSpPr>
          <p:nvPr>
            <p:ph type="subTitle" idx="1" hasCustomPrompt="1"/>
          </p:nvPr>
        </p:nvSpPr>
        <p:spPr>
          <a:xfrm>
            <a:off x="323088" y="1143513"/>
            <a:ext cx="4686555" cy="4856659"/>
          </a:xfrm>
          <a:prstGeom prst="rect">
            <a:avLst/>
          </a:prstGeom>
        </p:spPr>
        <p:txBody>
          <a:bodyPr>
            <a:normAutofit/>
          </a:bodyPr>
          <a:lstStyle>
            <a:lvl1pPr marL="0" marR="0" indent="0" algn="l" defTabSz="914339" rtl="0" eaLnBrk="1" fontAlgn="auto" latinLnBrk="0" hangingPunct="1">
              <a:lnSpc>
                <a:spcPct val="100000"/>
              </a:lnSpc>
              <a:spcBef>
                <a:spcPct val="20000"/>
              </a:spcBef>
              <a:spcAft>
                <a:spcPts val="0"/>
              </a:spcAft>
              <a:buClrTx/>
              <a:buSzTx/>
              <a:buFont typeface="Arial" pitchFamily="34" charset="0"/>
              <a:buNone/>
              <a:tabLst/>
              <a:defRPr sz="1350" baseline="0">
                <a:solidFill>
                  <a:schemeClr val="bg1"/>
                </a:solidFill>
              </a:defRPr>
            </a:lvl1pPr>
            <a:lvl2pPr marL="457170" indent="0" algn="ctr">
              <a:buNone/>
              <a:defRPr>
                <a:solidFill>
                  <a:schemeClr val="tx1">
                    <a:tint val="75000"/>
                  </a:schemeClr>
                </a:solidFill>
              </a:defRPr>
            </a:lvl2pPr>
            <a:lvl3pPr marL="914339" indent="0" algn="ctr">
              <a:buNone/>
              <a:defRPr>
                <a:solidFill>
                  <a:schemeClr val="tx1">
                    <a:tint val="75000"/>
                  </a:schemeClr>
                </a:solidFill>
              </a:defRPr>
            </a:lvl3pPr>
            <a:lvl4pPr marL="1371509" indent="0" algn="ctr">
              <a:buNone/>
              <a:defRPr>
                <a:solidFill>
                  <a:schemeClr val="tx1">
                    <a:tint val="75000"/>
                  </a:schemeClr>
                </a:solidFill>
              </a:defRPr>
            </a:lvl4pPr>
            <a:lvl5pPr marL="1828678" indent="0" algn="ctr">
              <a:buNone/>
              <a:defRPr>
                <a:solidFill>
                  <a:schemeClr val="tx1">
                    <a:tint val="75000"/>
                  </a:schemeClr>
                </a:solidFill>
              </a:defRPr>
            </a:lvl5pPr>
            <a:lvl6pPr marL="2285848" indent="0" algn="ctr">
              <a:buNone/>
              <a:defRPr>
                <a:solidFill>
                  <a:schemeClr val="tx1">
                    <a:tint val="75000"/>
                  </a:schemeClr>
                </a:solidFill>
              </a:defRPr>
            </a:lvl6pPr>
            <a:lvl7pPr marL="2743017" indent="0" algn="ctr">
              <a:buNone/>
              <a:defRPr>
                <a:solidFill>
                  <a:schemeClr val="tx1">
                    <a:tint val="75000"/>
                  </a:schemeClr>
                </a:solidFill>
              </a:defRPr>
            </a:lvl7pPr>
            <a:lvl8pPr marL="3200186" indent="0" algn="ctr">
              <a:buNone/>
              <a:defRPr>
                <a:solidFill>
                  <a:schemeClr val="tx1">
                    <a:tint val="75000"/>
                  </a:schemeClr>
                </a:solidFill>
              </a:defRPr>
            </a:lvl8pPr>
            <a:lvl9pPr marL="3657356" indent="0" algn="ctr">
              <a:buNone/>
              <a:defRPr>
                <a:solidFill>
                  <a:schemeClr val="tx1">
                    <a:tint val="75000"/>
                  </a:schemeClr>
                </a:solidFill>
              </a:defRPr>
            </a:lvl9pPr>
          </a:lstStyle>
          <a:p>
            <a:r>
              <a:rPr lang="en-US" altLang="zh-CN" dirty="0"/>
              <a:t>Copy text in Arial bold 18-32 point </a:t>
            </a:r>
          </a:p>
        </p:txBody>
      </p:sp>
      <p:sp>
        <p:nvSpPr>
          <p:cNvPr id="7" name="图片占位符 6"/>
          <p:cNvSpPr>
            <a:spLocks noGrp="1"/>
          </p:cNvSpPr>
          <p:nvPr>
            <p:ph type="pic" sz="quarter" idx="10" hasCustomPrompt="1"/>
          </p:nvPr>
        </p:nvSpPr>
        <p:spPr>
          <a:xfrm>
            <a:off x="5169820" y="1141960"/>
            <a:ext cx="3660218" cy="4858213"/>
          </a:xfrm>
          <a:prstGeom prst="rect">
            <a:avLst/>
          </a:prstGeom>
        </p:spPr>
        <p:txBody>
          <a:bodyPr>
            <a:normAutofit/>
          </a:bodyPr>
          <a:lstStyle>
            <a:lvl1pPr>
              <a:buNone/>
              <a:defRPr sz="1350">
                <a:solidFill>
                  <a:schemeClr val="bg1"/>
                </a:solidFill>
              </a:defRPr>
            </a:lvl1pPr>
          </a:lstStyle>
          <a:p>
            <a:r>
              <a:rPr lang="en-US" altLang="zh-CN" dirty="0"/>
              <a:t>text</a:t>
            </a:r>
            <a:endParaRPr lang="zh-CN" altLang="en-US" dirty="0"/>
          </a:p>
        </p:txBody>
      </p:sp>
    </p:spTree>
    <p:extLst>
      <p:ext uri="{BB962C8B-B14F-4D97-AF65-F5344CB8AC3E}">
        <p14:creationId xmlns:p14="http://schemas.microsoft.com/office/powerpoint/2010/main" val="2017305619"/>
      </p:ext>
    </p:extLst>
  </p:cSld>
  <p:clrMapOvr>
    <a:masterClrMapping/>
  </p:clrMapOvr>
  <p:transition spd="slow" advTm="10000">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09505-0CE1-4F35-9E99-1C1B0C6865C2}" type="slidenum">
              <a:rPr lang="en-US" smtClean="0"/>
              <a:pPr/>
              <a:t>‹#›</a:t>
            </a:fld>
            <a:endParaRPr lang="en-US"/>
          </a:p>
        </p:txBody>
      </p:sp>
    </p:spTree>
    <p:extLst>
      <p:ext uri="{BB962C8B-B14F-4D97-AF65-F5344CB8AC3E}">
        <p14:creationId xmlns:p14="http://schemas.microsoft.com/office/powerpoint/2010/main" val="3632650193"/>
      </p:ext>
    </p:extLst>
  </p:cSld>
  <p:clrMapOvr>
    <a:masterClrMapping/>
  </p:clrMapOvr>
  <p:transition spd="slow" advTm="10000">
    <p:wip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09505-0CE1-4F35-9E99-1C1B0C6865C2}" type="slidenum">
              <a:rPr lang="en-US" smtClean="0"/>
              <a:pPr/>
              <a:t>‹#›</a:t>
            </a:fld>
            <a:endParaRPr lang="en-US"/>
          </a:p>
        </p:txBody>
      </p:sp>
    </p:spTree>
    <p:extLst>
      <p:ext uri="{BB962C8B-B14F-4D97-AF65-F5344CB8AC3E}">
        <p14:creationId xmlns:p14="http://schemas.microsoft.com/office/powerpoint/2010/main" val="2301101152"/>
      </p:ext>
    </p:extLst>
  </p:cSld>
  <p:clrMapOvr>
    <a:masterClrMapping/>
  </p:clrMapOvr>
  <p:transition spd="slow" advTm="10000">
    <p:wip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09505-0CE1-4F35-9E99-1C1B0C6865C2}" type="slidenum">
              <a:rPr lang="en-US" smtClean="0"/>
              <a:pPr/>
              <a:t>‹#›</a:t>
            </a:fld>
            <a:endParaRPr lang="en-US"/>
          </a:p>
        </p:txBody>
      </p:sp>
    </p:spTree>
    <p:extLst>
      <p:ext uri="{BB962C8B-B14F-4D97-AF65-F5344CB8AC3E}">
        <p14:creationId xmlns:p14="http://schemas.microsoft.com/office/powerpoint/2010/main" val="454889240"/>
      </p:ext>
    </p:extLst>
  </p:cSld>
  <p:clrMapOvr>
    <a:masterClrMapping/>
  </p:clrMapOvr>
  <p:transition spd="slow" advTm="10000">
    <p:wip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209505-0CE1-4F35-9E99-1C1B0C6865C2}" type="slidenum">
              <a:rPr lang="en-US" smtClean="0"/>
              <a:pPr/>
              <a:t>‹#›</a:t>
            </a:fld>
            <a:endParaRPr lang="en-US"/>
          </a:p>
        </p:txBody>
      </p:sp>
    </p:spTree>
    <p:extLst>
      <p:ext uri="{BB962C8B-B14F-4D97-AF65-F5344CB8AC3E}">
        <p14:creationId xmlns:p14="http://schemas.microsoft.com/office/powerpoint/2010/main" val="3260603398"/>
      </p:ext>
    </p:extLst>
  </p:cSld>
  <p:clrMapOvr>
    <a:masterClrMapping/>
  </p:clrMapOvr>
  <p:transition spd="slow" advTm="10000">
    <p:wip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209505-0CE1-4F35-9E99-1C1B0C6865C2}" type="slidenum">
              <a:rPr lang="en-US" smtClean="0"/>
              <a:pPr/>
              <a:t>‹#›</a:t>
            </a:fld>
            <a:endParaRPr lang="en-US"/>
          </a:p>
        </p:txBody>
      </p:sp>
    </p:spTree>
    <p:extLst>
      <p:ext uri="{BB962C8B-B14F-4D97-AF65-F5344CB8AC3E}">
        <p14:creationId xmlns:p14="http://schemas.microsoft.com/office/powerpoint/2010/main" val="1225818983"/>
      </p:ext>
    </p:extLst>
  </p:cSld>
  <p:clrMapOvr>
    <a:masterClrMapping/>
  </p:clrMapOvr>
  <p:transition spd="slow" advTm="10000">
    <p:wip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209505-0CE1-4F35-9E99-1C1B0C6865C2}" type="slidenum">
              <a:rPr lang="en-US" smtClean="0"/>
              <a:pPr/>
              <a:t>‹#›</a:t>
            </a:fld>
            <a:endParaRPr lang="en-US"/>
          </a:p>
        </p:txBody>
      </p:sp>
    </p:spTree>
    <p:extLst>
      <p:ext uri="{BB962C8B-B14F-4D97-AF65-F5344CB8AC3E}">
        <p14:creationId xmlns:p14="http://schemas.microsoft.com/office/powerpoint/2010/main" val="1763955408"/>
      </p:ext>
    </p:extLst>
  </p:cSld>
  <p:clrMapOvr>
    <a:masterClrMapping/>
  </p:clrMapOvr>
  <p:transition spd="slow" advTm="10000">
    <p:wip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8209505-0CE1-4F35-9E99-1C1B0C6865C2}" type="slidenum">
              <a:rPr lang="en-US" smtClean="0"/>
              <a:pPr/>
              <a:t>‹#›</a:t>
            </a:fld>
            <a:endParaRPr lang="en-US"/>
          </a:p>
        </p:txBody>
      </p:sp>
    </p:spTree>
    <p:extLst>
      <p:ext uri="{BB962C8B-B14F-4D97-AF65-F5344CB8AC3E}">
        <p14:creationId xmlns:p14="http://schemas.microsoft.com/office/powerpoint/2010/main" val="1421689333"/>
      </p:ext>
    </p:extLst>
  </p:cSld>
  <p:clrMapOvr>
    <a:masterClrMapping/>
  </p:clrMapOvr>
  <p:transition spd="slow" advTm="10000">
    <p:wip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209505-0CE1-4F35-9E99-1C1B0C6865C2}" type="slidenum">
              <a:rPr lang="en-US" smtClean="0"/>
              <a:pPr/>
              <a:t>‹#›</a:t>
            </a:fld>
            <a:endParaRPr lang="en-US"/>
          </a:p>
        </p:txBody>
      </p:sp>
    </p:spTree>
    <p:extLst>
      <p:ext uri="{BB962C8B-B14F-4D97-AF65-F5344CB8AC3E}">
        <p14:creationId xmlns:p14="http://schemas.microsoft.com/office/powerpoint/2010/main" val="1178511242"/>
      </p:ext>
    </p:extLst>
  </p:cSld>
  <p:clrMapOvr>
    <a:masterClrMapping/>
  </p:clrMapOvr>
  <p:transition spd="slow" advTm="10000">
    <p:wip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209505-0CE1-4F35-9E99-1C1B0C6865C2}" type="slidenum">
              <a:rPr lang="en-US" smtClean="0"/>
              <a:pPr/>
              <a:t>‹#›</a:t>
            </a:fld>
            <a:endParaRPr lang="en-US"/>
          </a:p>
        </p:txBody>
      </p:sp>
    </p:spTree>
    <p:extLst>
      <p:ext uri="{BB962C8B-B14F-4D97-AF65-F5344CB8AC3E}">
        <p14:creationId xmlns:p14="http://schemas.microsoft.com/office/powerpoint/2010/main" val="1499512026"/>
      </p:ext>
    </p:extLst>
  </p:cSld>
  <p:clrMapOvr>
    <a:masterClrMapping/>
  </p:clrMapOvr>
  <p:transition spd="slow" advTm="10000">
    <p:wip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09505-0CE1-4F35-9E99-1C1B0C6865C2}" type="slidenum">
              <a:rPr lang="en-US" smtClean="0"/>
              <a:pPr/>
              <a:t>‹#›</a:t>
            </a:fld>
            <a:endParaRPr lang="en-US"/>
          </a:p>
        </p:txBody>
      </p:sp>
    </p:spTree>
    <p:extLst>
      <p:ext uri="{BB962C8B-B14F-4D97-AF65-F5344CB8AC3E}">
        <p14:creationId xmlns:p14="http://schemas.microsoft.com/office/powerpoint/2010/main" val="1721126619"/>
      </p:ext>
    </p:extLst>
  </p:cSld>
  <p:clrMapOvr>
    <a:masterClrMapping/>
  </p:clrMapOvr>
  <p:transition spd="slow" advTm="10000">
    <p:wip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09505-0CE1-4F35-9E99-1C1B0C6865C2}" type="slidenum">
              <a:rPr lang="en-US" smtClean="0"/>
              <a:pPr/>
              <a:t>‹#›</a:t>
            </a:fld>
            <a:endParaRPr lang="en-US"/>
          </a:p>
        </p:txBody>
      </p:sp>
    </p:spTree>
    <p:extLst>
      <p:ext uri="{BB962C8B-B14F-4D97-AF65-F5344CB8AC3E}">
        <p14:creationId xmlns:p14="http://schemas.microsoft.com/office/powerpoint/2010/main" val="3104723498"/>
      </p:ext>
    </p:extLst>
  </p:cSld>
  <p:clrMapOvr>
    <a:masterClrMapping/>
  </p:clrMapOvr>
  <p:transition spd="slow" advTm="10000">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image" Target="../media/image4.pn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image" Target="../media/image3.jpeg"/><Relationship Id="rId5" Type="http://schemas.openxmlformats.org/officeDocument/2006/relationships/slideLayout" Target="../slideLayouts/slideLayout17.xml"/><Relationship Id="rId10" Type="http://schemas.openxmlformats.org/officeDocument/2006/relationships/tags" Target="../tags/tag1.xml"/><Relationship Id="rId4" Type="http://schemas.openxmlformats.org/officeDocument/2006/relationships/slideLayout" Target="../slideLayouts/slideLayout16.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theme" Target="../theme/theme3.xml"/><Relationship Id="rId1"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70972"/>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968500"/>
            <a:ext cx="8229600" cy="383116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4"/>
          </p:nvPr>
        </p:nvSpPr>
        <p:spPr>
          <a:xfrm>
            <a:off x="3505200" y="6176433"/>
            <a:ext cx="2133600" cy="365125"/>
          </a:xfrm>
          <a:prstGeom prst="rect">
            <a:avLst/>
          </a:prstGeom>
        </p:spPr>
        <p:txBody>
          <a:bodyPr vert="horz" lIns="91440" tIns="45720" rIns="91440" bIns="45720" rtlCol="0" anchor="ctr"/>
          <a:lstStyle>
            <a:lvl1pPr algn="ctr">
              <a:defRPr sz="1200">
                <a:solidFill>
                  <a:schemeClr val="accent1">
                    <a:lumMod val="60000"/>
                    <a:lumOff val="40000"/>
                  </a:schemeClr>
                </a:solidFill>
              </a:defRPr>
            </a:lvl1pPr>
          </a:lstStyle>
          <a:p>
            <a:fld id="{283C63E4-F9BE-C24A-B4FF-309EB18BA564}" type="slidenum">
              <a:rPr lang="en-US" smtClean="0"/>
              <a:pPr/>
              <a:t>‹#›</a:t>
            </a:fld>
            <a:endParaRPr lang="en-US" dirty="0"/>
          </a:p>
        </p:txBody>
      </p:sp>
    </p:spTree>
    <p:extLst>
      <p:ext uri="{BB962C8B-B14F-4D97-AF65-F5344CB8AC3E}">
        <p14:creationId xmlns:p14="http://schemas.microsoft.com/office/powerpoint/2010/main" val="34686388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7" r:id="rId12"/>
  </p:sldLayoutIdLst>
  <p:transition spd="slow" advTm="10000">
    <p:wipe/>
  </p:transition>
  <p:hf hdr="0" ftr="0" dt="0"/>
  <p:txStyles>
    <p:titleStyle>
      <a:lvl1pPr algn="ctr" defTabSz="457200" rtl="0" eaLnBrk="1" latinLnBrk="0" hangingPunct="1">
        <a:spcBef>
          <a:spcPct val="0"/>
        </a:spcBef>
        <a:buNone/>
        <a:defRPr sz="4400" b="1" i="0" kern="1200">
          <a:solidFill>
            <a:schemeClr val="tx2">
              <a:lumMod val="60000"/>
              <a:lumOff val="40000"/>
            </a:schemeClr>
          </a:solidFill>
          <a:latin typeface="Calibri"/>
          <a:ea typeface="+mj-ea"/>
          <a:cs typeface="Calibri"/>
        </a:defRPr>
      </a:lvl1pPr>
    </p:titleStyle>
    <p:bodyStyle>
      <a:lvl1pPr marL="342900" indent="-342900" algn="l" defTabSz="457200" rtl="0" eaLnBrk="1" latinLnBrk="0" hangingPunct="1">
        <a:spcBef>
          <a:spcPct val="20000"/>
        </a:spcBef>
        <a:buFont typeface="Arial"/>
        <a:buChar char="•"/>
        <a:defRPr sz="3200" kern="1200">
          <a:solidFill>
            <a:schemeClr val="tx2">
              <a:lumMod val="60000"/>
              <a:lumOff val="40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2">
              <a:lumMod val="60000"/>
              <a:lumOff val="40000"/>
            </a:schemeClr>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2">
              <a:lumMod val="60000"/>
              <a:lumOff val="40000"/>
            </a:schemeClr>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2">
              <a:lumMod val="60000"/>
              <a:lumOff val="40000"/>
            </a:schemeClr>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2">
              <a:lumMod val="60000"/>
              <a:lumOff val="40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2" descr="长条"/>
          <p:cNvPicPr>
            <a:picLocks noChangeAspect="1" noChangeArrowheads="1"/>
          </p:cNvPicPr>
          <p:nvPr/>
        </p:nvPicPr>
        <p:blipFill>
          <a:blip r:embed="rId11" cstate="print">
            <a:lum contrast="6000"/>
          </a:blip>
          <a:srcRect/>
          <a:stretch>
            <a:fillRect/>
          </a:stretch>
        </p:blipFill>
        <p:spPr bwMode="auto">
          <a:xfrm>
            <a:off x="0" y="6237323"/>
            <a:ext cx="9144000" cy="619125"/>
          </a:xfrm>
          <a:prstGeom prst="rect">
            <a:avLst/>
          </a:prstGeom>
          <a:noFill/>
          <a:ln w="9525">
            <a:noFill/>
            <a:miter lim="800000"/>
            <a:headEnd/>
            <a:tailEnd/>
          </a:ln>
        </p:spPr>
      </p:pic>
      <p:sp>
        <p:nvSpPr>
          <p:cNvPr id="663604" name="Text Box 52"/>
          <p:cNvSpPr txBox="1">
            <a:spLocks noChangeArrowheads="1"/>
          </p:cNvSpPr>
          <p:nvPr/>
        </p:nvSpPr>
        <p:spPr bwMode="auto">
          <a:xfrm>
            <a:off x="630878" y="6456398"/>
            <a:ext cx="2080697" cy="197809"/>
          </a:xfrm>
          <a:prstGeom prst="rect">
            <a:avLst/>
          </a:prstGeom>
          <a:noFill/>
          <a:ln w="9525">
            <a:noFill/>
            <a:miter lim="800000"/>
            <a:headEnd/>
            <a:tailEnd/>
          </a:ln>
        </p:spPr>
        <p:txBody>
          <a:bodyPr wrap="none" lIns="58737" tIns="29368" rIns="58737" bIns="29368">
            <a:spAutoFit/>
          </a:bodyPr>
          <a:lstStyle/>
          <a:p>
            <a:pPr defTabSz="587830" eaLnBrk="0" hangingPunct="0">
              <a:defRPr/>
            </a:pPr>
            <a:r>
              <a:rPr lang="en-US" altLang="zh-CN" sz="900" dirty="0">
                <a:solidFill>
                  <a:srgbClr val="080808"/>
                </a:solidFill>
                <a:latin typeface="Arial" charset="0"/>
                <a:ea typeface="ＭＳ Ｐゴシック" pitchFamily="34" charset="-128"/>
              </a:rPr>
              <a:t>HUAWEI TECHNOLOGIES CO., LTD.</a:t>
            </a:r>
          </a:p>
        </p:txBody>
      </p:sp>
      <p:sp>
        <p:nvSpPr>
          <p:cNvPr id="663605" name="Rectangle 53"/>
          <p:cNvSpPr>
            <a:spLocks noChangeArrowheads="1"/>
          </p:cNvSpPr>
          <p:nvPr/>
        </p:nvSpPr>
        <p:spPr bwMode="auto">
          <a:xfrm>
            <a:off x="5931341" y="6394459"/>
            <a:ext cx="1057000" cy="1101725"/>
          </a:xfrm>
          <a:prstGeom prst="rect">
            <a:avLst/>
          </a:prstGeom>
          <a:noFill/>
          <a:ln w="9525">
            <a:noFill/>
            <a:miter lim="800000"/>
            <a:headEnd/>
            <a:tailEnd/>
          </a:ln>
          <a:effectLst/>
        </p:spPr>
        <p:txBody>
          <a:bodyPr lIns="0" tIns="0" rIns="0" bIns="0"/>
          <a:lstStyle/>
          <a:p>
            <a:pPr defTabSz="587830" eaLnBrk="0" hangingPunct="0">
              <a:lnSpc>
                <a:spcPct val="85000"/>
              </a:lnSpc>
              <a:defRPr/>
            </a:pPr>
            <a:endParaRPr lang="de-DE" sz="675" b="0" dirty="0">
              <a:solidFill>
                <a:srgbClr val="080808"/>
              </a:solidFill>
              <a:latin typeface="Arial" charset="0"/>
              <a:ea typeface="ＭＳ Ｐゴシック" pitchFamily="34" charset="-128"/>
            </a:endParaRPr>
          </a:p>
          <a:p>
            <a:pPr defTabSz="587830" eaLnBrk="0" hangingPunct="0">
              <a:lnSpc>
                <a:spcPct val="85000"/>
              </a:lnSpc>
              <a:defRPr/>
            </a:pPr>
            <a:r>
              <a:rPr lang="de-DE" sz="675" b="0" dirty="0">
                <a:solidFill>
                  <a:srgbClr val="080808"/>
                </a:solidFill>
                <a:latin typeface="Arial" charset="0"/>
                <a:ea typeface="ＭＳ Ｐゴシック" pitchFamily="34" charset="-128"/>
              </a:rPr>
              <a:t>Page </a:t>
            </a:r>
            <a:fld id="{CA825B19-71A3-4AA3-8627-BD8F0BBECF7A}" type="slidenum">
              <a:rPr lang="de-DE" sz="675" b="0">
                <a:solidFill>
                  <a:srgbClr val="080808"/>
                </a:solidFill>
                <a:latin typeface="Arial" charset="0"/>
                <a:ea typeface="ＭＳ Ｐゴシック" pitchFamily="34" charset="-128"/>
              </a:rPr>
              <a:pPr defTabSz="587830" eaLnBrk="0" hangingPunct="0">
                <a:lnSpc>
                  <a:spcPct val="85000"/>
                </a:lnSpc>
                <a:defRPr/>
              </a:pPr>
              <a:t>‹#›</a:t>
            </a:fld>
            <a:endParaRPr lang="en-GB" sz="675" b="0" dirty="0">
              <a:solidFill>
                <a:srgbClr val="080808"/>
              </a:solidFill>
              <a:latin typeface="Arial" charset="0"/>
              <a:ea typeface="ＭＳ Ｐゴシック" pitchFamily="34" charset="-128"/>
            </a:endParaRPr>
          </a:p>
        </p:txBody>
      </p:sp>
      <p:pic>
        <p:nvPicPr>
          <p:cNvPr id="3090" name="Picture 54" descr="图片3副本"/>
          <p:cNvPicPr>
            <a:picLocks noChangeAspect="1" noChangeArrowheads="1"/>
          </p:cNvPicPr>
          <p:nvPr/>
        </p:nvPicPr>
        <p:blipFill>
          <a:blip r:embed="rId12" cstate="print"/>
          <a:srcRect/>
          <a:stretch>
            <a:fillRect/>
          </a:stretch>
        </p:blipFill>
        <p:spPr bwMode="auto">
          <a:xfrm>
            <a:off x="7634691" y="6384953"/>
            <a:ext cx="971297" cy="307975"/>
          </a:xfrm>
          <a:prstGeom prst="rect">
            <a:avLst/>
          </a:prstGeom>
          <a:noFill/>
          <a:ln w="9525">
            <a:noFill/>
            <a:miter lim="800000"/>
            <a:headEnd/>
            <a:tailEnd/>
          </a:ln>
        </p:spPr>
      </p:pic>
      <p:sp>
        <p:nvSpPr>
          <p:cNvPr id="2" name="Text Placeholder 1"/>
          <p:cNvSpPr>
            <a:spLocks noGrp="1"/>
          </p:cNvSpPr>
          <p:nvPr>
            <p:ph type="body" idx="1"/>
          </p:nvPr>
        </p:nvSpPr>
        <p:spPr>
          <a:xfrm>
            <a:off x="254295" y="1600213"/>
            <a:ext cx="8635411"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laceholder 2"/>
          <p:cNvSpPr>
            <a:spLocks noGrp="1"/>
          </p:cNvSpPr>
          <p:nvPr>
            <p:ph type="title"/>
          </p:nvPr>
        </p:nvSpPr>
        <p:spPr>
          <a:xfrm>
            <a:off x="254295" y="180053"/>
            <a:ext cx="8635410" cy="792162"/>
          </a:xfrm>
          <a:prstGeom prst="rect">
            <a:avLst/>
          </a:prstGeom>
        </p:spPr>
        <p:txBody>
          <a:bodyPr vert="horz" lIns="91440" tIns="45720" rIns="91440" bIns="45720" rtlCol="0" anchor="ctr">
            <a:normAutofit/>
          </a:bodyPr>
          <a:lstStyle/>
          <a:p>
            <a:r>
              <a:rPr lang="en-US" dirty="0"/>
              <a:t>Click to edit Master title style</a:t>
            </a:r>
          </a:p>
        </p:txBody>
      </p:sp>
    </p:spTree>
    <p:custDataLst>
      <p:tags r:id="rId10"/>
    </p:custDataLst>
    <p:extLst>
      <p:ext uri="{BB962C8B-B14F-4D97-AF65-F5344CB8AC3E}">
        <p14:creationId xmlns:p14="http://schemas.microsoft.com/office/powerpoint/2010/main" val="1046627069"/>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Lst>
  <p:transition spd="slow" advTm="10000">
    <p:wipe/>
  </p:transition>
  <p:hf hdr="0" ftr="0" dt="0"/>
  <p:txStyles>
    <p:titleStyle>
      <a:lvl1pPr algn="ctr" defTabSz="656957" rtl="0" eaLnBrk="0" fontAlgn="base" hangingPunct="0">
        <a:spcBef>
          <a:spcPct val="0"/>
        </a:spcBef>
        <a:spcAft>
          <a:spcPct val="0"/>
        </a:spcAft>
        <a:defRPr sz="2474">
          <a:solidFill>
            <a:schemeClr val="accent6"/>
          </a:solidFill>
          <a:latin typeface="Arial" pitchFamily="34" charset="0"/>
          <a:ea typeface="Microsoft YaHei" pitchFamily="34" charset="-122"/>
          <a:cs typeface="Arial" pitchFamily="34" charset="0"/>
        </a:defRPr>
      </a:lvl1pPr>
      <a:lvl2pPr algn="l" defTabSz="656957" rtl="0" eaLnBrk="0" fontAlgn="base" hangingPunct="0">
        <a:spcBef>
          <a:spcPct val="0"/>
        </a:spcBef>
        <a:spcAft>
          <a:spcPct val="0"/>
        </a:spcAft>
        <a:defRPr sz="2474">
          <a:solidFill>
            <a:srgbClr val="990000"/>
          </a:solidFill>
          <a:latin typeface="FrutigerNext LT Medium" pitchFamily="34" charset="0"/>
          <a:ea typeface="黑体" pitchFamily="2" charset="-122"/>
        </a:defRPr>
      </a:lvl2pPr>
      <a:lvl3pPr algn="l" defTabSz="656957" rtl="0" eaLnBrk="0" fontAlgn="base" hangingPunct="0">
        <a:spcBef>
          <a:spcPct val="0"/>
        </a:spcBef>
        <a:spcAft>
          <a:spcPct val="0"/>
        </a:spcAft>
        <a:defRPr sz="2474">
          <a:solidFill>
            <a:srgbClr val="990000"/>
          </a:solidFill>
          <a:latin typeface="FrutigerNext LT Medium" pitchFamily="34" charset="0"/>
          <a:ea typeface="黑体" pitchFamily="2" charset="-122"/>
        </a:defRPr>
      </a:lvl3pPr>
      <a:lvl4pPr algn="l" defTabSz="656957" rtl="0" eaLnBrk="0" fontAlgn="base" hangingPunct="0">
        <a:spcBef>
          <a:spcPct val="0"/>
        </a:spcBef>
        <a:spcAft>
          <a:spcPct val="0"/>
        </a:spcAft>
        <a:defRPr sz="2474">
          <a:solidFill>
            <a:srgbClr val="990000"/>
          </a:solidFill>
          <a:latin typeface="FrutigerNext LT Medium" pitchFamily="34" charset="0"/>
          <a:ea typeface="黑体" pitchFamily="2" charset="-122"/>
        </a:defRPr>
      </a:lvl4pPr>
      <a:lvl5pPr algn="l" defTabSz="656957" rtl="0" eaLnBrk="0" fontAlgn="base" hangingPunct="0">
        <a:spcBef>
          <a:spcPct val="0"/>
        </a:spcBef>
        <a:spcAft>
          <a:spcPct val="0"/>
        </a:spcAft>
        <a:defRPr sz="2474">
          <a:solidFill>
            <a:srgbClr val="990000"/>
          </a:solidFill>
          <a:latin typeface="FrutigerNext LT Medium" pitchFamily="34" charset="0"/>
          <a:ea typeface="黑体" pitchFamily="2" charset="-122"/>
        </a:defRPr>
      </a:lvl5pPr>
      <a:lvl6pPr marL="342702" algn="l" defTabSz="658036" rtl="0" fontAlgn="base">
        <a:spcBef>
          <a:spcPct val="0"/>
        </a:spcBef>
        <a:spcAft>
          <a:spcPct val="0"/>
        </a:spcAft>
        <a:defRPr sz="2624">
          <a:solidFill>
            <a:srgbClr val="990000"/>
          </a:solidFill>
          <a:latin typeface="FrutigerNext LT Medium" pitchFamily="34" charset="0"/>
          <a:ea typeface="黑体" pitchFamily="2" charset="-122"/>
        </a:defRPr>
      </a:lvl6pPr>
      <a:lvl7pPr marL="685405" algn="l" defTabSz="658036" rtl="0" fontAlgn="base">
        <a:spcBef>
          <a:spcPct val="0"/>
        </a:spcBef>
        <a:spcAft>
          <a:spcPct val="0"/>
        </a:spcAft>
        <a:defRPr sz="2624">
          <a:solidFill>
            <a:srgbClr val="990000"/>
          </a:solidFill>
          <a:latin typeface="FrutigerNext LT Medium" pitchFamily="34" charset="0"/>
          <a:ea typeface="黑体" pitchFamily="2" charset="-122"/>
        </a:defRPr>
      </a:lvl7pPr>
      <a:lvl8pPr marL="1028106" algn="l" defTabSz="658036" rtl="0" fontAlgn="base">
        <a:spcBef>
          <a:spcPct val="0"/>
        </a:spcBef>
        <a:spcAft>
          <a:spcPct val="0"/>
        </a:spcAft>
        <a:defRPr sz="2624">
          <a:solidFill>
            <a:srgbClr val="990000"/>
          </a:solidFill>
          <a:latin typeface="FrutigerNext LT Medium" pitchFamily="34" charset="0"/>
          <a:ea typeface="黑体" pitchFamily="2" charset="-122"/>
        </a:defRPr>
      </a:lvl8pPr>
      <a:lvl9pPr marL="1370808" algn="l" defTabSz="658036" rtl="0" fontAlgn="base">
        <a:spcBef>
          <a:spcPct val="0"/>
        </a:spcBef>
        <a:spcAft>
          <a:spcPct val="0"/>
        </a:spcAft>
        <a:defRPr sz="2624">
          <a:solidFill>
            <a:srgbClr val="990000"/>
          </a:solidFill>
          <a:latin typeface="FrutigerNext LT Medium" pitchFamily="34" charset="0"/>
          <a:ea typeface="黑体" pitchFamily="2" charset="-122"/>
        </a:defRPr>
      </a:lvl9pPr>
    </p:titleStyle>
    <p:bodyStyle>
      <a:lvl1pPr marL="245168" indent="-245168" algn="l" defTabSz="656957" rtl="0" eaLnBrk="0" fontAlgn="base" hangingPunct="0">
        <a:lnSpc>
          <a:spcPct val="140000"/>
        </a:lnSpc>
        <a:spcBef>
          <a:spcPct val="0"/>
        </a:spcBef>
        <a:spcAft>
          <a:spcPct val="0"/>
        </a:spcAft>
        <a:buClr>
          <a:schemeClr val="accent6"/>
        </a:buClr>
        <a:buFont typeface="Wingdings" pitchFamily="2" charset="2"/>
        <a:buChar char="n"/>
        <a:defRPr sz="1575" b="1">
          <a:solidFill>
            <a:schemeClr val="tx1"/>
          </a:solidFill>
          <a:latin typeface="Arial" pitchFamily="34" charset="0"/>
          <a:ea typeface="微软雅黑" pitchFamily="34" charset="-122"/>
          <a:cs typeface="Arial" pitchFamily="34" charset="0"/>
        </a:defRPr>
      </a:lvl1pPr>
      <a:lvl2pPr marL="534372" indent="-204704" algn="l" defTabSz="656957" rtl="0" eaLnBrk="0" fontAlgn="base" hangingPunct="0">
        <a:lnSpc>
          <a:spcPct val="140000"/>
        </a:lnSpc>
        <a:spcBef>
          <a:spcPct val="0"/>
        </a:spcBef>
        <a:spcAft>
          <a:spcPct val="0"/>
        </a:spcAft>
        <a:buClr>
          <a:schemeClr val="tx1"/>
        </a:buClr>
        <a:buFont typeface="FrutigerNext LT Regular" pitchFamily="34" charset="0"/>
        <a:buChar char="›"/>
        <a:defRPr sz="1275">
          <a:solidFill>
            <a:schemeClr val="bg2"/>
          </a:solidFill>
          <a:latin typeface="Arial" pitchFamily="34" charset="0"/>
          <a:ea typeface="微软雅黑" pitchFamily="34" charset="-122"/>
          <a:cs typeface="Arial" pitchFamily="34" charset="0"/>
        </a:defRPr>
      </a:lvl2pPr>
      <a:lvl3pPr marL="822387" indent="-164238" algn="l" defTabSz="656957" rtl="0" eaLnBrk="0" fontAlgn="base" hangingPunct="0">
        <a:lnSpc>
          <a:spcPct val="140000"/>
        </a:lnSpc>
        <a:spcBef>
          <a:spcPct val="0"/>
        </a:spcBef>
        <a:spcAft>
          <a:spcPct val="0"/>
        </a:spcAft>
        <a:buFont typeface="FrutigerNext LT Light" pitchFamily="34" charset="0"/>
        <a:buChar char="»"/>
        <a:defRPr sz="1275">
          <a:solidFill>
            <a:schemeClr val="bg2"/>
          </a:solidFill>
          <a:latin typeface="Arial" pitchFamily="34" charset="0"/>
          <a:ea typeface="微软雅黑" pitchFamily="34" charset="-122"/>
          <a:cs typeface="Arial" pitchFamily="34" charset="0"/>
        </a:defRPr>
      </a:lvl3pPr>
      <a:lvl4pPr marL="1150865" indent="-164238" algn="l" defTabSz="656957" rtl="0" eaLnBrk="0" fontAlgn="base" hangingPunct="0">
        <a:lnSpc>
          <a:spcPct val="140000"/>
        </a:lnSpc>
        <a:spcBef>
          <a:spcPct val="0"/>
        </a:spcBef>
        <a:spcAft>
          <a:spcPct val="0"/>
        </a:spcAft>
        <a:buChar char="–"/>
        <a:defRPr sz="1125">
          <a:solidFill>
            <a:schemeClr val="bg2"/>
          </a:solidFill>
          <a:latin typeface="Arial" pitchFamily="34" charset="0"/>
          <a:ea typeface="微软雅黑" pitchFamily="34" charset="-122"/>
          <a:cs typeface="Arial" pitchFamily="34" charset="0"/>
        </a:defRPr>
      </a:lvl4pPr>
      <a:lvl5pPr marL="1480533" indent="-164238" algn="l" defTabSz="656957" rtl="0" eaLnBrk="0" fontAlgn="base" hangingPunct="0">
        <a:lnSpc>
          <a:spcPct val="140000"/>
        </a:lnSpc>
        <a:spcBef>
          <a:spcPct val="0"/>
        </a:spcBef>
        <a:spcAft>
          <a:spcPct val="0"/>
        </a:spcAft>
        <a:buFont typeface="FrutigerNext LT Medium" pitchFamily="34" charset="0"/>
        <a:buChar char="~"/>
        <a:defRPr sz="975">
          <a:solidFill>
            <a:schemeClr val="bg2"/>
          </a:solidFill>
          <a:latin typeface="Arial" pitchFamily="34" charset="0"/>
          <a:ea typeface="微软雅黑" pitchFamily="34" charset="-122"/>
          <a:cs typeface="Arial" pitchFamily="34" charset="0"/>
        </a:defRPr>
      </a:lvl5pPr>
      <a:lvl6pPr marL="1824174" indent="-165401" algn="l" defTabSz="658036" rtl="0" fontAlgn="base">
        <a:lnSpc>
          <a:spcPct val="140000"/>
        </a:lnSpc>
        <a:spcBef>
          <a:spcPct val="0"/>
        </a:spcBef>
        <a:spcAft>
          <a:spcPct val="0"/>
        </a:spcAft>
        <a:buFont typeface="FrutigerNext LT Medium" pitchFamily="34" charset="0"/>
        <a:buChar char="~"/>
        <a:defRPr sz="975">
          <a:solidFill>
            <a:srgbClr val="080808"/>
          </a:solidFill>
          <a:latin typeface="+mj-lt"/>
          <a:ea typeface="+mn-ea"/>
        </a:defRPr>
      </a:lvl6pPr>
      <a:lvl7pPr marL="2166877" indent="-165401" algn="l" defTabSz="658036" rtl="0" fontAlgn="base">
        <a:lnSpc>
          <a:spcPct val="140000"/>
        </a:lnSpc>
        <a:spcBef>
          <a:spcPct val="0"/>
        </a:spcBef>
        <a:spcAft>
          <a:spcPct val="0"/>
        </a:spcAft>
        <a:buFont typeface="FrutigerNext LT Medium" pitchFamily="34" charset="0"/>
        <a:buChar char="~"/>
        <a:defRPr sz="975">
          <a:solidFill>
            <a:srgbClr val="080808"/>
          </a:solidFill>
          <a:latin typeface="+mj-lt"/>
          <a:ea typeface="+mn-ea"/>
        </a:defRPr>
      </a:lvl7pPr>
      <a:lvl8pPr marL="2509579" indent="-165401" algn="l" defTabSz="658036" rtl="0" fontAlgn="base">
        <a:lnSpc>
          <a:spcPct val="140000"/>
        </a:lnSpc>
        <a:spcBef>
          <a:spcPct val="0"/>
        </a:spcBef>
        <a:spcAft>
          <a:spcPct val="0"/>
        </a:spcAft>
        <a:buFont typeface="FrutigerNext LT Medium" pitchFamily="34" charset="0"/>
        <a:buChar char="~"/>
        <a:defRPr sz="975">
          <a:solidFill>
            <a:srgbClr val="080808"/>
          </a:solidFill>
          <a:latin typeface="+mj-lt"/>
          <a:ea typeface="+mn-ea"/>
        </a:defRPr>
      </a:lvl8pPr>
      <a:lvl9pPr marL="2852280" indent="-165401" algn="l" defTabSz="658036" rtl="0" fontAlgn="base">
        <a:lnSpc>
          <a:spcPct val="140000"/>
        </a:lnSpc>
        <a:spcBef>
          <a:spcPct val="0"/>
        </a:spcBef>
        <a:spcAft>
          <a:spcPct val="0"/>
        </a:spcAft>
        <a:buFont typeface="FrutigerNext LT Medium" pitchFamily="34" charset="0"/>
        <a:buChar char="~"/>
        <a:defRPr sz="975">
          <a:solidFill>
            <a:srgbClr val="080808"/>
          </a:solidFill>
          <a:latin typeface="+mj-lt"/>
          <a:ea typeface="+mn-ea"/>
        </a:defRPr>
      </a:lvl9pPr>
    </p:bodyStyle>
    <p:otherStyle>
      <a:defPPr>
        <a:defRPr lang="zh-CN"/>
      </a:defPPr>
      <a:lvl1pPr marL="0" algn="l" defTabSz="685405" rtl="0" eaLnBrk="1" latinLnBrk="0" hangingPunct="1">
        <a:defRPr sz="1275" kern="1200">
          <a:solidFill>
            <a:schemeClr val="tx1"/>
          </a:solidFill>
          <a:latin typeface="+mn-lt"/>
          <a:ea typeface="+mn-ea"/>
          <a:cs typeface="+mn-cs"/>
        </a:defRPr>
      </a:lvl1pPr>
      <a:lvl2pPr marL="342702" algn="l" defTabSz="685405" rtl="0" eaLnBrk="1" latinLnBrk="0" hangingPunct="1">
        <a:defRPr sz="1275" kern="1200">
          <a:solidFill>
            <a:schemeClr val="tx1"/>
          </a:solidFill>
          <a:latin typeface="+mn-lt"/>
          <a:ea typeface="+mn-ea"/>
          <a:cs typeface="+mn-cs"/>
        </a:defRPr>
      </a:lvl2pPr>
      <a:lvl3pPr marL="685405" algn="l" defTabSz="685405" rtl="0" eaLnBrk="1" latinLnBrk="0" hangingPunct="1">
        <a:defRPr sz="1275" kern="1200">
          <a:solidFill>
            <a:schemeClr val="tx1"/>
          </a:solidFill>
          <a:latin typeface="+mn-lt"/>
          <a:ea typeface="+mn-ea"/>
          <a:cs typeface="+mn-cs"/>
        </a:defRPr>
      </a:lvl3pPr>
      <a:lvl4pPr marL="1028106" algn="l" defTabSz="685405" rtl="0" eaLnBrk="1" latinLnBrk="0" hangingPunct="1">
        <a:defRPr sz="1275" kern="1200">
          <a:solidFill>
            <a:schemeClr val="tx1"/>
          </a:solidFill>
          <a:latin typeface="+mn-lt"/>
          <a:ea typeface="+mn-ea"/>
          <a:cs typeface="+mn-cs"/>
        </a:defRPr>
      </a:lvl4pPr>
      <a:lvl5pPr marL="1370808" algn="l" defTabSz="685405" rtl="0" eaLnBrk="1" latinLnBrk="0" hangingPunct="1">
        <a:defRPr sz="1275" kern="1200">
          <a:solidFill>
            <a:schemeClr val="tx1"/>
          </a:solidFill>
          <a:latin typeface="+mn-lt"/>
          <a:ea typeface="+mn-ea"/>
          <a:cs typeface="+mn-cs"/>
        </a:defRPr>
      </a:lvl5pPr>
      <a:lvl6pPr marL="1713510" algn="l" defTabSz="685405" rtl="0" eaLnBrk="1" latinLnBrk="0" hangingPunct="1">
        <a:defRPr sz="1275" kern="1200">
          <a:solidFill>
            <a:schemeClr val="tx1"/>
          </a:solidFill>
          <a:latin typeface="+mn-lt"/>
          <a:ea typeface="+mn-ea"/>
          <a:cs typeface="+mn-cs"/>
        </a:defRPr>
      </a:lvl6pPr>
      <a:lvl7pPr marL="2056212" algn="l" defTabSz="685405" rtl="0" eaLnBrk="1" latinLnBrk="0" hangingPunct="1">
        <a:defRPr sz="1275" kern="1200">
          <a:solidFill>
            <a:schemeClr val="tx1"/>
          </a:solidFill>
          <a:latin typeface="+mn-lt"/>
          <a:ea typeface="+mn-ea"/>
          <a:cs typeface="+mn-cs"/>
        </a:defRPr>
      </a:lvl7pPr>
      <a:lvl8pPr marL="2398914" algn="l" defTabSz="685405" rtl="0" eaLnBrk="1" latinLnBrk="0" hangingPunct="1">
        <a:defRPr sz="1275" kern="1200">
          <a:solidFill>
            <a:schemeClr val="tx1"/>
          </a:solidFill>
          <a:latin typeface="+mn-lt"/>
          <a:ea typeface="+mn-ea"/>
          <a:cs typeface="+mn-cs"/>
        </a:defRPr>
      </a:lvl8pPr>
      <a:lvl9pPr marL="2741615" algn="l" defTabSz="685405" rtl="0" eaLnBrk="1" latinLnBrk="0" hangingPunct="1">
        <a:defRPr sz="127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灯片编号占位符 5"/>
          <p:cNvSpPr txBox="1">
            <a:spLocks/>
          </p:cNvSpPr>
          <p:nvPr userDrawn="1"/>
        </p:nvSpPr>
        <p:spPr>
          <a:xfrm>
            <a:off x="316972" y="6274712"/>
            <a:ext cx="1599783" cy="274573"/>
          </a:xfrm>
          <a:prstGeom prst="rect">
            <a:avLst/>
          </a:prstGeom>
        </p:spPr>
        <p:txBody>
          <a:bodyPr vert="horz" lIns="68562" tIns="34281" rIns="68562" bIns="34281" rtlCol="0" anchor="ctr"/>
          <a:lstStyle>
            <a:lvl1pPr algn="l">
              <a:defRPr sz="1200">
                <a:solidFill>
                  <a:schemeClr val="tx1">
                    <a:tint val="75000"/>
                  </a:schemeClr>
                </a:solidFill>
              </a:defRPr>
            </a:lvl1pPr>
          </a:lstStyle>
          <a:p>
            <a:pPr marL="0" marR="0" lvl="0" indent="0" algn="l" defTabSz="914339" rtl="0" eaLnBrk="1" fontAlgn="auto" latinLnBrk="0" hangingPunct="1">
              <a:lnSpc>
                <a:spcPct val="100000"/>
              </a:lnSpc>
              <a:spcBef>
                <a:spcPts val="0"/>
              </a:spcBef>
              <a:spcAft>
                <a:spcPts val="0"/>
              </a:spcAft>
              <a:buClrTx/>
              <a:buSzTx/>
              <a:buFontTx/>
              <a:buNone/>
              <a:tabLst/>
              <a:defRPr/>
            </a:pPr>
            <a:fld id="{48193BEC-2EA3-4415-A192-112BE42B330C}" type="slidenum">
              <a:rPr kumimoji="0" lang="zh-CN" altLang="en-US" sz="9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l" defTabSz="914339"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pic>
        <p:nvPicPr>
          <p:cNvPr id="4" name="图片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17857"/>
            <a:ext cx="9168623" cy="6875857"/>
          </a:xfrm>
          <a:prstGeom prst="rect">
            <a:avLst/>
          </a:prstGeom>
        </p:spPr>
      </p:pic>
    </p:spTree>
    <p:extLst>
      <p:ext uri="{BB962C8B-B14F-4D97-AF65-F5344CB8AC3E}">
        <p14:creationId xmlns:p14="http://schemas.microsoft.com/office/powerpoint/2010/main" val="2805088788"/>
      </p:ext>
    </p:extLst>
  </p:cSld>
  <p:clrMap bg1="lt1" tx1="dk1" bg2="lt2" tx2="dk2" accent1="accent1" accent2="accent2" accent3="accent3" accent4="accent4" accent5="accent5" accent6="accent6" hlink="hlink" folHlink="folHlink"/>
  <p:sldLayoutIdLst>
    <p:sldLayoutId id="2147483674" r:id="rId1"/>
  </p:sldLayoutIdLst>
  <p:transition spd="slow" advTm="10000">
    <p:wipe/>
  </p:transition>
  <p:hf hdr="0" ftr="0" dt="0"/>
  <p:txStyles>
    <p:titleStyle>
      <a:lvl1pPr algn="ctr" defTabSz="914339" rtl="0" eaLnBrk="1" latinLnBrk="0" hangingPunct="1">
        <a:spcBef>
          <a:spcPct val="0"/>
        </a:spcBef>
        <a:buNone/>
        <a:defRPr sz="4424" kern="1200">
          <a:solidFill>
            <a:schemeClr val="tx1"/>
          </a:solidFill>
          <a:latin typeface="+mj-lt"/>
          <a:ea typeface="+mj-ea"/>
          <a:cs typeface="+mj-cs"/>
        </a:defRPr>
      </a:lvl1pPr>
    </p:titleStyle>
    <p:bodyStyle>
      <a:lvl1pPr marL="342877" indent="-342877" algn="l" defTabSz="914339" rtl="0" eaLnBrk="1" latinLnBrk="0" hangingPunct="1">
        <a:spcBef>
          <a:spcPct val="20000"/>
        </a:spcBef>
        <a:buFont typeface="Arial" pitchFamily="34" charset="0"/>
        <a:buChar char="•"/>
        <a:defRPr sz="3224" kern="1200">
          <a:solidFill>
            <a:schemeClr val="tx1"/>
          </a:solidFill>
          <a:latin typeface="+mn-lt"/>
          <a:ea typeface="+mn-ea"/>
          <a:cs typeface="+mn-cs"/>
        </a:defRPr>
      </a:lvl1pPr>
      <a:lvl2pPr marL="742900" indent="-285731" algn="l" defTabSz="914339" rtl="0" eaLnBrk="1" latinLnBrk="0" hangingPunct="1">
        <a:spcBef>
          <a:spcPct val="20000"/>
        </a:spcBef>
        <a:buFont typeface="Arial" pitchFamily="34" charset="0"/>
        <a:buChar char="–"/>
        <a:defRPr sz="2774" kern="1200">
          <a:solidFill>
            <a:schemeClr val="tx1"/>
          </a:solidFill>
          <a:latin typeface="+mn-lt"/>
          <a:ea typeface="+mn-ea"/>
          <a:cs typeface="+mn-cs"/>
        </a:defRPr>
      </a:lvl2pPr>
      <a:lvl3pPr marL="1142924" indent="-228585" algn="l" defTabSz="914339" rtl="0" eaLnBrk="1" latinLnBrk="0" hangingPunct="1">
        <a:spcBef>
          <a:spcPct val="20000"/>
        </a:spcBef>
        <a:buFont typeface="Arial" pitchFamily="34" charset="0"/>
        <a:buChar char="•"/>
        <a:defRPr sz="2399" kern="1200">
          <a:solidFill>
            <a:schemeClr val="tx1"/>
          </a:solidFill>
          <a:latin typeface="+mn-lt"/>
          <a:ea typeface="+mn-ea"/>
          <a:cs typeface="+mn-cs"/>
        </a:defRPr>
      </a:lvl3pPr>
      <a:lvl4pPr marL="1600093" indent="-228585" algn="l" defTabSz="914339" rtl="0" eaLnBrk="1" latinLnBrk="0" hangingPunct="1">
        <a:spcBef>
          <a:spcPct val="20000"/>
        </a:spcBef>
        <a:buFont typeface="Arial" pitchFamily="34" charset="0"/>
        <a:buChar char="–"/>
        <a:defRPr sz="2024" kern="1200">
          <a:solidFill>
            <a:schemeClr val="tx1"/>
          </a:solidFill>
          <a:latin typeface="+mn-lt"/>
          <a:ea typeface="+mn-ea"/>
          <a:cs typeface="+mn-cs"/>
        </a:defRPr>
      </a:lvl4pPr>
      <a:lvl5pPr marL="2057263" indent="-228585" algn="l" defTabSz="914339" rtl="0" eaLnBrk="1" latinLnBrk="0" hangingPunct="1">
        <a:spcBef>
          <a:spcPct val="20000"/>
        </a:spcBef>
        <a:buFont typeface="Arial" pitchFamily="34" charset="0"/>
        <a:buChar char="»"/>
        <a:defRPr sz="2024" kern="1200">
          <a:solidFill>
            <a:schemeClr val="tx1"/>
          </a:solidFill>
          <a:latin typeface="+mn-lt"/>
          <a:ea typeface="+mn-ea"/>
          <a:cs typeface="+mn-cs"/>
        </a:defRPr>
      </a:lvl5pPr>
      <a:lvl6pPr marL="2514433" indent="-228585" algn="l" defTabSz="914339" rtl="0" eaLnBrk="1" latinLnBrk="0" hangingPunct="1">
        <a:spcBef>
          <a:spcPct val="20000"/>
        </a:spcBef>
        <a:buFont typeface="Arial" pitchFamily="34" charset="0"/>
        <a:buChar char="•"/>
        <a:defRPr sz="2024" kern="1200">
          <a:solidFill>
            <a:schemeClr val="tx1"/>
          </a:solidFill>
          <a:latin typeface="+mn-lt"/>
          <a:ea typeface="+mn-ea"/>
          <a:cs typeface="+mn-cs"/>
        </a:defRPr>
      </a:lvl6pPr>
      <a:lvl7pPr marL="2971601" indent="-228585" algn="l" defTabSz="914339" rtl="0" eaLnBrk="1" latinLnBrk="0" hangingPunct="1">
        <a:spcBef>
          <a:spcPct val="20000"/>
        </a:spcBef>
        <a:buFont typeface="Arial" pitchFamily="34" charset="0"/>
        <a:buChar char="•"/>
        <a:defRPr sz="2024" kern="1200">
          <a:solidFill>
            <a:schemeClr val="tx1"/>
          </a:solidFill>
          <a:latin typeface="+mn-lt"/>
          <a:ea typeface="+mn-ea"/>
          <a:cs typeface="+mn-cs"/>
        </a:defRPr>
      </a:lvl7pPr>
      <a:lvl8pPr marL="3428771" indent="-228585" algn="l" defTabSz="914339" rtl="0" eaLnBrk="1" latinLnBrk="0" hangingPunct="1">
        <a:spcBef>
          <a:spcPct val="20000"/>
        </a:spcBef>
        <a:buFont typeface="Arial" pitchFamily="34" charset="0"/>
        <a:buChar char="•"/>
        <a:defRPr sz="2024" kern="1200">
          <a:solidFill>
            <a:schemeClr val="tx1"/>
          </a:solidFill>
          <a:latin typeface="+mn-lt"/>
          <a:ea typeface="+mn-ea"/>
          <a:cs typeface="+mn-cs"/>
        </a:defRPr>
      </a:lvl8pPr>
      <a:lvl9pPr marL="3885940" indent="-228585" algn="l" defTabSz="914339" rtl="0" eaLnBrk="1" latinLnBrk="0" hangingPunct="1">
        <a:spcBef>
          <a:spcPct val="20000"/>
        </a:spcBef>
        <a:buFont typeface="Arial" pitchFamily="34" charset="0"/>
        <a:buChar char="•"/>
        <a:defRPr sz="2024" kern="1200">
          <a:solidFill>
            <a:schemeClr val="tx1"/>
          </a:solidFill>
          <a:latin typeface="+mn-lt"/>
          <a:ea typeface="+mn-ea"/>
          <a:cs typeface="+mn-cs"/>
        </a:defRPr>
      </a:lvl9pPr>
    </p:bodyStyle>
    <p:otherStyle>
      <a:defPPr>
        <a:defRPr lang="zh-CN"/>
      </a:defPPr>
      <a:lvl1pPr marL="0" algn="l" defTabSz="914339" rtl="0" eaLnBrk="1" latinLnBrk="0" hangingPunct="1">
        <a:defRPr sz="1800" kern="1200">
          <a:solidFill>
            <a:schemeClr val="tx1"/>
          </a:solidFill>
          <a:latin typeface="+mn-lt"/>
          <a:ea typeface="+mn-ea"/>
          <a:cs typeface="+mn-cs"/>
        </a:defRPr>
      </a:lvl1pPr>
      <a:lvl2pPr marL="457170" algn="l" defTabSz="914339" rtl="0" eaLnBrk="1" latinLnBrk="0" hangingPunct="1">
        <a:defRPr sz="1800" kern="1200">
          <a:solidFill>
            <a:schemeClr val="tx1"/>
          </a:solidFill>
          <a:latin typeface="+mn-lt"/>
          <a:ea typeface="+mn-ea"/>
          <a:cs typeface="+mn-cs"/>
        </a:defRPr>
      </a:lvl2pPr>
      <a:lvl3pPr marL="914339" algn="l" defTabSz="914339" rtl="0" eaLnBrk="1" latinLnBrk="0" hangingPunct="1">
        <a:defRPr sz="1800" kern="1200">
          <a:solidFill>
            <a:schemeClr val="tx1"/>
          </a:solidFill>
          <a:latin typeface="+mn-lt"/>
          <a:ea typeface="+mn-ea"/>
          <a:cs typeface="+mn-cs"/>
        </a:defRPr>
      </a:lvl3pPr>
      <a:lvl4pPr marL="1371509" algn="l" defTabSz="914339" rtl="0" eaLnBrk="1" latinLnBrk="0" hangingPunct="1">
        <a:defRPr sz="1800" kern="1200">
          <a:solidFill>
            <a:schemeClr val="tx1"/>
          </a:solidFill>
          <a:latin typeface="+mn-lt"/>
          <a:ea typeface="+mn-ea"/>
          <a:cs typeface="+mn-cs"/>
        </a:defRPr>
      </a:lvl4pPr>
      <a:lvl5pPr marL="1828678" algn="l" defTabSz="914339" rtl="0" eaLnBrk="1" latinLnBrk="0" hangingPunct="1">
        <a:defRPr sz="1800" kern="1200">
          <a:solidFill>
            <a:schemeClr val="tx1"/>
          </a:solidFill>
          <a:latin typeface="+mn-lt"/>
          <a:ea typeface="+mn-ea"/>
          <a:cs typeface="+mn-cs"/>
        </a:defRPr>
      </a:lvl5pPr>
      <a:lvl6pPr marL="2285848" algn="l" defTabSz="914339" rtl="0" eaLnBrk="1" latinLnBrk="0" hangingPunct="1">
        <a:defRPr sz="1800" kern="1200">
          <a:solidFill>
            <a:schemeClr val="tx1"/>
          </a:solidFill>
          <a:latin typeface="+mn-lt"/>
          <a:ea typeface="+mn-ea"/>
          <a:cs typeface="+mn-cs"/>
        </a:defRPr>
      </a:lvl6pPr>
      <a:lvl7pPr marL="2743017" algn="l" defTabSz="914339" rtl="0" eaLnBrk="1" latinLnBrk="0" hangingPunct="1">
        <a:defRPr sz="1800" kern="1200">
          <a:solidFill>
            <a:schemeClr val="tx1"/>
          </a:solidFill>
          <a:latin typeface="+mn-lt"/>
          <a:ea typeface="+mn-ea"/>
          <a:cs typeface="+mn-cs"/>
        </a:defRPr>
      </a:lvl7pPr>
      <a:lvl8pPr marL="3200186" algn="l" defTabSz="914339" rtl="0" eaLnBrk="1" latinLnBrk="0" hangingPunct="1">
        <a:defRPr sz="1800" kern="1200">
          <a:solidFill>
            <a:schemeClr val="tx1"/>
          </a:solidFill>
          <a:latin typeface="+mn-lt"/>
          <a:ea typeface="+mn-ea"/>
          <a:cs typeface="+mn-cs"/>
        </a:defRPr>
      </a:lvl8pPr>
      <a:lvl9pPr marL="3657356" algn="l" defTabSz="914339"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8209505-0CE1-4F35-9E99-1C1B0C6865C2}" type="slidenum">
              <a:rPr lang="en-US" smtClean="0"/>
              <a:pPr/>
              <a:t>‹#›</a:t>
            </a:fld>
            <a:endParaRPr lang="en-US"/>
          </a:p>
        </p:txBody>
      </p:sp>
    </p:spTree>
    <p:extLst>
      <p:ext uri="{BB962C8B-B14F-4D97-AF65-F5344CB8AC3E}">
        <p14:creationId xmlns:p14="http://schemas.microsoft.com/office/powerpoint/2010/main" val="2622823926"/>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ransition spd="slow" advTm="10000">
    <p:wipe/>
  </p:transition>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itu.int/en/ITU-T/focusgroups/net2030/Pages/default.aspx"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hyperlink" Target="https://www.itu.int/rec/R-REC-M.2083-0-201509-I/en" TargetMode="External"/><Relationship Id="rId4" Type="http://schemas.openxmlformats.org/officeDocument/2006/relationships/image" Target="../media/image13.emf"/></Relationships>
</file>

<file path=ppt/slides/_rels/slide12.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23.tiff"/><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hyperlink" Target="https://www.itu.int/en/ITU-T/focusgroups/net2030/Pages/default.aspx"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hyperlink" Target="mailto:tatiana.kurakova@itu.int" TargetMode="External"/><Relationship Id="rId4" Type="http://schemas.openxmlformats.org/officeDocument/2006/relationships/hyperlink" Target="https://www.itu.int/en/ITU-T/studygroups/2017-2020/13/Pages/default.aspx"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www.itu.int/en/ITU-T/studygroups/2017-2020/12/Pages/default.aspx" TargetMode="External"/><Relationship Id="rId13" Type="http://schemas.openxmlformats.org/officeDocument/2006/relationships/hyperlink" Target="https://www.itu.int/en/ITU-T/studygroups/2017-2020/20/Pages/default.aspx" TargetMode="External"/><Relationship Id="rId3" Type="http://schemas.openxmlformats.org/officeDocument/2006/relationships/hyperlink" Target="http://www.itu.int/en/ITU-T/studygroups/2017-2020/02/Pages/default.aspx" TargetMode="External"/><Relationship Id="rId7" Type="http://schemas.openxmlformats.org/officeDocument/2006/relationships/hyperlink" Target="http://www.itu.int/en/ITU-T/studygroups/2017-2020/11/Pages/default.aspx" TargetMode="External"/><Relationship Id="rId12" Type="http://schemas.openxmlformats.org/officeDocument/2006/relationships/hyperlink" Target="http://www.itu.int/en/ITU-T/studygroups/2017-2020/17/Pages/default.aspx"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www.itu.int/en/ITU-T/studygroups/2017-2020/09/Pages/default.aspx" TargetMode="External"/><Relationship Id="rId11" Type="http://schemas.openxmlformats.org/officeDocument/2006/relationships/hyperlink" Target="http://www.itu.int/en/ITU-T/studygroups/2017-2020/16/Pages/default.aspx" TargetMode="External"/><Relationship Id="rId5" Type="http://schemas.openxmlformats.org/officeDocument/2006/relationships/hyperlink" Target="https://www.itu.int/en/ITU-T/studygroups/2017-2020/05/Pages/default.aspx" TargetMode="External"/><Relationship Id="rId10" Type="http://schemas.openxmlformats.org/officeDocument/2006/relationships/hyperlink" Target="http://www.itu.int/en/ITU-T/studygroups/2017-2020/15/Pages/default.aspx" TargetMode="External"/><Relationship Id="rId4" Type="http://schemas.openxmlformats.org/officeDocument/2006/relationships/hyperlink" Target="http://www.itu.int/en/ITU-T/studygroups/2017-2020/03/Pages/default.aspx" TargetMode="External"/><Relationship Id="rId9" Type="http://schemas.openxmlformats.org/officeDocument/2006/relationships/hyperlink" Target="http://www.itu.int/en/ITU-T/studygroups/2017-2020/13/Pages/default.aspx" TargetMode="External"/><Relationship Id="rId14" Type="http://schemas.openxmlformats.org/officeDocument/2006/relationships/image" Target="../media/image29.jpg"/></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jp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33.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txBox="1">
            <a:spLocks/>
          </p:cNvSpPr>
          <p:nvPr/>
        </p:nvSpPr>
        <p:spPr>
          <a:xfrm>
            <a:off x="0" y="2755906"/>
            <a:ext cx="9144000" cy="1143000"/>
          </a:xfrm>
          <a:prstGeom prst="rect">
            <a:avLst/>
          </a:prstGeom>
          <a:solidFill>
            <a:schemeClr val="bg1"/>
          </a:solidFill>
        </p:spPr>
        <p:txBody>
          <a:bodyPr vert="horz" lIns="91440" tIns="45720" rIns="91440" bIns="45720" rtlCol="0" anchor="ctr">
            <a:noAutofit/>
          </a:bodyPr>
          <a:lstStyle>
            <a:lvl1pPr algn="ctr" defTabSz="457200" rtl="0" eaLnBrk="1" latinLnBrk="0" hangingPunct="1">
              <a:spcBef>
                <a:spcPct val="0"/>
              </a:spcBef>
              <a:buNone/>
              <a:defRPr sz="4400" b="1" i="0" kern="1200">
                <a:solidFill>
                  <a:schemeClr val="bg1"/>
                </a:solidFill>
                <a:latin typeface="Calibri"/>
                <a:ea typeface="+mj-ea"/>
                <a:cs typeface="Calibri"/>
              </a:defRPr>
            </a:lvl1pPr>
          </a:lstStyle>
          <a:p>
            <a:r>
              <a:rPr lang="en-US" sz="4000" dirty="0" smtClean="0">
                <a:solidFill>
                  <a:srgbClr val="0070C0"/>
                </a:solidFill>
              </a:rPr>
              <a:t>Network 2030 overview</a:t>
            </a:r>
          </a:p>
          <a:p>
            <a:endParaRPr lang="en-US" sz="1000" dirty="0" smtClean="0">
              <a:solidFill>
                <a:srgbClr val="0070C0"/>
              </a:solidFill>
            </a:endParaRPr>
          </a:p>
          <a:p>
            <a:r>
              <a:rPr lang="en-US" sz="3200" dirty="0" smtClean="0">
                <a:solidFill>
                  <a:srgbClr val="0070C0"/>
                </a:solidFill>
              </a:rPr>
              <a:t>Geneva, 20 March 2019</a:t>
            </a:r>
          </a:p>
        </p:txBody>
      </p:sp>
      <p:sp>
        <p:nvSpPr>
          <p:cNvPr id="3" name="Title 1"/>
          <p:cNvSpPr txBox="1">
            <a:spLocks/>
          </p:cNvSpPr>
          <p:nvPr/>
        </p:nvSpPr>
        <p:spPr>
          <a:xfrm>
            <a:off x="71283" y="275719"/>
            <a:ext cx="8681885" cy="1143000"/>
          </a:xfrm>
          <a:prstGeom prst="rect">
            <a:avLst/>
          </a:prstGeom>
          <a:solidFill>
            <a:schemeClr val="bg1"/>
          </a:solidFill>
        </p:spPr>
        <p:txBody>
          <a:bodyPr vert="horz" lIns="91440" tIns="45720" rIns="91440" bIns="45720" rtlCol="0" anchor="ctr">
            <a:noAutofit/>
          </a:bodyPr>
          <a:lstStyle>
            <a:lvl1pPr algn="ctr" defTabSz="457200" rtl="0" eaLnBrk="1" latinLnBrk="0" hangingPunct="1">
              <a:spcBef>
                <a:spcPct val="0"/>
              </a:spcBef>
              <a:buNone/>
              <a:defRPr sz="4400" b="1" i="0" kern="1200">
                <a:solidFill>
                  <a:schemeClr val="bg1"/>
                </a:solidFill>
                <a:latin typeface="Calibri"/>
                <a:ea typeface="+mj-ea"/>
                <a:cs typeface="Calibri"/>
              </a:defRPr>
            </a:lvl1pPr>
          </a:lstStyle>
          <a:p>
            <a:r>
              <a:rPr lang="en-US" sz="3200" dirty="0" smtClean="0">
                <a:solidFill>
                  <a:srgbClr val="0070C0"/>
                </a:solidFill>
              </a:rPr>
              <a:t>World Meteorological Organization</a:t>
            </a:r>
          </a:p>
          <a:p>
            <a:r>
              <a:rPr lang="en-US" sz="3200" dirty="0" smtClean="0">
                <a:solidFill>
                  <a:srgbClr val="0070C0"/>
                </a:solidFill>
              </a:rPr>
              <a:t>WIS </a:t>
            </a:r>
            <a:r>
              <a:rPr lang="en-US" sz="3200" dirty="0" smtClean="0">
                <a:solidFill>
                  <a:srgbClr val="0070C0"/>
                </a:solidFill>
              </a:rPr>
              <a:t>Future Technologies </a:t>
            </a:r>
            <a:r>
              <a:rPr lang="en-US" sz="3200" dirty="0" smtClean="0">
                <a:solidFill>
                  <a:srgbClr val="0070C0"/>
                </a:solidFill>
              </a:rPr>
              <a:t>- </a:t>
            </a:r>
            <a:r>
              <a:rPr lang="en-US" sz="3200" dirty="0" smtClean="0">
                <a:solidFill>
                  <a:srgbClr val="0070C0"/>
                </a:solidFill>
              </a:rPr>
              <a:t>2019 </a:t>
            </a:r>
            <a:endParaRPr lang="en-US" sz="3200" dirty="0">
              <a:solidFill>
                <a:srgbClr val="0070C0"/>
              </a:solidFill>
            </a:endParaRPr>
          </a:p>
        </p:txBody>
      </p:sp>
    </p:spTree>
    <p:extLst>
      <p:ext uri="{BB962C8B-B14F-4D97-AF65-F5344CB8AC3E}">
        <p14:creationId xmlns:p14="http://schemas.microsoft.com/office/powerpoint/2010/main" val="3429411386"/>
      </p:ext>
    </p:extLst>
  </p:cSld>
  <p:clrMapOvr>
    <a:masterClrMapping/>
  </p:clrMapOvr>
  <p:transition spd="slow" advTm="10000">
    <p:pull dir="l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8225972" y="5054143"/>
            <a:ext cx="807356" cy="871659"/>
          </a:xfrm>
          <a:prstGeom prst="rect">
            <a:avLst/>
          </a:prstGeom>
        </p:spPr>
      </p:pic>
      <p:sp>
        <p:nvSpPr>
          <p:cNvPr id="4" name="Title 3"/>
          <p:cNvSpPr>
            <a:spLocks noGrp="1"/>
          </p:cNvSpPr>
          <p:nvPr>
            <p:ph type="title"/>
          </p:nvPr>
        </p:nvSpPr>
        <p:spPr>
          <a:xfrm>
            <a:off x="529562" y="180876"/>
            <a:ext cx="8366703" cy="966559"/>
          </a:xfrm>
        </p:spPr>
        <p:txBody>
          <a:bodyPr>
            <a:noAutofit/>
          </a:bodyPr>
          <a:lstStyle/>
          <a:p>
            <a:pPr algn="ctr" defTabSz="457200"/>
            <a:r>
              <a:rPr lang="en-US" sz="3200" b="1" dirty="0" smtClean="0">
                <a:solidFill>
                  <a:srgbClr val="0070C0"/>
                </a:solidFill>
                <a:latin typeface="Calibri"/>
                <a:cs typeface="Calibri"/>
              </a:rPr>
              <a:t>ITU-T </a:t>
            </a:r>
            <a:r>
              <a:rPr lang="en-US" sz="3200" b="1" dirty="0">
                <a:solidFill>
                  <a:srgbClr val="0070C0"/>
                </a:solidFill>
                <a:latin typeface="Calibri"/>
                <a:cs typeface="Calibri"/>
              </a:rPr>
              <a:t>Focus Group </a:t>
            </a:r>
            <a:r>
              <a:rPr lang="en-US" sz="3200" b="1" dirty="0" smtClean="0">
                <a:solidFill>
                  <a:srgbClr val="0070C0"/>
                </a:solidFill>
                <a:latin typeface="Calibri"/>
                <a:cs typeface="Calibri"/>
              </a:rPr>
              <a:t>on </a:t>
            </a:r>
            <a:br>
              <a:rPr lang="en-US" sz="3200" b="1" dirty="0" smtClean="0">
                <a:solidFill>
                  <a:srgbClr val="0070C0"/>
                </a:solidFill>
                <a:latin typeface="Calibri"/>
                <a:cs typeface="Calibri"/>
              </a:rPr>
            </a:br>
            <a:r>
              <a:rPr lang="en-US" sz="3200" b="1" i="1" dirty="0" smtClean="0">
                <a:solidFill>
                  <a:srgbClr val="0070C0"/>
                </a:solidFill>
                <a:latin typeface="Calibri"/>
                <a:cs typeface="Calibri"/>
              </a:rPr>
              <a:t>Technologies </a:t>
            </a:r>
            <a:r>
              <a:rPr lang="en-US" sz="3200" b="1" i="1" dirty="0">
                <a:solidFill>
                  <a:srgbClr val="0070C0"/>
                </a:solidFill>
                <a:latin typeface="Calibri"/>
                <a:cs typeface="Calibri"/>
              </a:rPr>
              <a:t>for </a:t>
            </a:r>
            <a:r>
              <a:rPr lang="en-US" sz="3200" b="1" i="1" dirty="0" smtClean="0">
                <a:solidFill>
                  <a:srgbClr val="0070C0"/>
                </a:solidFill>
                <a:latin typeface="Calibri"/>
                <a:cs typeface="Calibri"/>
              </a:rPr>
              <a:t>Network </a:t>
            </a:r>
            <a:r>
              <a:rPr lang="en-US" sz="3200" b="1" i="1" dirty="0">
                <a:solidFill>
                  <a:srgbClr val="0070C0"/>
                </a:solidFill>
                <a:latin typeface="Calibri"/>
                <a:cs typeface="Calibri"/>
              </a:rPr>
              <a:t>2030 (FG NET-2030)</a:t>
            </a:r>
          </a:p>
        </p:txBody>
      </p:sp>
      <p:sp>
        <p:nvSpPr>
          <p:cNvPr id="5" name="Content Placeholder 4"/>
          <p:cNvSpPr>
            <a:spLocks noGrp="1"/>
          </p:cNvSpPr>
          <p:nvPr>
            <p:ph sz="half" idx="1"/>
          </p:nvPr>
        </p:nvSpPr>
        <p:spPr>
          <a:xfrm>
            <a:off x="1062959" y="1253309"/>
            <a:ext cx="2869559" cy="417637"/>
          </a:xfrm>
        </p:spPr>
        <p:txBody>
          <a:bodyPr>
            <a:normAutofit lnSpcReduction="10000"/>
          </a:bodyPr>
          <a:lstStyle/>
          <a:p>
            <a:pPr marL="0" indent="0" algn="ctr">
              <a:buNone/>
            </a:pPr>
            <a:r>
              <a:rPr lang="en-US" sz="2400" b="1" dirty="0" smtClean="0"/>
              <a:t>Objectives</a:t>
            </a:r>
            <a:endParaRPr lang="en-US" sz="2400" b="1" dirty="0"/>
          </a:p>
        </p:txBody>
      </p:sp>
      <p:sp>
        <p:nvSpPr>
          <p:cNvPr id="24" name="Rectangle 23"/>
          <p:cNvSpPr/>
          <p:nvPr/>
        </p:nvSpPr>
        <p:spPr>
          <a:xfrm>
            <a:off x="332249" y="1801003"/>
            <a:ext cx="4513868" cy="3970318"/>
          </a:xfrm>
          <a:prstGeom prst="rect">
            <a:avLst/>
          </a:prstGeom>
          <a:ln w="12700">
            <a:solidFill>
              <a:schemeClr val="tx2"/>
            </a:solidFill>
          </a:ln>
        </p:spPr>
        <p:txBody>
          <a:bodyPr wrap="square">
            <a:spAutoFit/>
          </a:bodyPr>
          <a:lstStyle/>
          <a:p>
            <a:pPr marL="685800" lvl="1" indent="-342900" defTabSz="685800">
              <a:buFontTx/>
              <a:buChar char="-"/>
            </a:pPr>
            <a:r>
              <a:rPr lang="en-US" dirty="0" smtClean="0">
                <a:solidFill>
                  <a:prstClr val="black"/>
                </a:solidFill>
              </a:rPr>
              <a:t>To </a:t>
            </a:r>
            <a:r>
              <a:rPr lang="en-US" dirty="0">
                <a:solidFill>
                  <a:prstClr val="black"/>
                </a:solidFill>
              </a:rPr>
              <a:t>study, review and </a:t>
            </a:r>
            <a:r>
              <a:rPr lang="en-US" dirty="0">
                <a:solidFill>
                  <a:srgbClr val="FF0000"/>
                </a:solidFill>
              </a:rPr>
              <a:t>survey existing technologies</a:t>
            </a:r>
            <a:r>
              <a:rPr lang="en-US" dirty="0">
                <a:solidFill>
                  <a:prstClr val="black"/>
                </a:solidFill>
              </a:rPr>
              <a:t>, platforms, and standards for identifying the gaps and challenges towards networks for the year 2030 </a:t>
            </a:r>
            <a:r>
              <a:rPr lang="en-US" dirty="0" smtClean="0">
                <a:solidFill>
                  <a:prstClr val="black"/>
                </a:solidFill>
              </a:rPr>
              <a:t>and </a:t>
            </a:r>
            <a:r>
              <a:rPr lang="en-US" dirty="0" smtClean="0">
                <a:solidFill>
                  <a:prstClr val="black"/>
                </a:solidFill>
              </a:rPr>
              <a:t>beyond</a:t>
            </a:r>
            <a:endParaRPr lang="en-US" dirty="0" smtClean="0">
              <a:solidFill>
                <a:prstClr val="black"/>
              </a:solidFill>
            </a:endParaRPr>
          </a:p>
          <a:p>
            <a:pPr marL="685800" lvl="1" indent="-342900" defTabSz="685800">
              <a:buFontTx/>
              <a:buChar char="-"/>
            </a:pPr>
            <a:r>
              <a:rPr lang="en-US" dirty="0" smtClean="0">
                <a:solidFill>
                  <a:prstClr val="black"/>
                </a:solidFill>
              </a:rPr>
              <a:t>To </a:t>
            </a:r>
            <a:r>
              <a:rPr lang="en-US" dirty="0">
                <a:solidFill>
                  <a:prstClr val="black"/>
                </a:solidFill>
              </a:rPr>
              <a:t>formulate all aspects of Network 2030, including </a:t>
            </a:r>
            <a:r>
              <a:rPr lang="en-US" dirty="0" smtClean="0">
                <a:solidFill>
                  <a:prstClr val="black"/>
                </a:solidFill>
              </a:rPr>
              <a:t>its </a:t>
            </a:r>
            <a:r>
              <a:rPr lang="en-US" dirty="0" smtClean="0">
                <a:solidFill>
                  <a:srgbClr val="FF0000"/>
                </a:solidFill>
              </a:rPr>
              <a:t>vision</a:t>
            </a:r>
            <a:r>
              <a:rPr lang="en-US" dirty="0">
                <a:solidFill>
                  <a:srgbClr val="FF0000"/>
                </a:solidFill>
              </a:rPr>
              <a:t>, requirements</a:t>
            </a:r>
            <a:r>
              <a:rPr lang="en-US" dirty="0">
                <a:solidFill>
                  <a:prstClr val="black"/>
                </a:solidFill>
              </a:rPr>
              <a:t>, </a:t>
            </a:r>
            <a:r>
              <a:rPr lang="en-US" dirty="0" smtClean="0">
                <a:solidFill>
                  <a:prstClr val="black"/>
                </a:solidFill>
              </a:rPr>
              <a:t>novel and forward-looking </a:t>
            </a:r>
            <a:r>
              <a:rPr lang="en-US" dirty="0" smtClean="0">
                <a:solidFill>
                  <a:srgbClr val="FF0000"/>
                </a:solidFill>
              </a:rPr>
              <a:t>use </a:t>
            </a:r>
            <a:r>
              <a:rPr lang="en-US" dirty="0">
                <a:solidFill>
                  <a:srgbClr val="FF0000"/>
                </a:solidFill>
              </a:rPr>
              <a:t>cases</a:t>
            </a:r>
            <a:r>
              <a:rPr lang="en-US" dirty="0">
                <a:solidFill>
                  <a:prstClr val="black"/>
                </a:solidFill>
              </a:rPr>
              <a:t>, </a:t>
            </a:r>
            <a:r>
              <a:rPr lang="en-US" dirty="0" smtClean="0">
                <a:solidFill>
                  <a:prstClr val="black"/>
                </a:solidFill>
              </a:rPr>
              <a:t>and so on and so </a:t>
            </a:r>
            <a:r>
              <a:rPr lang="en-US" dirty="0" smtClean="0">
                <a:solidFill>
                  <a:prstClr val="black"/>
                </a:solidFill>
              </a:rPr>
              <a:t>forth</a:t>
            </a:r>
            <a:endParaRPr lang="en-US" dirty="0" smtClean="0">
              <a:solidFill>
                <a:prstClr val="black"/>
              </a:solidFill>
            </a:endParaRPr>
          </a:p>
          <a:p>
            <a:pPr marL="685800" lvl="1" indent="-342900" defTabSz="685800">
              <a:buFontTx/>
              <a:buChar char="-"/>
            </a:pPr>
            <a:r>
              <a:rPr lang="en-US" dirty="0" smtClean="0">
                <a:solidFill>
                  <a:prstClr val="black"/>
                </a:solidFill>
              </a:rPr>
              <a:t>To </a:t>
            </a:r>
            <a:r>
              <a:rPr lang="en-US" dirty="0">
                <a:solidFill>
                  <a:prstClr val="black"/>
                </a:solidFill>
              </a:rPr>
              <a:t>establish liaisons and relationships with other </a:t>
            </a:r>
            <a:r>
              <a:rPr lang="en-US" dirty="0" smtClean="0">
                <a:solidFill>
                  <a:prstClr val="black"/>
                </a:solidFill>
              </a:rPr>
              <a:t>SDOs</a:t>
            </a:r>
            <a:endParaRPr lang="en-US" dirty="0" smtClean="0">
              <a:solidFill>
                <a:prstClr val="black"/>
              </a:solidFill>
            </a:endParaRPr>
          </a:p>
          <a:p>
            <a:pPr marL="685800" lvl="1" indent="-342900" defTabSz="685800">
              <a:buFontTx/>
              <a:buChar char="-"/>
            </a:pPr>
            <a:r>
              <a:rPr lang="en-US" dirty="0" smtClean="0"/>
              <a:t>Asses architecture, </a:t>
            </a:r>
            <a:r>
              <a:rPr lang="en-US" dirty="0"/>
              <a:t>evaluation </a:t>
            </a:r>
            <a:r>
              <a:rPr lang="en-US" dirty="0" smtClean="0"/>
              <a:t>methodology </a:t>
            </a:r>
            <a:endParaRPr lang="en-US" dirty="0">
              <a:latin typeface="Calibri" panose="020F0502020204030204"/>
            </a:endParaRPr>
          </a:p>
        </p:txBody>
      </p:sp>
      <p:cxnSp>
        <p:nvCxnSpPr>
          <p:cNvPr id="14" name="Straight Connector 13"/>
          <p:cNvCxnSpPr/>
          <p:nvPr/>
        </p:nvCxnSpPr>
        <p:spPr>
          <a:xfrm flipH="1">
            <a:off x="5102238" y="1762717"/>
            <a:ext cx="6658" cy="4442601"/>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5361683" y="1670946"/>
            <a:ext cx="3404576" cy="1261371"/>
          </a:xfrm>
          <a:prstGeom prst="rect">
            <a:avLst/>
          </a:prstGeom>
        </p:spPr>
        <p:txBody>
          <a:bodyPr wrap="square">
            <a:spAutoFit/>
          </a:bodyPr>
          <a:lstStyle/>
          <a:p>
            <a:pPr algn="ctr" defTabSz="685800">
              <a:lnSpc>
                <a:spcPct val="90000"/>
              </a:lnSpc>
              <a:spcBef>
                <a:spcPts val="750"/>
              </a:spcBef>
            </a:pPr>
            <a:r>
              <a:rPr lang="en-US" sz="2100" b="1" dirty="0">
                <a:solidFill>
                  <a:srgbClr val="FF0000"/>
                </a:solidFill>
                <a:latin typeface="Calibri" panose="020F0502020204030204"/>
              </a:rPr>
              <a:t>Established in </a:t>
            </a:r>
            <a:r>
              <a:rPr lang="en-US" sz="2100" b="1" dirty="0" smtClean="0">
                <a:solidFill>
                  <a:srgbClr val="FF0000"/>
                </a:solidFill>
                <a:latin typeface="Calibri" panose="020F0502020204030204"/>
              </a:rPr>
              <a:t>July 2018</a:t>
            </a:r>
          </a:p>
          <a:p>
            <a:pPr algn="ctr" defTabSz="685800">
              <a:lnSpc>
                <a:spcPct val="90000"/>
              </a:lnSpc>
              <a:spcBef>
                <a:spcPts val="750"/>
              </a:spcBef>
            </a:pPr>
            <a:r>
              <a:rPr lang="en-US" sz="1400" i="1" dirty="0" smtClean="0"/>
              <a:t>"</a:t>
            </a:r>
            <a:r>
              <a:rPr lang="en-US" sz="1400" i="1" dirty="0"/>
              <a:t>Network 2030: A pointer to the new horizon for the future digital society and networks in the year 2030 and thereafter." – </a:t>
            </a:r>
            <a:r>
              <a:rPr lang="en-US" sz="1400" i="1" dirty="0" err="1"/>
              <a:t>Dr</a:t>
            </a:r>
            <a:r>
              <a:rPr lang="en-US" sz="1400" i="1" dirty="0"/>
              <a:t> Richard Li, FG NET-2030 chairman</a:t>
            </a:r>
            <a:endParaRPr lang="en-US" sz="1400" b="1" dirty="0">
              <a:solidFill>
                <a:srgbClr val="FF0000"/>
              </a:solidFill>
              <a:latin typeface="Calibri" panose="020F0502020204030204"/>
            </a:endParaRPr>
          </a:p>
        </p:txBody>
      </p:sp>
      <p:sp>
        <p:nvSpPr>
          <p:cNvPr id="18" name="Rectangle 17"/>
          <p:cNvSpPr/>
          <p:nvPr/>
        </p:nvSpPr>
        <p:spPr>
          <a:xfrm>
            <a:off x="5261956" y="3592994"/>
            <a:ext cx="3634309" cy="1585049"/>
          </a:xfrm>
          <a:prstGeom prst="rect">
            <a:avLst/>
          </a:prstGeom>
        </p:spPr>
        <p:txBody>
          <a:bodyPr wrap="square">
            <a:spAutoFit/>
          </a:bodyPr>
          <a:lstStyle/>
          <a:p>
            <a:pPr defTabSz="685800"/>
            <a:r>
              <a:rPr lang="en-US" sz="1400" b="1" dirty="0">
                <a:solidFill>
                  <a:srgbClr val="44546A"/>
                </a:solidFill>
                <a:latin typeface="Calibri" panose="020F0502020204030204"/>
              </a:rPr>
              <a:t>Chairman: </a:t>
            </a:r>
            <a:r>
              <a:rPr lang="en-US" sz="1400" b="1" dirty="0" smtClean="0">
                <a:solidFill>
                  <a:srgbClr val="44546A"/>
                </a:solidFill>
                <a:latin typeface="Calibri" panose="020F0502020204030204"/>
              </a:rPr>
              <a:t>         </a:t>
            </a:r>
            <a:r>
              <a:rPr lang="en-US" sz="1400" dirty="0" smtClean="0">
                <a:solidFill>
                  <a:srgbClr val="44546A"/>
                </a:solidFill>
                <a:latin typeface="Calibri" panose="020F0502020204030204"/>
              </a:rPr>
              <a:t>Richard Li (Huawei) </a:t>
            </a:r>
            <a:br>
              <a:rPr lang="en-US" sz="1400" dirty="0" smtClean="0">
                <a:solidFill>
                  <a:srgbClr val="44546A"/>
                </a:solidFill>
                <a:latin typeface="Calibri" panose="020F0502020204030204"/>
              </a:rPr>
            </a:br>
            <a:r>
              <a:rPr lang="en-US" sz="1400" b="1" dirty="0" smtClean="0">
                <a:solidFill>
                  <a:srgbClr val="44546A"/>
                </a:solidFill>
                <a:latin typeface="Calibri" panose="020F0502020204030204"/>
              </a:rPr>
              <a:t>Vice-Chairmen</a:t>
            </a:r>
            <a:r>
              <a:rPr lang="en-US" sz="1400" dirty="0" smtClean="0">
                <a:solidFill>
                  <a:srgbClr val="44546A"/>
                </a:solidFill>
                <a:latin typeface="Calibri" panose="020F0502020204030204"/>
              </a:rPr>
              <a:t>: Mehmet Toy (Verizon), </a:t>
            </a:r>
          </a:p>
          <a:p>
            <a:pPr defTabSz="685800"/>
            <a:r>
              <a:rPr lang="en-US" sz="1400" dirty="0" smtClean="0">
                <a:solidFill>
                  <a:srgbClr val="44546A"/>
                </a:solidFill>
                <a:latin typeface="Calibri" panose="020F0502020204030204"/>
              </a:rPr>
              <a:t>                              Alexey Borodin (</a:t>
            </a:r>
            <a:r>
              <a:rPr lang="en-US" sz="1400" dirty="0" err="1" smtClean="0">
                <a:solidFill>
                  <a:srgbClr val="44546A"/>
                </a:solidFill>
                <a:latin typeface="Calibri" panose="020F0502020204030204"/>
              </a:rPr>
              <a:t>Rostelecom</a:t>
            </a:r>
            <a:r>
              <a:rPr lang="en-US" sz="1400" dirty="0" smtClean="0">
                <a:solidFill>
                  <a:srgbClr val="44546A"/>
                </a:solidFill>
                <a:latin typeface="Calibri" panose="020F0502020204030204"/>
              </a:rPr>
              <a:t>), </a:t>
            </a:r>
          </a:p>
          <a:p>
            <a:pPr defTabSz="685800"/>
            <a:r>
              <a:rPr lang="en-US" sz="1400" dirty="0" smtClean="0">
                <a:solidFill>
                  <a:srgbClr val="44546A"/>
                </a:solidFill>
                <a:latin typeface="Calibri" panose="020F0502020204030204"/>
              </a:rPr>
              <a:t>                              Yuan Zhang (China Telecom), </a:t>
            </a:r>
          </a:p>
          <a:p>
            <a:pPr defTabSz="685800"/>
            <a:r>
              <a:rPr lang="en-US" sz="1400" dirty="0" smtClean="0">
                <a:solidFill>
                  <a:srgbClr val="44546A"/>
                </a:solidFill>
                <a:latin typeface="Calibri" panose="020F0502020204030204"/>
              </a:rPr>
              <a:t>                              Yutaka Miyake (KDDI)</a:t>
            </a:r>
          </a:p>
          <a:p>
            <a:pPr algn="ctr" defTabSz="685800"/>
            <a:endParaRPr lang="en-US" sz="1350" dirty="0">
              <a:solidFill>
                <a:srgbClr val="44546A"/>
              </a:solidFill>
              <a:latin typeface="Calibri" panose="020F0502020204030204"/>
            </a:endParaRPr>
          </a:p>
          <a:p>
            <a:pPr defTabSz="685800"/>
            <a:endParaRPr lang="en-GB" sz="1350" dirty="0">
              <a:solidFill>
                <a:prstClr val="black"/>
              </a:solidFill>
              <a:latin typeface="Calibri" panose="020F0502020204030204"/>
            </a:endParaRPr>
          </a:p>
        </p:txBody>
      </p:sp>
      <p:sp>
        <p:nvSpPr>
          <p:cNvPr id="35" name="Rectangle 34"/>
          <p:cNvSpPr/>
          <p:nvPr/>
        </p:nvSpPr>
        <p:spPr>
          <a:xfrm>
            <a:off x="5421745" y="3990386"/>
            <a:ext cx="3067776" cy="646331"/>
          </a:xfrm>
          <a:prstGeom prst="rect">
            <a:avLst/>
          </a:prstGeom>
        </p:spPr>
        <p:txBody>
          <a:bodyPr wrap="square">
            <a:spAutoFit/>
          </a:bodyPr>
          <a:lstStyle/>
          <a:p>
            <a:pPr defTabSz="685800">
              <a:spcBef>
                <a:spcPts val="900"/>
              </a:spcBef>
            </a:pPr>
            <a:endParaRPr lang="en-GB" sz="1500" b="1" dirty="0" smtClean="0">
              <a:solidFill>
                <a:srgbClr val="44546A"/>
              </a:solidFill>
              <a:latin typeface="Calibri" panose="020F0502020204030204"/>
            </a:endParaRPr>
          </a:p>
          <a:p>
            <a:pPr defTabSz="685800">
              <a:spcBef>
                <a:spcPts val="900"/>
              </a:spcBef>
            </a:pPr>
            <a:endParaRPr lang="en-GB" sz="1350" b="1" dirty="0" smtClean="0">
              <a:solidFill>
                <a:srgbClr val="44546A"/>
              </a:solidFill>
              <a:latin typeface="Calibri" panose="020F0502020204030204"/>
            </a:endParaRPr>
          </a:p>
        </p:txBody>
      </p:sp>
      <p:sp>
        <p:nvSpPr>
          <p:cNvPr id="2" name="Slide Number Placeholder 1"/>
          <p:cNvSpPr>
            <a:spLocks noGrp="1"/>
          </p:cNvSpPr>
          <p:nvPr>
            <p:ph type="sldNum" sz="quarter" idx="12"/>
          </p:nvPr>
        </p:nvSpPr>
        <p:spPr/>
        <p:txBody>
          <a:bodyPr/>
          <a:lstStyle/>
          <a:p>
            <a:fld id="{58209505-0CE1-4F35-9E99-1C1B0C6865C2}" type="slidenum">
              <a:rPr lang="en-US" smtClean="0"/>
              <a:pPr/>
              <a:t>2</a:t>
            </a:fld>
            <a:endParaRPr lang="en-US"/>
          </a:p>
        </p:txBody>
      </p:sp>
    </p:spTree>
    <p:extLst>
      <p:ext uri="{BB962C8B-B14F-4D97-AF65-F5344CB8AC3E}">
        <p14:creationId xmlns:p14="http://schemas.microsoft.com/office/powerpoint/2010/main" val="1797673425"/>
      </p:ext>
    </p:extLst>
  </p:cSld>
  <p:clrMapOvr>
    <a:masterClrMapping/>
  </p:clrMapOvr>
  <p:transition spd="slow" advTm="10000">
    <p:pull dir="l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8336644" y="5925802"/>
            <a:ext cx="807356" cy="871659"/>
          </a:xfrm>
          <a:prstGeom prst="rect">
            <a:avLst/>
          </a:prstGeom>
        </p:spPr>
      </p:pic>
      <p:sp>
        <p:nvSpPr>
          <p:cNvPr id="4" name="Title 3"/>
          <p:cNvSpPr>
            <a:spLocks noGrp="1"/>
          </p:cNvSpPr>
          <p:nvPr>
            <p:ph type="title"/>
          </p:nvPr>
        </p:nvSpPr>
        <p:spPr>
          <a:xfrm>
            <a:off x="529562" y="527803"/>
            <a:ext cx="7886700" cy="474874"/>
          </a:xfrm>
        </p:spPr>
        <p:txBody>
          <a:bodyPr>
            <a:noAutofit/>
          </a:bodyPr>
          <a:lstStyle/>
          <a:p>
            <a:pPr algn="ctr" defTabSz="457200"/>
            <a:r>
              <a:rPr lang="en-US" sz="3600" b="1" dirty="0" smtClean="0">
                <a:solidFill>
                  <a:srgbClr val="0070C0"/>
                </a:solidFill>
                <a:latin typeface="Calibri"/>
                <a:cs typeface="Calibri"/>
              </a:rPr>
              <a:t/>
            </a:r>
            <a:br>
              <a:rPr lang="en-US" sz="3600" b="1" dirty="0" smtClean="0">
                <a:solidFill>
                  <a:srgbClr val="0070C0"/>
                </a:solidFill>
                <a:latin typeface="Calibri"/>
                <a:cs typeface="Calibri"/>
              </a:rPr>
            </a:br>
            <a:r>
              <a:rPr lang="en-US" sz="3600" b="1" dirty="0" smtClean="0">
                <a:solidFill>
                  <a:srgbClr val="0070C0"/>
                </a:solidFill>
                <a:latin typeface="Calibri"/>
                <a:cs typeface="Calibri"/>
              </a:rPr>
              <a:t>Focus </a:t>
            </a:r>
            <a:r>
              <a:rPr lang="en-US" sz="3600" b="1" dirty="0">
                <a:solidFill>
                  <a:srgbClr val="0070C0"/>
                </a:solidFill>
                <a:latin typeface="Calibri"/>
                <a:cs typeface="Calibri"/>
              </a:rPr>
              <a:t>Group on </a:t>
            </a:r>
            <a:r>
              <a:rPr lang="en-US" sz="3600" b="1" dirty="0" smtClean="0">
                <a:solidFill>
                  <a:srgbClr val="0070C0"/>
                </a:solidFill>
                <a:latin typeface="Calibri"/>
                <a:cs typeface="Calibri"/>
              </a:rPr>
              <a:t>Network 2030 </a:t>
            </a:r>
            <a:r>
              <a:rPr lang="en-US" sz="3600" b="1" dirty="0" smtClean="0">
                <a:solidFill>
                  <a:srgbClr val="0070C0"/>
                </a:solidFill>
                <a:latin typeface="Calibri"/>
                <a:cs typeface="Calibri"/>
              </a:rPr>
              <a:t>– deliverables per </a:t>
            </a:r>
            <a:r>
              <a:rPr lang="en-US" sz="3600" b="1" dirty="0" err="1" smtClean="0">
                <a:solidFill>
                  <a:srgbClr val="0070C0"/>
                </a:solidFill>
                <a:latin typeface="Calibri"/>
                <a:cs typeface="Calibri"/>
              </a:rPr>
              <a:t>ToR</a:t>
            </a:r>
            <a:r>
              <a:rPr lang="en-US" sz="4000" b="1" dirty="0">
                <a:solidFill>
                  <a:schemeClr val="tx2"/>
                </a:solidFill>
              </a:rPr>
              <a:t/>
            </a:r>
            <a:br>
              <a:rPr lang="en-US" sz="4000" b="1" dirty="0">
                <a:solidFill>
                  <a:schemeClr val="tx2"/>
                </a:solidFill>
              </a:rPr>
            </a:br>
            <a:endParaRPr lang="en-US" sz="4000" b="1" dirty="0">
              <a:solidFill>
                <a:srgbClr val="0070C0"/>
              </a:solidFill>
              <a:latin typeface="Calibri"/>
              <a:cs typeface="Calibri"/>
            </a:endParaRPr>
          </a:p>
        </p:txBody>
      </p:sp>
      <p:sp>
        <p:nvSpPr>
          <p:cNvPr id="5" name="Content Placeholder 4"/>
          <p:cNvSpPr>
            <a:spLocks noGrp="1"/>
          </p:cNvSpPr>
          <p:nvPr>
            <p:ph sz="half" idx="1"/>
          </p:nvPr>
        </p:nvSpPr>
        <p:spPr>
          <a:xfrm>
            <a:off x="1062959" y="1170716"/>
            <a:ext cx="2869559" cy="417637"/>
          </a:xfrm>
        </p:spPr>
        <p:txBody>
          <a:bodyPr>
            <a:normAutofit lnSpcReduction="10000"/>
          </a:bodyPr>
          <a:lstStyle/>
          <a:p>
            <a:pPr marL="0" indent="0" algn="ctr">
              <a:buNone/>
            </a:pPr>
            <a:r>
              <a:rPr lang="en-US" sz="2400" b="1" dirty="0" smtClean="0">
                <a:solidFill>
                  <a:schemeClr val="tx2"/>
                </a:solidFill>
              </a:rPr>
              <a:t> </a:t>
            </a:r>
            <a:endParaRPr lang="en-US" sz="2400" b="1" dirty="0">
              <a:solidFill>
                <a:schemeClr val="tx2"/>
              </a:solidFill>
            </a:endParaRPr>
          </a:p>
        </p:txBody>
      </p:sp>
      <p:sp>
        <p:nvSpPr>
          <p:cNvPr id="24" name="Rectangle 23"/>
          <p:cNvSpPr/>
          <p:nvPr/>
        </p:nvSpPr>
        <p:spPr>
          <a:xfrm>
            <a:off x="240804" y="1312730"/>
            <a:ext cx="4296437" cy="5355312"/>
          </a:xfrm>
          <a:prstGeom prst="rect">
            <a:avLst/>
          </a:prstGeom>
          <a:ln w="12700">
            <a:solidFill>
              <a:schemeClr val="tx2"/>
            </a:solidFill>
          </a:ln>
        </p:spPr>
        <p:txBody>
          <a:bodyPr wrap="square">
            <a:spAutoFit/>
          </a:bodyPr>
          <a:lstStyle/>
          <a:p>
            <a:pPr marL="285750" lvl="0" indent="-285750">
              <a:buFont typeface="Arial" panose="020B0604020202020204" pitchFamily="34" charset="0"/>
              <a:buChar char="•"/>
            </a:pPr>
            <a:r>
              <a:rPr lang="en-GB" dirty="0" smtClean="0"/>
              <a:t>To </a:t>
            </a:r>
            <a:r>
              <a:rPr lang="en-GB" dirty="0"/>
              <a:t>identify </a:t>
            </a:r>
            <a:r>
              <a:rPr lang="en-GB" dirty="0">
                <a:solidFill>
                  <a:srgbClr val="FF0000"/>
                </a:solidFill>
              </a:rPr>
              <a:t>the gaps and challenges which are not supported by existing </a:t>
            </a:r>
            <a:r>
              <a:rPr lang="en-GB" dirty="0"/>
              <a:t>and near future </a:t>
            </a:r>
            <a:r>
              <a:rPr lang="en-GB" dirty="0">
                <a:solidFill>
                  <a:srgbClr val="FF0000"/>
                </a:solidFill>
              </a:rPr>
              <a:t>technologies</a:t>
            </a:r>
            <a:r>
              <a:rPr lang="en-GB" dirty="0"/>
              <a:t> like 5G/IMT-2020, including new network layer or </a:t>
            </a:r>
            <a:r>
              <a:rPr lang="en-GB" dirty="0">
                <a:solidFill>
                  <a:srgbClr val="FF0000"/>
                </a:solidFill>
              </a:rPr>
              <a:t>new network architecture</a:t>
            </a:r>
            <a:r>
              <a:rPr lang="en-GB" dirty="0"/>
              <a:t>. </a:t>
            </a:r>
            <a:endParaRPr lang="en-US" dirty="0"/>
          </a:p>
          <a:p>
            <a:pPr marL="285750" lvl="0" indent="-285750">
              <a:buFont typeface="Arial" panose="020B0604020202020204" pitchFamily="34" charset="0"/>
              <a:buChar char="•"/>
            </a:pPr>
            <a:r>
              <a:rPr lang="en-GB" dirty="0"/>
              <a:t>To identify </a:t>
            </a:r>
            <a:r>
              <a:rPr lang="en-GB" dirty="0">
                <a:solidFill>
                  <a:srgbClr val="FF0000"/>
                </a:solidFill>
              </a:rPr>
              <a:t>performance targets </a:t>
            </a:r>
            <a:r>
              <a:rPr lang="en-GB" dirty="0"/>
              <a:t>of Network 2030 that is beyond the limitation of existing and near future networks including 5G/IMT-2020.</a:t>
            </a:r>
            <a:endParaRPr lang="en-US" dirty="0"/>
          </a:p>
          <a:p>
            <a:pPr marL="285750" lvl="0" indent="-285750">
              <a:buFont typeface="Arial" panose="020B0604020202020204" pitchFamily="34" charset="0"/>
              <a:buChar char="•"/>
            </a:pPr>
            <a:r>
              <a:rPr lang="en-GB" dirty="0"/>
              <a:t>To make a report on the definitions, </a:t>
            </a:r>
            <a:r>
              <a:rPr lang="en-GB" dirty="0">
                <a:solidFill>
                  <a:srgbClr val="FF0000"/>
                </a:solidFill>
              </a:rPr>
              <a:t>terminologies and taxonomy for Network 2030 </a:t>
            </a:r>
            <a:r>
              <a:rPr lang="en-GB" dirty="0"/>
              <a:t>and the relevant eco-system.</a:t>
            </a:r>
            <a:endParaRPr lang="en-US" dirty="0"/>
          </a:p>
          <a:p>
            <a:pPr marL="285750" indent="-285750">
              <a:buFont typeface="Arial" panose="020B0604020202020204" pitchFamily="34" charset="0"/>
              <a:buChar char="•"/>
            </a:pPr>
            <a:r>
              <a:rPr lang="en-GB" dirty="0"/>
              <a:t>To describe the potential architecture and framework of Network 2030</a:t>
            </a:r>
            <a:r>
              <a:rPr lang="en-GB" dirty="0" smtClean="0"/>
              <a:t>.</a:t>
            </a:r>
            <a:r>
              <a:rPr lang="en-GB" dirty="0"/>
              <a:t> </a:t>
            </a:r>
            <a:endParaRPr lang="en-GB" dirty="0" smtClean="0"/>
          </a:p>
          <a:p>
            <a:pPr marL="285750" indent="-285750">
              <a:buFont typeface="Arial" panose="020B0604020202020204" pitchFamily="34" charset="0"/>
              <a:buChar char="•"/>
            </a:pPr>
            <a:r>
              <a:rPr lang="en-GB" dirty="0" smtClean="0"/>
              <a:t>To </a:t>
            </a:r>
            <a:r>
              <a:rPr lang="en-GB" dirty="0"/>
              <a:t>analyse the </a:t>
            </a:r>
            <a:r>
              <a:rPr lang="en-GB" dirty="0">
                <a:solidFill>
                  <a:srgbClr val="FF0000"/>
                </a:solidFill>
              </a:rPr>
              <a:t>backward compatibility </a:t>
            </a:r>
            <a:r>
              <a:rPr lang="en-GB" dirty="0"/>
              <a:t>and steps towards Network 2030, based on existing and near future networks including 5G/IMT-2020.</a:t>
            </a:r>
            <a:endParaRPr lang="en-US" dirty="0"/>
          </a:p>
          <a:p>
            <a:pPr marL="285750" lvl="0" indent="-285750">
              <a:buFont typeface="Arial" panose="020B0604020202020204" pitchFamily="34" charset="0"/>
              <a:buChar char="•"/>
            </a:pPr>
            <a:endParaRPr lang="en-US" dirty="0"/>
          </a:p>
        </p:txBody>
      </p:sp>
      <p:cxnSp>
        <p:nvCxnSpPr>
          <p:cNvPr id="14" name="Straight Connector 13"/>
          <p:cNvCxnSpPr/>
          <p:nvPr/>
        </p:nvCxnSpPr>
        <p:spPr>
          <a:xfrm flipH="1">
            <a:off x="4815788" y="1392289"/>
            <a:ext cx="6658" cy="4442601"/>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5100993" y="1460204"/>
            <a:ext cx="3985857" cy="3970318"/>
          </a:xfrm>
          <a:prstGeom prst="rect">
            <a:avLst/>
          </a:prstGeom>
          <a:solidFill>
            <a:schemeClr val="bg1"/>
          </a:solidFill>
          <a:ln>
            <a:solidFill>
              <a:schemeClr val="tx2"/>
            </a:solidFill>
          </a:ln>
        </p:spPr>
        <p:txBody>
          <a:bodyPr wrap="square">
            <a:spAutoFit/>
          </a:bodyPr>
          <a:lstStyle/>
          <a:p>
            <a:pPr marL="285750" lvl="0" indent="-285750">
              <a:buFont typeface="Arial" panose="020B0604020202020204" pitchFamily="34" charset="0"/>
              <a:buChar char="•"/>
            </a:pPr>
            <a:r>
              <a:rPr lang="en-GB" dirty="0" smtClean="0"/>
              <a:t>To </a:t>
            </a:r>
            <a:r>
              <a:rPr lang="en-GB" dirty="0"/>
              <a:t>study the </a:t>
            </a:r>
            <a:r>
              <a:rPr lang="en-GB" dirty="0">
                <a:solidFill>
                  <a:srgbClr val="FF0000"/>
                </a:solidFill>
              </a:rPr>
              <a:t>future scenarios and use cases</a:t>
            </a:r>
            <a:r>
              <a:rPr lang="en-GB" dirty="0"/>
              <a:t>. </a:t>
            </a:r>
            <a:endParaRPr lang="en-US" dirty="0"/>
          </a:p>
          <a:p>
            <a:pPr marL="285750" lvl="0" indent="-285750">
              <a:buFont typeface="Arial" panose="020B0604020202020204" pitchFamily="34" charset="0"/>
              <a:buChar char="•"/>
            </a:pPr>
            <a:r>
              <a:rPr lang="en-GB" dirty="0"/>
              <a:t>To draft a report on describing the </a:t>
            </a:r>
            <a:r>
              <a:rPr lang="en-GB" dirty="0">
                <a:solidFill>
                  <a:srgbClr val="FF0000"/>
                </a:solidFill>
              </a:rPr>
              <a:t>standardization gaps </a:t>
            </a:r>
            <a:r>
              <a:rPr lang="en-GB" dirty="0"/>
              <a:t>for ITU-T study groups.</a:t>
            </a:r>
            <a:endParaRPr lang="en-US" dirty="0"/>
          </a:p>
          <a:p>
            <a:pPr marL="285750" lvl="0" indent="-285750">
              <a:buFont typeface="Arial" panose="020B0604020202020204" pitchFamily="34" charset="0"/>
              <a:buChar char="•"/>
            </a:pPr>
            <a:r>
              <a:rPr lang="en-GB" dirty="0"/>
              <a:t>To organise thematic workshops and forums on Network 2030, which will bring together all stakeholders, and promote the FG activities and encourage both ITU members and non-ITU members to jointly contribute on this work.</a:t>
            </a:r>
            <a:endParaRPr lang="en-US" dirty="0"/>
          </a:p>
          <a:p>
            <a:pPr marL="285750" lvl="0" indent="-285750">
              <a:buFont typeface="Arial" panose="020B0604020202020204" pitchFamily="34" charset="0"/>
              <a:buChar char="•"/>
            </a:pPr>
            <a:r>
              <a:rPr lang="en-GB" dirty="0"/>
              <a:t>To make liaison with other SDOs, such as ETSI specific ISGs, IETF, IRTF.</a:t>
            </a:r>
            <a:endParaRPr lang="en-US" dirty="0"/>
          </a:p>
        </p:txBody>
      </p:sp>
      <p:sp>
        <p:nvSpPr>
          <p:cNvPr id="18" name="Rectangle 17"/>
          <p:cNvSpPr/>
          <p:nvPr/>
        </p:nvSpPr>
        <p:spPr>
          <a:xfrm>
            <a:off x="2042843" y="5580975"/>
            <a:ext cx="3779350" cy="507831"/>
          </a:xfrm>
          <a:prstGeom prst="rect">
            <a:avLst/>
          </a:prstGeom>
        </p:spPr>
        <p:txBody>
          <a:bodyPr wrap="square">
            <a:spAutoFit/>
          </a:bodyPr>
          <a:lstStyle/>
          <a:p>
            <a:pPr algn="ctr" defTabSz="685800"/>
            <a:r>
              <a:rPr lang="en-US" sz="1350" dirty="0" smtClean="0">
                <a:solidFill>
                  <a:srgbClr val="44546A"/>
                </a:solidFill>
                <a:latin typeface="Calibri" panose="020F0502020204030204"/>
              </a:rPr>
              <a:t> </a:t>
            </a:r>
            <a:endParaRPr lang="en-US" sz="1350" dirty="0">
              <a:solidFill>
                <a:srgbClr val="44546A"/>
              </a:solidFill>
              <a:latin typeface="Calibri" panose="020F0502020204030204"/>
            </a:endParaRPr>
          </a:p>
          <a:p>
            <a:pPr defTabSz="685800"/>
            <a:endParaRPr lang="en-GB" sz="1350" dirty="0">
              <a:solidFill>
                <a:prstClr val="black"/>
              </a:solidFill>
              <a:latin typeface="Calibri" panose="020F0502020204030204"/>
            </a:endParaRPr>
          </a:p>
        </p:txBody>
      </p:sp>
      <p:sp>
        <p:nvSpPr>
          <p:cNvPr id="35" name="Rectangle 34"/>
          <p:cNvSpPr/>
          <p:nvPr/>
        </p:nvSpPr>
        <p:spPr>
          <a:xfrm>
            <a:off x="5421745" y="3990386"/>
            <a:ext cx="3067776" cy="646331"/>
          </a:xfrm>
          <a:prstGeom prst="rect">
            <a:avLst/>
          </a:prstGeom>
        </p:spPr>
        <p:txBody>
          <a:bodyPr wrap="square">
            <a:spAutoFit/>
          </a:bodyPr>
          <a:lstStyle/>
          <a:p>
            <a:pPr defTabSz="685800">
              <a:spcBef>
                <a:spcPts val="900"/>
              </a:spcBef>
            </a:pPr>
            <a:endParaRPr lang="en-GB" sz="1500" b="1" dirty="0" smtClean="0">
              <a:solidFill>
                <a:srgbClr val="44546A"/>
              </a:solidFill>
              <a:latin typeface="Calibri" panose="020F0502020204030204"/>
            </a:endParaRPr>
          </a:p>
          <a:p>
            <a:pPr defTabSz="685800">
              <a:spcBef>
                <a:spcPts val="900"/>
              </a:spcBef>
            </a:pPr>
            <a:endParaRPr lang="en-GB" sz="1350" b="1" dirty="0" smtClean="0">
              <a:solidFill>
                <a:srgbClr val="44546A"/>
              </a:solidFill>
              <a:latin typeface="Calibri" panose="020F0502020204030204"/>
            </a:endParaRPr>
          </a:p>
        </p:txBody>
      </p:sp>
      <p:sp>
        <p:nvSpPr>
          <p:cNvPr id="2" name="Slide Number Placeholder 1"/>
          <p:cNvSpPr>
            <a:spLocks noGrp="1"/>
          </p:cNvSpPr>
          <p:nvPr>
            <p:ph type="sldNum" sz="quarter" idx="12"/>
          </p:nvPr>
        </p:nvSpPr>
        <p:spPr>
          <a:xfrm>
            <a:off x="6432121" y="6356351"/>
            <a:ext cx="2057400" cy="365125"/>
          </a:xfrm>
        </p:spPr>
        <p:txBody>
          <a:bodyPr/>
          <a:lstStyle/>
          <a:p>
            <a:fld id="{58209505-0CE1-4F35-9E99-1C1B0C6865C2}" type="slidenum">
              <a:rPr lang="en-US" smtClean="0"/>
              <a:pPr/>
              <a:t>3</a:t>
            </a:fld>
            <a:endParaRPr lang="en-US"/>
          </a:p>
        </p:txBody>
      </p:sp>
      <p:pic>
        <p:nvPicPr>
          <p:cNvPr id="11" name="Picture 10"/>
          <p:cNvPicPr>
            <a:picLocks noChangeAspect="1"/>
          </p:cNvPicPr>
          <p:nvPr/>
        </p:nvPicPr>
        <p:blipFill>
          <a:blip r:embed="rId3"/>
          <a:stretch>
            <a:fillRect/>
          </a:stretch>
        </p:blipFill>
        <p:spPr>
          <a:xfrm>
            <a:off x="7978376" y="562000"/>
            <a:ext cx="875771" cy="437885"/>
          </a:xfrm>
          <a:prstGeom prst="rect">
            <a:avLst/>
          </a:prstGeom>
        </p:spPr>
      </p:pic>
    </p:spTree>
    <p:extLst>
      <p:ext uri="{BB962C8B-B14F-4D97-AF65-F5344CB8AC3E}">
        <p14:creationId xmlns:p14="http://schemas.microsoft.com/office/powerpoint/2010/main" val="691510230"/>
      </p:ext>
    </p:extLst>
  </p:cSld>
  <p:clrMapOvr>
    <a:masterClrMapping/>
  </p:clrMapOvr>
  <p:transition spd="slow" advTm="10000">
    <p:pull dir="l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66"/>
            <a:ext cx="8229600" cy="1143000"/>
          </a:xfrm>
        </p:spPr>
        <p:txBody>
          <a:bodyPr>
            <a:normAutofit fontScale="90000"/>
          </a:bodyPr>
          <a:lstStyle/>
          <a:p>
            <a:r>
              <a:rPr lang="en-US" sz="3600" dirty="0" smtClean="0"/>
              <a:t/>
            </a:r>
            <a:br>
              <a:rPr lang="en-US" sz="3600" dirty="0" smtClean="0"/>
            </a:br>
            <a:r>
              <a:rPr lang="en-US" sz="3600" dirty="0"/>
              <a:t/>
            </a:r>
            <a:br>
              <a:rPr lang="en-US" sz="3600" dirty="0"/>
            </a:br>
            <a:r>
              <a:rPr lang="en-US" sz="4000" dirty="0" smtClean="0"/>
              <a:t>Looking at the future</a:t>
            </a:r>
            <a:r>
              <a:rPr lang="en-US" sz="3600" dirty="0" smtClean="0"/>
              <a:t/>
            </a:r>
            <a:br>
              <a:rPr lang="en-US" sz="3600" dirty="0" smtClean="0"/>
            </a:br>
            <a:r>
              <a:rPr lang="en-US" sz="3600" dirty="0" smtClean="0"/>
              <a:t/>
            </a:r>
            <a:br>
              <a:rPr lang="en-US" sz="3600" dirty="0" smtClean="0"/>
            </a:br>
            <a:endParaRPr lang="en-US" sz="3600" dirty="0"/>
          </a:p>
        </p:txBody>
      </p:sp>
      <p:sp>
        <p:nvSpPr>
          <p:cNvPr id="3" name="Content Placeholder 2"/>
          <p:cNvSpPr>
            <a:spLocks noGrp="1"/>
          </p:cNvSpPr>
          <p:nvPr>
            <p:ph idx="1"/>
          </p:nvPr>
        </p:nvSpPr>
        <p:spPr>
          <a:xfrm>
            <a:off x="152400" y="1156447"/>
            <a:ext cx="8884023" cy="4851400"/>
          </a:xfrm>
        </p:spPr>
        <p:txBody>
          <a:bodyPr>
            <a:noAutofit/>
          </a:bodyPr>
          <a:lstStyle/>
          <a:p>
            <a:pPr lvl="0"/>
            <a:endParaRPr lang="en-US" sz="2000" dirty="0" smtClean="0">
              <a:solidFill>
                <a:schemeClr val="tx1"/>
              </a:solidFill>
            </a:endParaRPr>
          </a:p>
          <a:p>
            <a:pPr lvl="0"/>
            <a:endParaRPr lang="en-US" sz="2000" dirty="0">
              <a:solidFill>
                <a:schemeClr val="tx1"/>
              </a:solidFill>
            </a:endParaRPr>
          </a:p>
          <a:p>
            <a:pPr lvl="0"/>
            <a:r>
              <a:rPr lang="en-US" sz="2000" dirty="0" smtClean="0">
                <a:solidFill>
                  <a:schemeClr val="tx1"/>
                </a:solidFill>
              </a:rPr>
              <a:t>Astronomical </a:t>
            </a:r>
            <a:r>
              <a:rPr lang="en-US" sz="2000" dirty="0">
                <a:solidFill>
                  <a:schemeClr val="tx1"/>
                </a:solidFill>
              </a:rPr>
              <a:t>amount of connections beyond the limitation of current and near future networks including </a:t>
            </a:r>
            <a:r>
              <a:rPr lang="en-US" sz="2000" dirty="0" smtClean="0">
                <a:solidFill>
                  <a:schemeClr val="tx1"/>
                </a:solidFill>
              </a:rPr>
              <a:t>5G/IMT-2020</a:t>
            </a:r>
            <a:endParaRPr lang="en-US" sz="2000" dirty="0">
              <a:solidFill>
                <a:schemeClr val="tx1"/>
              </a:solidFill>
            </a:endParaRPr>
          </a:p>
          <a:p>
            <a:pPr lvl="0"/>
            <a:r>
              <a:rPr lang="en-US" sz="2000" dirty="0">
                <a:solidFill>
                  <a:schemeClr val="tx1"/>
                </a:solidFill>
              </a:rPr>
              <a:t>Very-high throughput to support explosive bandwidth-intensive future applications beyond the limitation of current and near future networks including </a:t>
            </a:r>
            <a:r>
              <a:rPr lang="en-US" sz="2000" dirty="0" smtClean="0">
                <a:solidFill>
                  <a:schemeClr val="tx1"/>
                </a:solidFill>
              </a:rPr>
              <a:t>5G/IMT-2020</a:t>
            </a:r>
            <a:endParaRPr lang="en-US" sz="2000" dirty="0">
              <a:solidFill>
                <a:schemeClr val="tx1"/>
              </a:solidFill>
            </a:endParaRPr>
          </a:p>
          <a:p>
            <a:pPr lvl="0"/>
            <a:r>
              <a:rPr lang="en-US" sz="2000" dirty="0">
                <a:solidFill>
                  <a:schemeClr val="tx1"/>
                </a:solidFill>
              </a:rPr>
              <a:t>Super-ultra-low latency networking, with deterministic guarantee beyond the limitation of current and near future networks including </a:t>
            </a:r>
            <a:r>
              <a:rPr lang="en-US" sz="2000" dirty="0" smtClean="0">
                <a:solidFill>
                  <a:schemeClr val="tx1"/>
                </a:solidFill>
              </a:rPr>
              <a:t>5G/IMT-2020 </a:t>
            </a:r>
            <a:endParaRPr lang="en-US" sz="2000" dirty="0">
              <a:solidFill>
                <a:schemeClr val="tx1"/>
              </a:solidFill>
            </a:endParaRPr>
          </a:p>
          <a:p>
            <a:pPr lvl="0"/>
            <a:r>
              <a:rPr lang="en-US" sz="2000" dirty="0">
                <a:solidFill>
                  <a:schemeClr val="tx1"/>
                </a:solidFill>
              </a:rPr>
              <a:t>Trustable network </a:t>
            </a:r>
            <a:r>
              <a:rPr lang="en-US" sz="2000" dirty="0" smtClean="0">
                <a:solidFill>
                  <a:schemeClr val="tx1"/>
                </a:solidFill>
              </a:rPr>
              <a:t>infrastructure</a:t>
            </a:r>
            <a:endParaRPr lang="en-US" sz="2000" dirty="0">
              <a:solidFill>
                <a:schemeClr val="tx1"/>
              </a:solidFill>
            </a:endParaRPr>
          </a:p>
          <a:p>
            <a:r>
              <a:rPr lang="en-US" sz="2000" dirty="0">
                <a:solidFill>
                  <a:schemeClr val="tx1"/>
                </a:solidFill>
              </a:rPr>
              <a:t>Human safety and privacy centric reliable networking </a:t>
            </a:r>
            <a:r>
              <a:rPr lang="en-US" sz="2000" dirty="0" smtClean="0">
                <a:solidFill>
                  <a:schemeClr val="tx1"/>
                </a:solidFill>
              </a:rPr>
              <a:t>mechanism</a:t>
            </a:r>
            <a:endParaRPr lang="en-US" sz="1000" dirty="0" smtClean="0">
              <a:solidFill>
                <a:schemeClr val="tx1"/>
              </a:solidFill>
            </a:endParaRPr>
          </a:p>
        </p:txBody>
      </p:sp>
      <p:sp>
        <p:nvSpPr>
          <p:cNvPr id="4" name="Slide Number Placeholder 3"/>
          <p:cNvSpPr>
            <a:spLocks noGrp="1"/>
          </p:cNvSpPr>
          <p:nvPr>
            <p:ph type="sldNum" sz="quarter" idx="12"/>
          </p:nvPr>
        </p:nvSpPr>
        <p:spPr/>
        <p:txBody>
          <a:bodyPr/>
          <a:lstStyle/>
          <a:p>
            <a:fld id="{283C63E4-F9BE-C24A-B4FF-309EB18BA564}" type="slidenum">
              <a:rPr lang="en-US" smtClean="0"/>
              <a:pPr/>
              <a:t>4</a:t>
            </a:fld>
            <a:endParaRPr lang="en-US"/>
          </a:p>
        </p:txBody>
      </p:sp>
    </p:spTree>
    <p:extLst>
      <p:ext uri="{BB962C8B-B14F-4D97-AF65-F5344CB8AC3E}">
        <p14:creationId xmlns:p14="http://schemas.microsoft.com/office/powerpoint/2010/main" val="1437459549"/>
      </p:ext>
    </p:extLst>
  </p:cSld>
  <p:clrMapOvr>
    <a:masterClrMapping/>
  </p:clrMapOvr>
  <p:transition spd="slow" advTm="10000">
    <p:pull dir="l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66"/>
            <a:ext cx="8229600" cy="1143000"/>
          </a:xfrm>
        </p:spPr>
        <p:txBody>
          <a:bodyPr>
            <a:normAutofit/>
          </a:bodyPr>
          <a:lstStyle/>
          <a:p>
            <a:r>
              <a:rPr lang="en-US" sz="3600" dirty="0" smtClean="0"/>
              <a:t>Vector of research</a:t>
            </a:r>
            <a:endParaRPr lang="en-US" sz="3600" dirty="0"/>
          </a:p>
        </p:txBody>
      </p:sp>
      <p:sp>
        <p:nvSpPr>
          <p:cNvPr id="3" name="Content Placeholder 2"/>
          <p:cNvSpPr>
            <a:spLocks noGrp="1"/>
          </p:cNvSpPr>
          <p:nvPr>
            <p:ph idx="1"/>
          </p:nvPr>
        </p:nvSpPr>
        <p:spPr>
          <a:xfrm>
            <a:off x="152400" y="1156447"/>
            <a:ext cx="8884023" cy="4851400"/>
          </a:xfrm>
        </p:spPr>
        <p:txBody>
          <a:bodyPr>
            <a:noAutofit/>
          </a:bodyPr>
          <a:lstStyle/>
          <a:p>
            <a:pPr lvl="0" hangingPunct="0"/>
            <a:endParaRPr lang="en-US" sz="2000" dirty="0" smtClean="0">
              <a:solidFill>
                <a:schemeClr val="tx1"/>
              </a:solidFill>
            </a:endParaRPr>
          </a:p>
          <a:p>
            <a:pPr lvl="0" hangingPunct="0"/>
            <a:r>
              <a:rPr lang="en-US" sz="2000" dirty="0" smtClean="0">
                <a:solidFill>
                  <a:schemeClr val="tx1"/>
                </a:solidFill>
              </a:rPr>
              <a:t>New </a:t>
            </a:r>
            <a:r>
              <a:rPr lang="en-US" sz="2000" dirty="0">
                <a:solidFill>
                  <a:schemeClr val="tx1"/>
                </a:solidFill>
              </a:rPr>
              <a:t>Media</a:t>
            </a:r>
          </a:p>
          <a:p>
            <a:pPr lvl="1" hangingPunct="0"/>
            <a:r>
              <a:rPr lang="en-US" sz="1800" dirty="0">
                <a:solidFill>
                  <a:schemeClr val="tx1"/>
                </a:solidFill>
              </a:rPr>
              <a:t>Holograms</a:t>
            </a:r>
          </a:p>
          <a:p>
            <a:pPr lvl="1" hangingPunct="0"/>
            <a:r>
              <a:rPr lang="en-US" sz="1800" dirty="0" err="1">
                <a:solidFill>
                  <a:schemeClr val="tx1"/>
                </a:solidFill>
              </a:rPr>
              <a:t>Holosenses</a:t>
            </a:r>
            <a:endParaRPr lang="en-US" sz="1800" dirty="0">
              <a:solidFill>
                <a:schemeClr val="tx1"/>
              </a:solidFill>
            </a:endParaRPr>
          </a:p>
          <a:p>
            <a:pPr lvl="1" hangingPunct="0"/>
            <a:r>
              <a:rPr lang="en-US" sz="1800" dirty="0">
                <a:solidFill>
                  <a:schemeClr val="tx1"/>
                </a:solidFill>
              </a:rPr>
              <a:t>Qualitative digitalization</a:t>
            </a:r>
          </a:p>
          <a:p>
            <a:pPr lvl="0" hangingPunct="0"/>
            <a:r>
              <a:rPr lang="en-US" sz="2000" dirty="0">
                <a:solidFill>
                  <a:schemeClr val="tx1"/>
                </a:solidFill>
              </a:rPr>
              <a:t>New Services</a:t>
            </a:r>
          </a:p>
          <a:p>
            <a:pPr lvl="1" hangingPunct="0"/>
            <a:r>
              <a:rPr lang="en-US" sz="1800" dirty="0">
                <a:solidFill>
                  <a:schemeClr val="tx1"/>
                </a:solidFill>
              </a:rPr>
              <a:t>Latency-Guaranteed Services (in-time and on-time)</a:t>
            </a:r>
          </a:p>
          <a:p>
            <a:pPr lvl="1" hangingPunct="0"/>
            <a:r>
              <a:rPr lang="en-US" sz="1800" dirty="0">
                <a:solidFill>
                  <a:schemeClr val="tx1"/>
                </a:solidFill>
              </a:rPr>
              <a:t>Throughput Guaranteed Services</a:t>
            </a:r>
          </a:p>
          <a:p>
            <a:pPr lvl="1" hangingPunct="0"/>
            <a:r>
              <a:rPr lang="en-US" sz="1800" dirty="0">
                <a:solidFill>
                  <a:schemeClr val="tx1"/>
                </a:solidFill>
              </a:rPr>
              <a:t>Holographic Teleport</a:t>
            </a:r>
          </a:p>
          <a:p>
            <a:pPr lvl="0" hangingPunct="0"/>
            <a:r>
              <a:rPr lang="en-US" sz="2000" dirty="0">
                <a:solidFill>
                  <a:schemeClr val="tx1"/>
                </a:solidFill>
              </a:rPr>
              <a:t>New Architectures/Infrastructures</a:t>
            </a:r>
          </a:p>
          <a:p>
            <a:pPr lvl="1" hangingPunct="0"/>
            <a:r>
              <a:rPr lang="en-US" sz="1800" dirty="0">
                <a:solidFill>
                  <a:schemeClr val="tx1"/>
                </a:solidFill>
              </a:rPr>
              <a:t>Convergence of Terrestrial and Space Networks</a:t>
            </a:r>
          </a:p>
          <a:p>
            <a:pPr lvl="1" hangingPunct="0"/>
            <a:r>
              <a:rPr lang="en-US" sz="1800" dirty="0">
                <a:solidFill>
                  <a:schemeClr val="tx1"/>
                </a:solidFill>
              </a:rPr>
              <a:t>Trustable Infrastructure</a:t>
            </a:r>
          </a:p>
          <a:p>
            <a:pPr lvl="1" hangingPunct="0"/>
            <a:r>
              <a:rPr lang="en-US" sz="1800" dirty="0">
                <a:solidFill>
                  <a:schemeClr val="tx1"/>
                </a:solidFill>
              </a:rPr>
              <a:t>Federated network architecture</a:t>
            </a:r>
          </a:p>
          <a:p>
            <a:pPr lvl="0"/>
            <a:endParaRPr lang="en-US" sz="1000" dirty="0" smtClean="0"/>
          </a:p>
        </p:txBody>
      </p:sp>
      <p:sp>
        <p:nvSpPr>
          <p:cNvPr id="4" name="Slide Number Placeholder 3"/>
          <p:cNvSpPr>
            <a:spLocks noGrp="1"/>
          </p:cNvSpPr>
          <p:nvPr>
            <p:ph type="sldNum" sz="quarter" idx="12"/>
          </p:nvPr>
        </p:nvSpPr>
        <p:spPr/>
        <p:txBody>
          <a:bodyPr/>
          <a:lstStyle/>
          <a:p>
            <a:fld id="{283C63E4-F9BE-C24A-B4FF-309EB18BA564}" type="slidenum">
              <a:rPr lang="en-US" smtClean="0"/>
              <a:pPr/>
              <a:t>5</a:t>
            </a:fld>
            <a:endParaRPr lang="en-US"/>
          </a:p>
        </p:txBody>
      </p:sp>
    </p:spTree>
    <p:extLst>
      <p:ext uri="{BB962C8B-B14F-4D97-AF65-F5344CB8AC3E}">
        <p14:creationId xmlns:p14="http://schemas.microsoft.com/office/powerpoint/2010/main" val="2308342264"/>
      </p:ext>
    </p:extLst>
  </p:cSld>
  <p:clrMapOvr>
    <a:masterClrMapping/>
  </p:clrMapOvr>
  <p:transition spd="slow" advTm="10000">
    <p:pull dir="l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01"/>
            <a:ext cx="8229600" cy="1143000"/>
          </a:xfrm>
        </p:spPr>
        <p:txBody>
          <a:bodyPr>
            <a:normAutofit/>
          </a:bodyPr>
          <a:lstStyle/>
          <a:p>
            <a:r>
              <a:rPr lang="en-US" dirty="0" smtClean="0"/>
              <a:t>Focus Group Structure</a:t>
            </a:r>
            <a:endParaRPr lang="en-US" sz="4000" dirty="0"/>
          </a:p>
        </p:txBody>
      </p:sp>
      <p:graphicFrame>
        <p:nvGraphicFramePr>
          <p:cNvPr id="3" name="Diagram 2">
            <a:extLst>
              <a:ext uri="{FF2B5EF4-FFF2-40B4-BE49-F238E27FC236}">
                <a16:creationId xmlns:a16="http://schemas.microsoft.com/office/drawing/2014/main" id="{68077808-5C91-5F49-BC08-ADF8B375D725}"/>
              </a:ext>
            </a:extLst>
          </p:cNvPr>
          <p:cNvGraphicFramePr/>
          <p:nvPr>
            <p:extLst>
              <p:ext uri="{D42A27DB-BD31-4B8C-83A1-F6EECF244321}">
                <p14:modId xmlns:p14="http://schemas.microsoft.com/office/powerpoint/2010/main" val="85454994"/>
              </p:ext>
            </p:extLst>
          </p:nvPr>
        </p:nvGraphicFramePr>
        <p:xfrm>
          <a:off x="321295" y="1048871"/>
          <a:ext cx="11032505" cy="57284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4">
            <a:extLst>
              <a:ext uri="{FF2B5EF4-FFF2-40B4-BE49-F238E27FC236}">
                <a16:creationId xmlns:a16="http://schemas.microsoft.com/office/drawing/2014/main" id="{7CFF5768-621F-4CF6-817D-7FD77722C704}"/>
              </a:ext>
            </a:extLst>
          </p:cNvPr>
          <p:cNvSpPr>
            <a:spLocks noGrp="1"/>
          </p:cNvSpPr>
          <p:nvPr>
            <p:ph type="sldNum" sz="quarter" idx="12"/>
          </p:nvPr>
        </p:nvSpPr>
        <p:spPr>
          <a:xfrm>
            <a:off x="8610600" y="6356350"/>
            <a:ext cx="2743200" cy="365125"/>
          </a:xfrm>
        </p:spPr>
        <p:txBody>
          <a:bodyPr/>
          <a:lstStyle/>
          <a:p>
            <a:fld id="{A0168290-985B-5946-AE74-1A88425EFCE7}" type="slidenum">
              <a:rPr lang="en-US" smtClean="0"/>
              <a:pPr/>
              <a:t>6</a:t>
            </a:fld>
            <a:endParaRPr lang="en-US"/>
          </a:p>
        </p:txBody>
      </p:sp>
      <p:cxnSp>
        <p:nvCxnSpPr>
          <p:cNvPr id="6" name="Straight Connector 5"/>
          <p:cNvCxnSpPr/>
          <p:nvPr/>
        </p:nvCxnSpPr>
        <p:spPr>
          <a:xfrm>
            <a:off x="4857750" y="4722019"/>
            <a:ext cx="7144" cy="1450181"/>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4857750" y="6172200"/>
            <a:ext cx="321469" cy="0"/>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4849415" y="5456634"/>
            <a:ext cx="321469" cy="0"/>
          </a:xfrm>
          <a:prstGeom prst="line">
            <a:avLst/>
          </a:prstGeom>
          <a:ln>
            <a:solidFill>
              <a:srgbClr val="7030A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63967742"/>
      </p:ext>
    </p:extLst>
  </p:cSld>
  <p:clrMapOvr>
    <a:masterClrMapping/>
  </p:clrMapOvr>
  <p:transition spd="slow" advTm="10000">
    <p:pull dir="l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66"/>
            <a:ext cx="8229600" cy="1143000"/>
          </a:xfrm>
        </p:spPr>
        <p:txBody>
          <a:bodyPr>
            <a:normAutofit/>
          </a:bodyPr>
          <a:lstStyle/>
          <a:p>
            <a:r>
              <a:rPr lang="en-US" sz="3600" dirty="0" smtClean="0"/>
              <a:t>Generic deliverables plan</a:t>
            </a:r>
            <a:endParaRPr lang="en-US" sz="3600" dirty="0"/>
          </a:p>
        </p:txBody>
      </p:sp>
      <p:sp>
        <p:nvSpPr>
          <p:cNvPr id="3" name="Content Placeholder 2"/>
          <p:cNvSpPr>
            <a:spLocks noGrp="1"/>
          </p:cNvSpPr>
          <p:nvPr>
            <p:ph idx="1"/>
          </p:nvPr>
        </p:nvSpPr>
        <p:spPr>
          <a:xfrm>
            <a:off x="224444" y="1156446"/>
            <a:ext cx="8312727" cy="2916789"/>
          </a:xfrm>
        </p:spPr>
        <p:txBody>
          <a:bodyPr>
            <a:noAutofit/>
          </a:bodyPr>
          <a:lstStyle/>
          <a:p>
            <a:pPr>
              <a:buFont typeface="Arial" panose="020B0604020202020204" pitchFamily="34" charset="0"/>
              <a:buChar char="•"/>
            </a:pPr>
            <a:endParaRPr lang="en-US" sz="1600" b="1" dirty="0" smtClean="0">
              <a:solidFill>
                <a:schemeClr val="tx1"/>
              </a:solidFill>
            </a:endParaRPr>
          </a:p>
          <a:p>
            <a:pPr>
              <a:buFont typeface="Arial" panose="020B0604020202020204" pitchFamily="34" charset="0"/>
              <a:buChar char="•"/>
            </a:pPr>
            <a:endParaRPr lang="en-US" sz="1800" b="1" dirty="0">
              <a:solidFill>
                <a:schemeClr val="tx1"/>
              </a:solidFill>
            </a:endParaRPr>
          </a:p>
          <a:p>
            <a:pPr>
              <a:buFont typeface="Arial" panose="020B0604020202020204" pitchFamily="34" charset="0"/>
              <a:buChar char="•"/>
            </a:pPr>
            <a:r>
              <a:rPr lang="en-US" sz="2400" b="1" dirty="0" smtClean="0">
                <a:solidFill>
                  <a:schemeClr val="tx1"/>
                </a:solidFill>
              </a:rPr>
              <a:t>GAP</a:t>
            </a:r>
            <a:r>
              <a:rPr lang="en-US" sz="2400" b="1" dirty="0">
                <a:solidFill>
                  <a:schemeClr val="tx1"/>
                </a:solidFill>
              </a:rPr>
              <a:t>: </a:t>
            </a:r>
            <a:r>
              <a:rPr lang="en-US" sz="2400" dirty="0">
                <a:solidFill>
                  <a:schemeClr val="tx1"/>
                </a:solidFill>
              </a:rPr>
              <a:t>Gap analysis (gaps and challenges), towards a Standardization Gap Report for ITU-T Study Groups</a:t>
            </a:r>
          </a:p>
          <a:p>
            <a:pPr>
              <a:buFont typeface="Arial" panose="020B0604020202020204" pitchFamily="34" charset="0"/>
              <a:buChar char="•"/>
            </a:pPr>
            <a:r>
              <a:rPr lang="en-US" sz="2400" b="1" dirty="0">
                <a:solidFill>
                  <a:schemeClr val="tx1"/>
                </a:solidFill>
              </a:rPr>
              <a:t>UC</a:t>
            </a:r>
            <a:r>
              <a:rPr lang="en-US" sz="2400" b="1" dirty="0" smtClean="0">
                <a:solidFill>
                  <a:schemeClr val="tx1"/>
                </a:solidFill>
              </a:rPr>
              <a:t>: </a:t>
            </a:r>
            <a:r>
              <a:rPr lang="en-US" sz="2400" dirty="0" smtClean="0">
                <a:solidFill>
                  <a:schemeClr val="tx1"/>
                </a:solidFill>
              </a:rPr>
              <a:t>Use </a:t>
            </a:r>
            <a:r>
              <a:rPr lang="en-US" sz="2400" dirty="0">
                <a:solidFill>
                  <a:schemeClr val="tx1"/>
                </a:solidFill>
              </a:rPr>
              <a:t>Cases and Future Scenarios </a:t>
            </a:r>
            <a:r>
              <a:rPr lang="en-US" sz="2400" i="1" dirty="0">
                <a:solidFill>
                  <a:schemeClr val="tx1"/>
                </a:solidFill>
              </a:rPr>
              <a:t>(including requirements)</a:t>
            </a:r>
            <a:r>
              <a:rPr lang="en-US" sz="2400" dirty="0">
                <a:solidFill>
                  <a:schemeClr val="tx1"/>
                </a:solidFill>
              </a:rPr>
              <a:t> </a:t>
            </a:r>
          </a:p>
          <a:p>
            <a:pPr>
              <a:buFont typeface="Arial" panose="020B0604020202020204" pitchFamily="34" charset="0"/>
              <a:buChar char="•"/>
            </a:pPr>
            <a:r>
              <a:rPr lang="en-US" sz="2400" b="1" dirty="0">
                <a:solidFill>
                  <a:schemeClr val="tx1"/>
                </a:solidFill>
              </a:rPr>
              <a:t>PDT: </a:t>
            </a:r>
            <a:r>
              <a:rPr lang="en-US" sz="2400" dirty="0">
                <a:solidFill>
                  <a:schemeClr val="tx1"/>
                </a:solidFill>
              </a:rPr>
              <a:t>Performance and design targets 2030</a:t>
            </a:r>
          </a:p>
          <a:p>
            <a:pPr>
              <a:buFont typeface="Arial" panose="020B0604020202020204" pitchFamily="34" charset="0"/>
              <a:buChar char="•"/>
            </a:pPr>
            <a:r>
              <a:rPr lang="en-US" sz="2400" b="1" dirty="0">
                <a:solidFill>
                  <a:schemeClr val="tx1"/>
                </a:solidFill>
              </a:rPr>
              <a:t>AF</a:t>
            </a:r>
            <a:r>
              <a:rPr lang="en-US" sz="2400" b="1" dirty="0" smtClean="0">
                <a:solidFill>
                  <a:schemeClr val="tx1"/>
                </a:solidFill>
              </a:rPr>
              <a:t>: </a:t>
            </a:r>
            <a:r>
              <a:rPr lang="en-US" sz="2400" dirty="0" smtClean="0">
                <a:solidFill>
                  <a:schemeClr val="tx1"/>
                </a:solidFill>
              </a:rPr>
              <a:t>Architecture </a:t>
            </a:r>
            <a:r>
              <a:rPr lang="en-US" sz="2400" dirty="0">
                <a:solidFill>
                  <a:schemeClr val="tx1"/>
                </a:solidFill>
              </a:rPr>
              <a:t>and Framework, including backward compatibility </a:t>
            </a:r>
          </a:p>
          <a:p>
            <a:pPr>
              <a:buFont typeface="Arial" panose="020B0604020202020204" pitchFamily="34" charset="0"/>
              <a:buChar char="•"/>
            </a:pPr>
            <a:r>
              <a:rPr lang="en-US" sz="2400" b="1" dirty="0">
                <a:solidFill>
                  <a:schemeClr val="tx1"/>
                </a:solidFill>
              </a:rPr>
              <a:t>TERM: </a:t>
            </a:r>
            <a:r>
              <a:rPr lang="en-US" sz="2400" dirty="0">
                <a:solidFill>
                  <a:schemeClr val="tx1"/>
                </a:solidFill>
              </a:rPr>
              <a:t>Report on Terminologies, Taxonomy and Definitions </a:t>
            </a:r>
          </a:p>
          <a:p>
            <a:pPr marL="0" indent="0">
              <a:buFont typeface="Wingdings" pitchFamily="2" charset="2"/>
              <a:buChar char="q"/>
            </a:pPr>
            <a:endParaRPr lang="en-US" sz="1200" dirty="0" smtClean="0"/>
          </a:p>
        </p:txBody>
      </p:sp>
      <p:sp>
        <p:nvSpPr>
          <p:cNvPr id="4" name="Slide Number Placeholder 3"/>
          <p:cNvSpPr>
            <a:spLocks noGrp="1"/>
          </p:cNvSpPr>
          <p:nvPr>
            <p:ph type="sldNum" sz="quarter" idx="12"/>
          </p:nvPr>
        </p:nvSpPr>
        <p:spPr/>
        <p:txBody>
          <a:bodyPr/>
          <a:lstStyle/>
          <a:p>
            <a:fld id="{283C63E4-F9BE-C24A-B4FF-309EB18BA564}" type="slidenum">
              <a:rPr lang="en-US" smtClean="0"/>
              <a:pPr/>
              <a:t>7</a:t>
            </a:fld>
            <a:endParaRPr lang="en-US"/>
          </a:p>
        </p:txBody>
      </p:sp>
    </p:spTree>
    <p:extLst>
      <p:ext uri="{BB962C8B-B14F-4D97-AF65-F5344CB8AC3E}">
        <p14:creationId xmlns:p14="http://schemas.microsoft.com/office/powerpoint/2010/main" val="3559907906"/>
      </p:ext>
    </p:extLst>
  </p:cSld>
  <p:clrMapOvr>
    <a:masterClrMapping/>
  </p:clrMapOvr>
  <p:transition spd="slow" advTm="10000">
    <p:pull dir="l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66"/>
            <a:ext cx="8229600" cy="1143000"/>
          </a:xfrm>
        </p:spPr>
        <p:txBody>
          <a:bodyPr>
            <a:normAutofit fontScale="90000"/>
          </a:bodyPr>
          <a:lstStyle/>
          <a:p>
            <a:r>
              <a:rPr lang="en-US" sz="4000" dirty="0" smtClean="0"/>
              <a:t>Meetings</a:t>
            </a:r>
            <a:r>
              <a:rPr lang="en-US" sz="3600" dirty="0" smtClean="0"/>
              <a:t> of ITU-T FG NET-2030 and Workshops</a:t>
            </a:r>
            <a:endParaRPr lang="en-US" sz="3600" dirty="0"/>
          </a:p>
        </p:txBody>
      </p:sp>
      <p:sp>
        <p:nvSpPr>
          <p:cNvPr id="3" name="Content Placeholder 2"/>
          <p:cNvSpPr>
            <a:spLocks noGrp="1"/>
          </p:cNvSpPr>
          <p:nvPr>
            <p:ph idx="1"/>
          </p:nvPr>
        </p:nvSpPr>
        <p:spPr>
          <a:xfrm>
            <a:off x="152400" y="1156447"/>
            <a:ext cx="8884023" cy="4851400"/>
          </a:xfrm>
        </p:spPr>
        <p:txBody>
          <a:bodyPr>
            <a:noAutofit/>
          </a:bodyPr>
          <a:lstStyle/>
          <a:p>
            <a:pPr marL="0" indent="0">
              <a:buNone/>
            </a:pPr>
            <a:endParaRPr lang="en-US" sz="2400" dirty="0" smtClean="0">
              <a:solidFill>
                <a:schemeClr val="tx1"/>
              </a:solidFill>
            </a:endParaRPr>
          </a:p>
          <a:p>
            <a:pPr marL="0" indent="0">
              <a:buFont typeface="Wingdings" pitchFamily="2" charset="2"/>
              <a:buChar char="q"/>
            </a:pPr>
            <a:r>
              <a:rPr lang="en-US" sz="2400" dirty="0" smtClean="0">
                <a:solidFill>
                  <a:schemeClr val="tx1"/>
                </a:solidFill>
              </a:rPr>
              <a:t>First </a:t>
            </a:r>
            <a:r>
              <a:rPr lang="en-US" sz="2400" dirty="0">
                <a:solidFill>
                  <a:schemeClr val="tx1"/>
                </a:solidFill>
              </a:rPr>
              <a:t>Workshop on Network </a:t>
            </a:r>
            <a:r>
              <a:rPr lang="en-US" sz="2400" dirty="0" smtClean="0">
                <a:solidFill>
                  <a:schemeClr val="tx1"/>
                </a:solidFill>
              </a:rPr>
              <a:t>2030, October </a:t>
            </a:r>
            <a:r>
              <a:rPr lang="en-US" sz="2400" dirty="0">
                <a:solidFill>
                  <a:schemeClr val="tx1"/>
                </a:solidFill>
              </a:rPr>
              <a:t>2018, </a:t>
            </a:r>
            <a:r>
              <a:rPr lang="en-US" sz="2400" dirty="0" smtClean="0">
                <a:solidFill>
                  <a:schemeClr val="tx1"/>
                </a:solidFill>
              </a:rPr>
              <a:t>New </a:t>
            </a:r>
            <a:r>
              <a:rPr lang="en-US" sz="2400" dirty="0">
                <a:solidFill>
                  <a:schemeClr val="tx1"/>
                </a:solidFill>
              </a:rPr>
              <a:t>York City, </a:t>
            </a:r>
            <a:r>
              <a:rPr lang="en-US" sz="2400" dirty="0" smtClean="0">
                <a:solidFill>
                  <a:schemeClr val="tx1"/>
                </a:solidFill>
              </a:rPr>
              <a:t> 	United States</a:t>
            </a:r>
          </a:p>
          <a:p>
            <a:pPr marL="0" indent="0">
              <a:buFont typeface="Wingdings" pitchFamily="2" charset="2"/>
              <a:buChar char="q"/>
            </a:pPr>
            <a:r>
              <a:rPr lang="en-US" sz="2400" dirty="0">
                <a:solidFill>
                  <a:schemeClr val="tx1"/>
                </a:solidFill>
              </a:rPr>
              <a:t> </a:t>
            </a:r>
            <a:r>
              <a:rPr lang="en-US" sz="2400" dirty="0" smtClean="0">
                <a:solidFill>
                  <a:schemeClr val="tx1"/>
                </a:solidFill>
              </a:rPr>
              <a:t>	Inaugural </a:t>
            </a:r>
            <a:r>
              <a:rPr lang="en-US" sz="2400" dirty="0">
                <a:solidFill>
                  <a:schemeClr val="tx1"/>
                </a:solidFill>
              </a:rPr>
              <a:t>meeting </a:t>
            </a:r>
            <a:r>
              <a:rPr lang="en-US" sz="2400" dirty="0" smtClean="0">
                <a:solidFill>
                  <a:schemeClr val="tx1"/>
                </a:solidFill>
              </a:rPr>
              <a:t>FG NET-2030, New York, October 2018 </a:t>
            </a:r>
          </a:p>
          <a:p>
            <a:pPr marL="0" indent="0">
              <a:buFont typeface="Wingdings" pitchFamily="2" charset="2"/>
              <a:buChar char="q"/>
            </a:pPr>
            <a:r>
              <a:rPr lang="en-US" sz="2400" dirty="0" smtClean="0">
                <a:solidFill>
                  <a:schemeClr val="tx1"/>
                </a:solidFill>
              </a:rPr>
              <a:t>   2</a:t>
            </a:r>
            <a:r>
              <a:rPr lang="en-US" sz="2400" baseline="30000" dirty="0" smtClean="0">
                <a:solidFill>
                  <a:schemeClr val="tx1"/>
                </a:solidFill>
              </a:rPr>
              <a:t>nd</a:t>
            </a:r>
            <a:r>
              <a:rPr lang="en-US" sz="2400" dirty="0" smtClean="0">
                <a:solidFill>
                  <a:schemeClr val="tx1"/>
                </a:solidFill>
              </a:rPr>
              <a:t> </a:t>
            </a:r>
            <a:r>
              <a:rPr lang="en-US" sz="2400" dirty="0" smtClean="0">
                <a:solidFill>
                  <a:schemeClr val="tx1"/>
                </a:solidFill>
              </a:rPr>
              <a:t>meeting and WS, Hong </a:t>
            </a:r>
            <a:r>
              <a:rPr lang="en-US" sz="2400" dirty="0" smtClean="0">
                <a:solidFill>
                  <a:schemeClr val="tx1"/>
                </a:solidFill>
              </a:rPr>
              <a:t>Kong, </a:t>
            </a:r>
            <a:r>
              <a:rPr lang="en-US" sz="2400" dirty="0" smtClean="0">
                <a:solidFill>
                  <a:schemeClr val="tx1"/>
                </a:solidFill>
              </a:rPr>
              <a:t>China, December </a:t>
            </a:r>
            <a:r>
              <a:rPr lang="en-US" sz="2400" dirty="0" smtClean="0">
                <a:solidFill>
                  <a:schemeClr val="tx1"/>
                </a:solidFill>
              </a:rPr>
              <a:t>2018</a:t>
            </a:r>
          </a:p>
          <a:p>
            <a:pPr marL="0" indent="0">
              <a:buFont typeface="Wingdings" pitchFamily="2" charset="2"/>
              <a:buChar char="q"/>
            </a:pPr>
            <a:r>
              <a:rPr lang="en-US" sz="2400" dirty="0" smtClean="0">
                <a:solidFill>
                  <a:schemeClr val="tx1"/>
                </a:solidFill>
              </a:rPr>
              <a:t>   3</a:t>
            </a:r>
            <a:r>
              <a:rPr lang="en-US" sz="2400" baseline="30000" dirty="0" smtClean="0">
                <a:solidFill>
                  <a:schemeClr val="tx1"/>
                </a:solidFill>
              </a:rPr>
              <a:t>rd</a:t>
            </a:r>
            <a:r>
              <a:rPr lang="en-US" sz="2400" dirty="0" smtClean="0">
                <a:solidFill>
                  <a:schemeClr val="tx1"/>
                </a:solidFill>
              </a:rPr>
              <a:t> </a:t>
            </a:r>
            <a:r>
              <a:rPr lang="en-US" sz="2400" dirty="0">
                <a:solidFill>
                  <a:schemeClr val="tx1"/>
                </a:solidFill>
              </a:rPr>
              <a:t>meeting and </a:t>
            </a:r>
            <a:r>
              <a:rPr lang="en-US" sz="2400" dirty="0" smtClean="0">
                <a:solidFill>
                  <a:schemeClr val="tx1"/>
                </a:solidFill>
              </a:rPr>
              <a:t>WS, London</a:t>
            </a:r>
            <a:r>
              <a:rPr lang="en-US" sz="2400" dirty="0" smtClean="0">
                <a:solidFill>
                  <a:schemeClr val="tx1"/>
                </a:solidFill>
              </a:rPr>
              <a:t>, </a:t>
            </a:r>
            <a:r>
              <a:rPr lang="en-US" sz="2400" dirty="0" smtClean="0">
                <a:solidFill>
                  <a:schemeClr val="tx1"/>
                </a:solidFill>
              </a:rPr>
              <a:t>UK, February </a:t>
            </a:r>
            <a:r>
              <a:rPr lang="en-US" sz="2400" dirty="0" smtClean="0">
                <a:solidFill>
                  <a:schemeClr val="tx1"/>
                </a:solidFill>
              </a:rPr>
              <a:t>2019</a:t>
            </a:r>
          </a:p>
          <a:p>
            <a:pPr marL="0" indent="0">
              <a:buFont typeface="Wingdings" pitchFamily="2" charset="2"/>
              <a:buChar char="q"/>
            </a:pPr>
            <a:r>
              <a:rPr lang="en-US" sz="2400" dirty="0" smtClean="0">
                <a:solidFill>
                  <a:schemeClr val="tx1"/>
                </a:solidFill>
              </a:rPr>
              <a:t>   4</a:t>
            </a:r>
            <a:r>
              <a:rPr lang="en-US" sz="2400" baseline="30000" dirty="0" smtClean="0">
                <a:solidFill>
                  <a:schemeClr val="tx1"/>
                </a:solidFill>
              </a:rPr>
              <a:t>th</a:t>
            </a:r>
            <a:r>
              <a:rPr lang="en-US" sz="2400" dirty="0" smtClean="0">
                <a:solidFill>
                  <a:schemeClr val="tx1"/>
                </a:solidFill>
              </a:rPr>
              <a:t> </a:t>
            </a:r>
            <a:r>
              <a:rPr lang="en-US" sz="2400" dirty="0">
                <a:solidFill>
                  <a:schemeClr val="tx1"/>
                </a:solidFill>
              </a:rPr>
              <a:t>meeting and </a:t>
            </a:r>
            <a:r>
              <a:rPr lang="en-US" sz="2400" dirty="0" smtClean="0">
                <a:solidFill>
                  <a:schemeClr val="tx1"/>
                </a:solidFill>
              </a:rPr>
              <a:t>WS, St </a:t>
            </a:r>
            <a:r>
              <a:rPr lang="en-US" sz="2400" dirty="0" smtClean="0">
                <a:solidFill>
                  <a:schemeClr val="tx1"/>
                </a:solidFill>
              </a:rPr>
              <a:t>Petersburg, </a:t>
            </a:r>
            <a:r>
              <a:rPr lang="en-US" sz="2400" dirty="0" smtClean="0">
                <a:solidFill>
                  <a:schemeClr val="tx1"/>
                </a:solidFill>
              </a:rPr>
              <a:t>Russia, May </a:t>
            </a:r>
            <a:r>
              <a:rPr lang="en-US" sz="2400" dirty="0" smtClean="0">
                <a:solidFill>
                  <a:schemeClr val="tx1"/>
                </a:solidFill>
              </a:rPr>
              <a:t>2019</a:t>
            </a:r>
          </a:p>
          <a:p>
            <a:pPr marL="0" indent="0">
              <a:buFont typeface="Wingdings" pitchFamily="2" charset="2"/>
              <a:buChar char="q"/>
            </a:pPr>
            <a:r>
              <a:rPr lang="en-US" sz="2400" dirty="0" smtClean="0">
                <a:solidFill>
                  <a:schemeClr val="tx1"/>
                </a:solidFill>
              </a:rPr>
              <a:t>   5</a:t>
            </a:r>
            <a:r>
              <a:rPr lang="en-US" sz="2400" baseline="30000" dirty="0" smtClean="0">
                <a:solidFill>
                  <a:schemeClr val="tx1"/>
                </a:solidFill>
              </a:rPr>
              <a:t>th</a:t>
            </a:r>
            <a:r>
              <a:rPr lang="en-US" sz="2400" dirty="0" smtClean="0">
                <a:solidFill>
                  <a:schemeClr val="tx1"/>
                </a:solidFill>
              </a:rPr>
              <a:t> </a:t>
            </a:r>
            <a:r>
              <a:rPr lang="en-US" sz="2400" dirty="0">
                <a:solidFill>
                  <a:schemeClr val="tx1"/>
                </a:solidFill>
              </a:rPr>
              <a:t>meeting and </a:t>
            </a:r>
            <a:r>
              <a:rPr lang="en-US" sz="2400" dirty="0" smtClean="0">
                <a:solidFill>
                  <a:schemeClr val="tx1"/>
                </a:solidFill>
              </a:rPr>
              <a:t>WS, Geneva</a:t>
            </a:r>
            <a:r>
              <a:rPr lang="en-US" sz="2400" dirty="0" smtClean="0">
                <a:solidFill>
                  <a:schemeClr val="tx1"/>
                </a:solidFill>
              </a:rPr>
              <a:t>, October 2019</a:t>
            </a:r>
          </a:p>
          <a:p>
            <a:pPr marL="0" indent="0">
              <a:buFont typeface="Wingdings" pitchFamily="2" charset="2"/>
              <a:buChar char="q"/>
            </a:pPr>
            <a:r>
              <a:rPr lang="en-US" sz="2400" dirty="0" smtClean="0">
                <a:solidFill>
                  <a:schemeClr val="tx1"/>
                </a:solidFill>
              </a:rPr>
              <a:t>   6</a:t>
            </a:r>
            <a:r>
              <a:rPr lang="en-US" sz="2400" baseline="30000" dirty="0" smtClean="0">
                <a:solidFill>
                  <a:schemeClr val="tx1"/>
                </a:solidFill>
              </a:rPr>
              <a:t>th</a:t>
            </a:r>
            <a:r>
              <a:rPr lang="en-US" sz="2400" dirty="0" smtClean="0">
                <a:solidFill>
                  <a:schemeClr val="tx1"/>
                </a:solidFill>
              </a:rPr>
              <a:t> </a:t>
            </a:r>
            <a:r>
              <a:rPr lang="en-US" sz="2400" dirty="0">
                <a:solidFill>
                  <a:schemeClr val="tx1"/>
                </a:solidFill>
              </a:rPr>
              <a:t>meeting </a:t>
            </a:r>
            <a:r>
              <a:rPr lang="en-US" sz="2400" dirty="0" smtClean="0">
                <a:solidFill>
                  <a:schemeClr val="tx1"/>
                </a:solidFill>
              </a:rPr>
              <a:t>(if </a:t>
            </a:r>
            <a:r>
              <a:rPr lang="en-US" sz="2400" dirty="0" smtClean="0">
                <a:solidFill>
                  <a:schemeClr val="tx1"/>
                </a:solidFill>
              </a:rPr>
              <a:t>groups continues</a:t>
            </a:r>
            <a:r>
              <a:rPr lang="en-US" sz="2400" dirty="0" smtClean="0">
                <a:solidFill>
                  <a:schemeClr val="tx1"/>
                </a:solidFill>
              </a:rPr>
              <a:t>), </a:t>
            </a:r>
            <a:r>
              <a:rPr lang="en-US" sz="2400" dirty="0" smtClean="0">
                <a:solidFill>
                  <a:schemeClr val="tx1"/>
                </a:solidFill>
              </a:rPr>
              <a:t>Portugal</a:t>
            </a:r>
            <a:endParaRPr lang="en-US" dirty="0">
              <a:solidFill>
                <a:schemeClr val="tx1"/>
              </a:solidFill>
            </a:endParaRPr>
          </a:p>
          <a:p>
            <a:pPr marL="0" indent="0">
              <a:buNone/>
            </a:pPr>
            <a:r>
              <a:rPr lang="en-US" sz="2400" dirty="0">
                <a:solidFill>
                  <a:schemeClr val="tx1"/>
                </a:solidFill>
              </a:rPr>
              <a:t>More info on FG NET-2030 at its webpage </a:t>
            </a:r>
          </a:p>
          <a:p>
            <a:pPr marL="0" indent="0">
              <a:buNone/>
            </a:pPr>
            <a:r>
              <a:rPr lang="en-US" sz="2000" dirty="0">
                <a:hlinkClick r:id="rId2"/>
              </a:rPr>
              <a:t>https://www.itu.int/en/ITU-T/focusgroups/net2030/Pages/default.aspx</a:t>
            </a:r>
            <a:endParaRPr lang="en-US" sz="2000" dirty="0"/>
          </a:p>
          <a:p>
            <a:pPr marL="0" indent="0">
              <a:buNone/>
            </a:pPr>
            <a:endParaRPr lang="en-US" dirty="0" smtClean="0"/>
          </a:p>
          <a:p>
            <a:pPr marL="0" indent="0">
              <a:buNone/>
            </a:pPr>
            <a:r>
              <a:rPr lang="en-US" dirty="0"/>
              <a:t> </a:t>
            </a:r>
          </a:p>
          <a:p>
            <a:pPr marL="0" indent="0">
              <a:buFont typeface="Wingdings" pitchFamily="2" charset="2"/>
              <a:buChar char="q"/>
            </a:pPr>
            <a:endParaRPr lang="en-US" sz="1200" dirty="0" smtClean="0"/>
          </a:p>
        </p:txBody>
      </p:sp>
      <p:sp>
        <p:nvSpPr>
          <p:cNvPr id="4" name="Slide Number Placeholder 3"/>
          <p:cNvSpPr>
            <a:spLocks noGrp="1"/>
          </p:cNvSpPr>
          <p:nvPr>
            <p:ph type="sldNum" sz="quarter" idx="12"/>
          </p:nvPr>
        </p:nvSpPr>
        <p:spPr/>
        <p:txBody>
          <a:bodyPr/>
          <a:lstStyle/>
          <a:p>
            <a:fld id="{283C63E4-F9BE-C24A-B4FF-309EB18BA564}" type="slidenum">
              <a:rPr lang="en-US" smtClean="0"/>
              <a:pPr/>
              <a:t>8</a:t>
            </a:fld>
            <a:endParaRPr lang="en-US" dirty="0"/>
          </a:p>
        </p:txBody>
      </p:sp>
    </p:spTree>
    <p:extLst>
      <p:ext uri="{BB962C8B-B14F-4D97-AF65-F5344CB8AC3E}">
        <p14:creationId xmlns:p14="http://schemas.microsoft.com/office/powerpoint/2010/main" val="1805825571"/>
      </p:ext>
    </p:extLst>
  </p:cSld>
  <p:clrMapOvr>
    <a:masterClrMapping/>
  </p:clrMapOvr>
  <p:transition spd="slow" advTm="10000">
    <p:pull dir="l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9DCB1-99BC-D643-858E-59A450C5C14A}"/>
              </a:ext>
            </a:extLst>
          </p:cNvPr>
          <p:cNvSpPr>
            <a:spLocks noGrp="1"/>
          </p:cNvSpPr>
          <p:nvPr>
            <p:ph type="title"/>
          </p:nvPr>
        </p:nvSpPr>
        <p:spPr>
          <a:xfrm>
            <a:off x="1334565" y="1149455"/>
            <a:ext cx="6474871" cy="445359"/>
          </a:xfrm>
        </p:spPr>
        <p:txBody>
          <a:bodyPr>
            <a:noAutofit/>
          </a:bodyPr>
          <a:lstStyle/>
          <a:p>
            <a:r>
              <a:rPr lang="en-US" sz="3200" dirty="0">
                <a:latin typeface="Microsoft YaHei" pitchFamily="34" charset="-122"/>
                <a:ea typeface="Microsoft YaHei" pitchFamily="34" charset="-122"/>
                <a:cs typeface="Arial" panose="020B0604020202020204" pitchFamily="34" charset="0"/>
              </a:rPr>
              <a:t>Internet: Past, Present, Future</a:t>
            </a:r>
          </a:p>
        </p:txBody>
      </p:sp>
      <p:cxnSp>
        <p:nvCxnSpPr>
          <p:cNvPr id="7" name="Straight Connector 6">
            <a:extLst>
              <a:ext uri="{FF2B5EF4-FFF2-40B4-BE49-F238E27FC236}">
                <a16:creationId xmlns:a16="http://schemas.microsoft.com/office/drawing/2014/main" id="{503E6089-622F-6941-B7AC-DFF1E487601C}"/>
              </a:ext>
            </a:extLst>
          </p:cNvPr>
          <p:cNvCxnSpPr>
            <a:cxnSpLocks/>
            <a:stCxn id="31" idx="7"/>
          </p:cNvCxnSpPr>
          <p:nvPr/>
        </p:nvCxnSpPr>
        <p:spPr bwMode="auto">
          <a:xfrm flipV="1">
            <a:off x="1252361" y="4469954"/>
            <a:ext cx="6557076" cy="5534"/>
          </a:xfrm>
          <a:prstGeom prst="line">
            <a:avLst/>
          </a:prstGeom>
          <a:noFill/>
          <a:ln w="9525" cap="rnd" cmpd="sng" algn="ctr">
            <a:solidFill>
              <a:schemeClr val="bg2"/>
            </a:solidFill>
            <a:prstDash val="solid"/>
            <a:round/>
            <a:headEnd type="none"/>
            <a:tailEnd type="none"/>
          </a:ln>
          <a:effectLst/>
        </p:spPr>
      </p:cxnSp>
      <p:sp>
        <p:nvSpPr>
          <p:cNvPr id="14" name="Line Callout 1 (Accent Bar) 13">
            <a:extLst>
              <a:ext uri="{FF2B5EF4-FFF2-40B4-BE49-F238E27FC236}">
                <a16:creationId xmlns:a16="http://schemas.microsoft.com/office/drawing/2014/main" id="{380D5DA1-C458-0444-82A4-CCEA521119CD}"/>
              </a:ext>
            </a:extLst>
          </p:cNvPr>
          <p:cNvSpPr/>
          <p:nvPr/>
        </p:nvSpPr>
        <p:spPr bwMode="auto">
          <a:xfrm>
            <a:off x="2345412" y="4486596"/>
            <a:ext cx="986332" cy="205525"/>
          </a:xfrm>
          <a:prstGeom prst="accentCallout1">
            <a:avLst>
              <a:gd name="adj1" fmla="val 18750"/>
              <a:gd name="adj2" fmla="val -8333"/>
              <a:gd name="adj3" fmla="val -125398"/>
              <a:gd name="adj4" fmla="val -9894"/>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defRPr/>
            </a:pPr>
            <a:r>
              <a:rPr lang="en-US" sz="1200" dirty="0">
                <a:solidFill>
                  <a:srgbClr val="000000"/>
                </a:solidFill>
                <a:latin typeface="FrutigerNext LT Regular" pitchFamily="34" charset="0"/>
                <a:ea typeface="ＭＳ Ｐゴシック" pitchFamily="34" charset="-128"/>
              </a:rPr>
              <a:t>2000 - 2020</a:t>
            </a:r>
          </a:p>
        </p:txBody>
      </p:sp>
      <p:sp>
        <p:nvSpPr>
          <p:cNvPr id="15" name="Line Callout 1 (Accent Bar) 14">
            <a:extLst>
              <a:ext uri="{FF2B5EF4-FFF2-40B4-BE49-F238E27FC236}">
                <a16:creationId xmlns:a16="http://schemas.microsoft.com/office/drawing/2014/main" id="{6CDEB1F7-9947-0546-8F02-20E2C860B28C}"/>
              </a:ext>
            </a:extLst>
          </p:cNvPr>
          <p:cNvSpPr/>
          <p:nvPr/>
        </p:nvSpPr>
        <p:spPr bwMode="auto">
          <a:xfrm>
            <a:off x="4410066" y="4469954"/>
            <a:ext cx="940299" cy="205525"/>
          </a:xfrm>
          <a:prstGeom prst="accentCallout1">
            <a:avLst>
              <a:gd name="adj1" fmla="val 18750"/>
              <a:gd name="adj2" fmla="val -8333"/>
              <a:gd name="adj3" fmla="val -311080"/>
              <a:gd name="adj4" fmla="val -10202"/>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defRPr/>
            </a:pPr>
            <a:r>
              <a:rPr lang="en-US" sz="1200" dirty="0">
                <a:solidFill>
                  <a:srgbClr val="000000"/>
                </a:solidFill>
                <a:latin typeface="FrutigerNext LT Regular" pitchFamily="34" charset="0"/>
                <a:ea typeface="ＭＳ Ｐゴシック" pitchFamily="34" charset="-128"/>
              </a:rPr>
              <a:t>2020 - 2030</a:t>
            </a:r>
          </a:p>
        </p:txBody>
      </p:sp>
      <p:sp>
        <p:nvSpPr>
          <p:cNvPr id="16" name="Line Callout 1 (Accent Bar) 15">
            <a:extLst>
              <a:ext uri="{FF2B5EF4-FFF2-40B4-BE49-F238E27FC236}">
                <a16:creationId xmlns:a16="http://schemas.microsoft.com/office/drawing/2014/main" id="{CFA72D11-152F-F64E-9799-940873AF6664}"/>
              </a:ext>
            </a:extLst>
          </p:cNvPr>
          <p:cNvSpPr/>
          <p:nvPr/>
        </p:nvSpPr>
        <p:spPr bwMode="auto">
          <a:xfrm>
            <a:off x="6859313" y="4486596"/>
            <a:ext cx="677714" cy="205525"/>
          </a:xfrm>
          <a:prstGeom prst="accentCallout1">
            <a:avLst>
              <a:gd name="adj1" fmla="val 18750"/>
              <a:gd name="adj2" fmla="val -8333"/>
              <a:gd name="adj3" fmla="val -517659"/>
              <a:gd name="adj4" fmla="val -10795"/>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defRPr/>
            </a:pPr>
            <a:r>
              <a:rPr lang="en-US" sz="1200" dirty="0">
                <a:solidFill>
                  <a:srgbClr val="FF0000"/>
                </a:solidFill>
                <a:latin typeface="FrutigerNext LT Regular" pitchFamily="34" charset="0"/>
                <a:ea typeface="ＭＳ Ｐゴシック" pitchFamily="34" charset="-128"/>
              </a:rPr>
              <a:t>2030 +</a:t>
            </a:r>
            <a:r>
              <a:rPr lang="en-US" sz="1200" dirty="0">
                <a:solidFill>
                  <a:srgbClr val="000000"/>
                </a:solidFill>
                <a:latin typeface="FrutigerNext LT Regular" pitchFamily="34" charset="0"/>
                <a:ea typeface="ＭＳ Ｐゴシック" pitchFamily="34" charset="-128"/>
              </a:rPr>
              <a:t> </a:t>
            </a:r>
          </a:p>
        </p:txBody>
      </p:sp>
      <p:cxnSp>
        <p:nvCxnSpPr>
          <p:cNvPr id="5" name="Straight Connector 4">
            <a:extLst>
              <a:ext uri="{FF2B5EF4-FFF2-40B4-BE49-F238E27FC236}">
                <a16:creationId xmlns:a16="http://schemas.microsoft.com/office/drawing/2014/main" id="{148B2D77-60DE-F24F-B23D-5A7EC28D0291}"/>
              </a:ext>
            </a:extLst>
          </p:cNvPr>
          <p:cNvCxnSpPr>
            <a:cxnSpLocks/>
            <a:endCxn id="78" idx="1"/>
          </p:cNvCxnSpPr>
          <p:nvPr/>
        </p:nvCxnSpPr>
        <p:spPr bwMode="auto">
          <a:xfrm flipV="1">
            <a:off x="2262464" y="2895638"/>
            <a:ext cx="4255138" cy="1236521"/>
          </a:xfrm>
          <a:prstGeom prst="line">
            <a:avLst/>
          </a:prstGeom>
          <a:ln>
            <a:headEnd type="none" w="med" len="med"/>
            <a:tailEnd type="triangle" w="med" len="med"/>
          </a:ln>
        </p:spPr>
        <p:style>
          <a:lnRef idx="3">
            <a:schemeClr val="accent2"/>
          </a:lnRef>
          <a:fillRef idx="0">
            <a:schemeClr val="accent2"/>
          </a:fillRef>
          <a:effectRef idx="2">
            <a:schemeClr val="accent2"/>
          </a:effectRef>
          <a:fontRef idx="minor">
            <a:schemeClr val="tx1"/>
          </a:fontRef>
        </p:style>
      </p:cxnSp>
      <p:sp>
        <p:nvSpPr>
          <p:cNvPr id="34" name="TextBox 33">
            <a:extLst>
              <a:ext uri="{FF2B5EF4-FFF2-40B4-BE49-F238E27FC236}">
                <a16:creationId xmlns:a16="http://schemas.microsoft.com/office/drawing/2014/main" id="{56859EB5-1AA1-484D-955F-5D9638C9DB9D}"/>
              </a:ext>
            </a:extLst>
          </p:cNvPr>
          <p:cNvSpPr txBox="1"/>
          <p:nvPr/>
        </p:nvSpPr>
        <p:spPr>
          <a:xfrm>
            <a:off x="1654799" y="4678762"/>
            <a:ext cx="1723549" cy="300082"/>
          </a:xfrm>
          <a:prstGeom prst="rect">
            <a:avLst/>
          </a:prstGeom>
          <a:noFill/>
        </p:spPr>
        <p:txBody>
          <a:bodyPr wrap="none" rtlCol="0">
            <a:spAutoFit/>
          </a:bodyPr>
          <a:lstStyle/>
          <a:p>
            <a:pPr defTabSz="514076">
              <a:defRPr/>
            </a:pPr>
            <a:r>
              <a:rPr lang="en-US" sz="1350" b="1" dirty="0">
                <a:solidFill>
                  <a:schemeClr val="tx1">
                    <a:lumMod val="65000"/>
                    <a:lumOff val="35000"/>
                  </a:schemeClr>
                </a:solidFill>
                <a:latin typeface="Arial" pitchFamily="34" charset="0"/>
                <a:ea typeface="宋体" pitchFamily="2" charset="-122"/>
              </a:rPr>
              <a:t>Present Digital Era</a:t>
            </a:r>
          </a:p>
        </p:txBody>
      </p:sp>
      <p:sp>
        <p:nvSpPr>
          <p:cNvPr id="35" name="TextBox 34">
            <a:extLst>
              <a:ext uri="{FF2B5EF4-FFF2-40B4-BE49-F238E27FC236}">
                <a16:creationId xmlns:a16="http://schemas.microsoft.com/office/drawing/2014/main" id="{553F3CBB-A677-8D44-B7ED-863DA8A8E64A}"/>
              </a:ext>
            </a:extLst>
          </p:cNvPr>
          <p:cNvSpPr txBox="1"/>
          <p:nvPr/>
        </p:nvSpPr>
        <p:spPr>
          <a:xfrm>
            <a:off x="3796688" y="4678763"/>
            <a:ext cx="1204177" cy="507831"/>
          </a:xfrm>
          <a:prstGeom prst="rect">
            <a:avLst/>
          </a:prstGeom>
          <a:noFill/>
        </p:spPr>
        <p:txBody>
          <a:bodyPr wrap="none" rtlCol="0">
            <a:spAutoFit/>
          </a:bodyPr>
          <a:lstStyle/>
          <a:p>
            <a:pPr algn="ctr" defTabSz="514076">
              <a:defRPr/>
            </a:pPr>
            <a:r>
              <a:rPr lang="en-US" sz="1350" b="1" dirty="0">
                <a:solidFill>
                  <a:schemeClr val="tx1">
                    <a:lumMod val="65000"/>
                    <a:lumOff val="35000"/>
                  </a:schemeClr>
                </a:solidFill>
                <a:latin typeface="Arial" pitchFamily="34" charset="0"/>
                <a:ea typeface="宋体" pitchFamily="2" charset="-122"/>
              </a:rPr>
              <a:t>Near Future </a:t>
            </a:r>
          </a:p>
          <a:p>
            <a:pPr algn="ctr" defTabSz="514076">
              <a:defRPr/>
            </a:pPr>
            <a:r>
              <a:rPr lang="en-US" sz="1350" b="1" dirty="0">
                <a:solidFill>
                  <a:schemeClr val="tx1">
                    <a:lumMod val="65000"/>
                    <a:lumOff val="35000"/>
                  </a:schemeClr>
                </a:solidFill>
                <a:latin typeface="Arial" pitchFamily="34" charset="0"/>
                <a:ea typeface="宋体" pitchFamily="2" charset="-122"/>
              </a:rPr>
              <a:t>(5G Era)</a:t>
            </a:r>
          </a:p>
        </p:txBody>
      </p:sp>
      <p:sp>
        <p:nvSpPr>
          <p:cNvPr id="37" name="TextBox 36">
            <a:extLst>
              <a:ext uri="{FF2B5EF4-FFF2-40B4-BE49-F238E27FC236}">
                <a16:creationId xmlns:a16="http://schemas.microsoft.com/office/drawing/2014/main" id="{B98132AD-E0C9-0648-9DE3-B5AE488D70CF}"/>
              </a:ext>
            </a:extLst>
          </p:cNvPr>
          <p:cNvSpPr txBox="1"/>
          <p:nvPr/>
        </p:nvSpPr>
        <p:spPr>
          <a:xfrm>
            <a:off x="6312453" y="4644700"/>
            <a:ext cx="1040671" cy="300082"/>
          </a:xfrm>
          <a:prstGeom prst="rect">
            <a:avLst/>
          </a:prstGeom>
          <a:noFill/>
        </p:spPr>
        <p:txBody>
          <a:bodyPr wrap="none" rtlCol="0">
            <a:spAutoFit/>
          </a:bodyPr>
          <a:lstStyle/>
          <a:p>
            <a:pPr algn="ctr" defTabSz="514076">
              <a:defRPr/>
            </a:pPr>
            <a:r>
              <a:rPr lang="en-US" sz="1350" b="1" dirty="0">
                <a:solidFill>
                  <a:schemeClr val="tx1">
                    <a:lumMod val="65000"/>
                    <a:lumOff val="35000"/>
                  </a:schemeClr>
                </a:solidFill>
                <a:latin typeface="Arial" pitchFamily="34" charset="0"/>
                <a:ea typeface="宋体" pitchFamily="2" charset="-122"/>
              </a:rPr>
              <a:t>Far Future</a:t>
            </a:r>
          </a:p>
        </p:txBody>
      </p:sp>
      <p:grpSp>
        <p:nvGrpSpPr>
          <p:cNvPr id="3" name="Group 71">
            <a:extLst>
              <a:ext uri="{FF2B5EF4-FFF2-40B4-BE49-F238E27FC236}">
                <a16:creationId xmlns:a16="http://schemas.microsoft.com/office/drawing/2014/main" id="{BAB7B5B1-7E14-A24C-9745-F5481285915F}"/>
              </a:ext>
            </a:extLst>
          </p:cNvPr>
          <p:cNvGrpSpPr/>
          <p:nvPr/>
        </p:nvGrpSpPr>
        <p:grpSpPr>
          <a:xfrm>
            <a:off x="3613495" y="2729169"/>
            <a:ext cx="1579063" cy="1402990"/>
            <a:chOff x="-5983" y="3299674"/>
            <a:chExt cx="2405524" cy="2495504"/>
          </a:xfrm>
        </p:grpSpPr>
        <p:sp>
          <p:nvSpPr>
            <p:cNvPr id="73" name="Triangle 72">
              <a:extLst>
                <a:ext uri="{FF2B5EF4-FFF2-40B4-BE49-F238E27FC236}">
                  <a16:creationId xmlns:a16="http://schemas.microsoft.com/office/drawing/2014/main" id="{F533EA64-E696-774B-8C36-638FCB47A11C}"/>
                </a:ext>
              </a:extLst>
            </p:cNvPr>
            <p:cNvSpPr/>
            <p:nvPr/>
          </p:nvSpPr>
          <p:spPr>
            <a:xfrm>
              <a:off x="414441" y="3753036"/>
              <a:ext cx="1575657" cy="1575657"/>
            </a:xfrm>
            <a:prstGeom prst="triangle">
              <a:avLst/>
            </a:prstGeom>
            <a:solidFill>
              <a:srgbClr val="7030A0"/>
            </a:solidFill>
            <a:ln/>
          </p:spPr>
          <p:style>
            <a:lnRef idx="0">
              <a:schemeClr val="accent4"/>
            </a:lnRef>
            <a:fillRef idx="3">
              <a:schemeClr val="accent4"/>
            </a:fillRef>
            <a:effectRef idx="3">
              <a:schemeClr val="accent4"/>
            </a:effectRef>
            <a:fontRef idx="minor">
              <a:schemeClr val="lt1"/>
            </a:fontRef>
          </p:style>
          <p:txBody>
            <a:bodyPr/>
            <a:lstStyle/>
            <a:p>
              <a:pPr defTabSz="514076">
                <a:defRPr/>
              </a:pPr>
              <a:endParaRPr lang="en-US" sz="1012" dirty="0">
                <a:solidFill>
                  <a:srgbClr val="000000">
                    <a:hueOff val="0"/>
                    <a:satOff val="0"/>
                    <a:lumOff val="0"/>
                    <a:alphaOff val="0"/>
                  </a:srgbClr>
                </a:solidFill>
                <a:latin typeface="Corbel"/>
                <a:ea typeface="楷体"/>
              </a:endParaRPr>
            </a:p>
          </p:txBody>
        </p:sp>
        <p:sp>
          <p:nvSpPr>
            <p:cNvPr id="74" name="Freeform 73">
              <a:extLst>
                <a:ext uri="{FF2B5EF4-FFF2-40B4-BE49-F238E27FC236}">
                  <a16:creationId xmlns:a16="http://schemas.microsoft.com/office/drawing/2014/main" id="{6092248D-8024-D649-B445-CAB9C41B7881}"/>
                </a:ext>
              </a:extLst>
            </p:cNvPr>
            <p:cNvSpPr/>
            <p:nvPr/>
          </p:nvSpPr>
          <p:spPr>
            <a:xfrm>
              <a:off x="306518" y="3299674"/>
              <a:ext cx="1688533" cy="410733"/>
            </a:xfrm>
            <a:custGeom>
              <a:avLst/>
              <a:gdLst>
                <a:gd name="connsiteX0" fmla="*/ 0 w 1024177"/>
                <a:gd name="connsiteY0" fmla="*/ 62166 h 372987"/>
                <a:gd name="connsiteX1" fmla="*/ 62166 w 1024177"/>
                <a:gd name="connsiteY1" fmla="*/ 0 h 372987"/>
                <a:gd name="connsiteX2" fmla="*/ 962011 w 1024177"/>
                <a:gd name="connsiteY2" fmla="*/ 0 h 372987"/>
                <a:gd name="connsiteX3" fmla="*/ 1024177 w 1024177"/>
                <a:gd name="connsiteY3" fmla="*/ 62166 h 372987"/>
                <a:gd name="connsiteX4" fmla="*/ 1024177 w 1024177"/>
                <a:gd name="connsiteY4" fmla="*/ 310821 h 372987"/>
                <a:gd name="connsiteX5" fmla="*/ 962011 w 1024177"/>
                <a:gd name="connsiteY5" fmla="*/ 372987 h 372987"/>
                <a:gd name="connsiteX6" fmla="*/ 62166 w 1024177"/>
                <a:gd name="connsiteY6" fmla="*/ 372987 h 372987"/>
                <a:gd name="connsiteX7" fmla="*/ 0 w 1024177"/>
                <a:gd name="connsiteY7" fmla="*/ 310821 h 372987"/>
                <a:gd name="connsiteX8" fmla="*/ 0 w 1024177"/>
                <a:gd name="connsiteY8" fmla="*/ 62166 h 37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4177" h="372987">
                  <a:moveTo>
                    <a:pt x="0" y="62166"/>
                  </a:moveTo>
                  <a:cubicBezTo>
                    <a:pt x="0" y="27833"/>
                    <a:pt x="27833" y="0"/>
                    <a:pt x="62166" y="0"/>
                  </a:cubicBezTo>
                  <a:lnTo>
                    <a:pt x="962011" y="0"/>
                  </a:lnTo>
                  <a:cubicBezTo>
                    <a:pt x="996344" y="0"/>
                    <a:pt x="1024177" y="27833"/>
                    <a:pt x="1024177" y="62166"/>
                  </a:cubicBezTo>
                  <a:lnTo>
                    <a:pt x="1024177" y="310821"/>
                  </a:lnTo>
                  <a:cubicBezTo>
                    <a:pt x="1024177" y="345154"/>
                    <a:pt x="996344" y="372987"/>
                    <a:pt x="962011" y="372987"/>
                  </a:cubicBezTo>
                  <a:lnTo>
                    <a:pt x="62166" y="372987"/>
                  </a:lnTo>
                  <a:cubicBezTo>
                    <a:pt x="27833" y="372987"/>
                    <a:pt x="0" y="345154"/>
                    <a:pt x="0" y="310821"/>
                  </a:cubicBezTo>
                  <a:lnTo>
                    <a:pt x="0" y="62166"/>
                  </a:lnTo>
                  <a:close/>
                </a:path>
              </a:pathLst>
            </a:custGeom>
            <a:noFill/>
            <a:ln>
              <a:noFill/>
            </a:ln>
          </p:spPr>
          <p:style>
            <a:lnRef idx="2">
              <a:schemeClr val="accent1">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4509" tIns="44509" rIns="44509" bIns="44509" numCol="1" spcCol="1270" anchor="ctr" anchorCtr="0">
              <a:noAutofit/>
            </a:bodyPr>
            <a:lstStyle/>
            <a:p>
              <a:pPr algn="ctr" defTabSz="399837">
                <a:lnSpc>
                  <a:spcPct val="90000"/>
                </a:lnSpc>
                <a:spcAft>
                  <a:spcPct val="35000"/>
                </a:spcAft>
                <a:defRPr/>
              </a:pPr>
              <a:r>
                <a:rPr lang="en-US" sz="1012" dirty="0" err="1">
                  <a:solidFill>
                    <a:srgbClr val="0070B4"/>
                  </a:solidFill>
                  <a:latin typeface="Corbel"/>
                  <a:ea typeface="楷体"/>
                </a:rPr>
                <a:t>eMBB</a:t>
              </a:r>
              <a:endParaRPr lang="en-US" sz="1012" dirty="0">
                <a:solidFill>
                  <a:srgbClr val="0070B4"/>
                </a:solidFill>
                <a:latin typeface="Corbel"/>
                <a:ea typeface="楷体"/>
              </a:endParaRPr>
            </a:p>
          </p:txBody>
        </p:sp>
        <p:sp>
          <p:nvSpPr>
            <p:cNvPr id="75" name="Freeform 74">
              <a:extLst>
                <a:ext uri="{FF2B5EF4-FFF2-40B4-BE49-F238E27FC236}">
                  <a16:creationId xmlns:a16="http://schemas.microsoft.com/office/drawing/2014/main" id="{A8614F28-0B9E-CA4A-9AFA-98FE470230AA}"/>
                </a:ext>
              </a:extLst>
            </p:cNvPr>
            <p:cNvSpPr/>
            <p:nvPr/>
          </p:nvSpPr>
          <p:spPr>
            <a:xfrm>
              <a:off x="-5983" y="5374607"/>
              <a:ext cx="1398105" cy="420571"/>
            </a:xfrm>
            <a:custGeom>
              <a:avLst/>
              <a:gdLst>
                <a:gd name="connsiteX0" fmla="*/ 0 w 1024177"/>
                <a:gd name="connsiteY0" fmla="*/ 62166 h 372987"/>
                <a:gd name="connsiteX1" fmla="*/ 62166 w 1024177"/>
                <a:gd name="connsiteY1" fmla="*/ 0 h 372987"/>
                <a:gd name="connsiteX2" fmla="*/ 962011 w 1024177"/>
                <a:gd name="connsiteY2" fmla="*/ 0 h 372987"/>
                <a:gd name="connsiteX3" fmla="*/ 1024177 w 1024177"/>
                <a:gd name="connsiteY3" fmla="*/ 62166 h 372987"/>
                <a:gd name="connsiteX4" fmla="*/ 1024177 w 1024177"/>
                <a:gd name="connsiteY4" fmla="*/ 310821 h 372987"/>
                <a:gd name="connsiteX5" fmla="*/ 962011 w 1024177"/>
                <a:gd name="connsiteY5" fmla="*/ 372987 h 372987"/>
                <a:gd name="connsiteX6" fmla="*/ 62166 w 1024177"/>
                <a:gd name="connsiteY6" fmla="*/ 372987 h 372987"/>
                <a:gd name="connsiteX7" fmla="*/ 0 w 1024177"/>
                <a:gd name="connsiteY7" fmla="*/ 310821 h 372987"/>
                <a:gd name="connsiteX8" fmla="*/ 0 w 1024177"/>
                <a:gd name="connsiteY8" fmla="*/ 62166 h 37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4177" h="372987">
                  <a:moveTo>
                    <a:pt x="0" y="62166"/>
                  </a:moveTo>
                  <a:cubicBezTo>
                    <a:pt x="0" y="27833"/>
                    <a:pt x="27833" y="0"/>
                    <a:pt x="62166" y="0"/>
                  </a:cubicBezTo>
                  <a:lnTo>
                    <a:pt x="962011" y="0"/>
                  </a:lnTo>
                  <a:cubicBezTo>
                    <a:pt x="996344" y="0"/>
                    <a:pt x="1024177" y="27833"/>
                    <a:pt x="1024177" y="62166"/>
                  </a:cubicBezTo>
                  <a:lnTo>
                    <a:pt x="1024177" y="310821"/>
                  </a:lnTo>
                  <a:cubicBezTo>
                    <a:pt x="1024177" y="345154"/>
                    <a:pt x="996344" y="372987"/>
                    <a:pt x="962011" y="372987"/>
                  </a:cubicBezTo>
                  <a:lnTo>
                    <a:pt x="62166" y="372987"/>
                  </a:lnTo>
                  <a:cubicBezTo>
                    <a:pt x="27833" y="372987"/>
                    <a:pt x="0" y="345154"/>
                    <a:pt x="0" y="310821"/>
                  </a:cubicBezTo>
                  <a:lnTo>
                    <a:pt x="0" y="62166"/>
                  </a:lnTo>
                  <a:close/>
                </a:path>
              </a:pathLst>
            </a:custGeom>
            <a:noFill/>
            <a:ln>
              <a:noFill/>
            </a:ln>
          </p:spPr>
          <p:style>
            <a:lnRef idx="2">
              <a:schemeClr val="accent1">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4509" tIns="44509" rIns="44509" bIns="44509" numCol="1" spcCol="1270" anchor="ctr" anchorCtr="0">
              <a:noAutofit/>
            </a:bodyPr>
            <a:lstStyle/>
            <a:p>
              <a:pPr algn="ctr" defTabSz="399837">
                <a:lnSpc>
                  <a:spcPct val="90000"/>
                </a:lnSpc>
                <a:spcAft>
                  <a:spcPct val="35000"/>
                </a:spcAft>
                <a:defRPr/>
              </a:pPr>
              <a:r>
                <a:rPr lang="en-US" sz="1012" dirty="0" err="1">
                  <a:solidFill>
                    <a:srgbClr val="0070B4"/>
                  </a:solidFill>
                  <a:latin typeface="Corbel"/>
                  <a:ea typeface="楷体"/>
                </a:rPr>
                <a:t>mMTC</a:t>
              </a:r>
              <a:endParaRPr lang="en-US" sz="1012" dirty="0">
                <a:solidFill>
                  <a:srgbClr val="0070B4"/>
                </a:solidFill>
                <a:latin typeface="Corbel"/>
                <a:ea typeface="楷体"/>
              </a:endParaRPr>
            </a:p>
          </p:txBody>
        </p:sp>
        <p:sp>
          <p:nvSpPr>
            <p:cNvPr id="76" name="Freeform 75">
              <a:extLst>
                <a:ext uri="{FF2B5EF4-FFF2-40B4-BE49-F238E27FC236}">
                  <a16:creationId xmlns:a16="http://schemas.microsoft.com/office/drawing/2014/main" id="{22B0ACEF-656F-814C-A7D0-A1E8CA114665}"/>
                </a:ext>
              </a:extLst>
            </p:cNvPr>
            <p:cNvSpPr/>
            <p:nvPr/>
          </p:nvSpPr>
          <p:spPr>
            <a:xfrm>
              <a:off x="1255842" y="5368698"/>
              <a:ext cx="1143699" cy="420571"/>
            </a:xfrm>
            <a:custGeom>
              <a:avLst/>
              <a:gdLst>
                <a:gd name="connsiteX0" fmla="*/ 0 w 1024177"/>
                <a:gd name="connsiteY0" fmla="*/ 62166 h 372987"/>
                <a:gd name="connsiteX1" fmla="*/ 62166 w 1024177"/>
                <a:gd name="connsiteY1" fmla="*/ 0 h 372987"/>
                <a:gd name="connsiteX2" fmla="*/ 962011 w 1024177"/>
                <a:gd name="connsiteY2" fmla="*/ 0 h 372987"/>
                <a:gd name="connsiteX3" fmla="*/ 1024177 w 1024177"/>
                <a:gd name="connsiteY3" fmla="*/ 62166 h 372987"/>
                <a:gd name="connsiteX4" fmla="*/ 1024177 w 1024177"/>
                <a:gd name="connsiteY4" fmla="*/ 310821 h 372987"/>
                <a:gd name="connsiteX5" fmla="*/ 962011 w 1024177"/>
                <a:gd name="connsiteY5" fmla="*/ 372987 h 372987"/>
                <a:gd name="connsiteX6" fmla="*/ 62166 w 1024177"/>
                <a:gd name="connsiteY6" fmla="*/ 372987 h 372987"/>
                <a:gd name="connsiteX7" fmla="*/ 0 w 1024177"/>
                <a:gd name="connsiteY7" fmla="*/ 310821 h 372987"/>
                <a:gd name="connsiteX8" fmla="*/ 0 w 1024177"/>
                <a:gd name="connsiteY8" fmla="*/ 62166 h 37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4177" h="372987">
                  <a:moveTo>
                    <a:pt x="0" y="62166"/>
                  </a:moveTo>
                  <a:cubicBezTo>
                    <a:pt x="0" y="27833"/>
                    <a:pt x="27833" y="0"/>
                    <a:pt x="62166" y="0"/>
                  </a:cubicBezTo>
                  <a:lnTo>
                    <a:pt x="962011" y="0"/>
                  </a:lnTo>
                  <a:cubicBezTo>
                    <a:pt x="996344" y="0"/>
                    <a:pt x="1024177" y="27833"/>
                    <a:pt x="1024177" y="62166"/>
                  </a:cubicBezTo>
                  <a:lnTo>
                    <a:pt x="1024177" y="310821"/>
                  </a:lnTo>
                  <a:cubicBezTo>
                    <a:pt x="1024177" y="345154"/>
                    <a:pt x="996344" y="372987"/>
                    <a:pt x="962011" y="372987"/>
                  </a:cubicBezTo>
                  <a:lnTo>
                    <a:pt x="62166" y="372987"/>
                  </a:lnTo>
                  <a:cubicBezTo>
                    <a:pt x="27833" y="372987"/>
                    <a:pt x="0" y="345154"/>
                    <a:pt x="0" y="310821"/>
                  </a:cubicBezTo>
                  <a:lnTo>
                    <a:pt x="0" y="62166"/>
                  </a:lnTo>
                  <a:close/>
                </a:path>
              </a:pathLst>
            </a:custGeom>
            <a:noFill/>
            <a:ln>
              <a:noFill/>
            </a:ln>
          </p:spPr>
          <p:style>
            <a:lnRef idx="2">
              <a:schemeClr val="accent1">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4509" tIns="44509" rIns="44509" bIns="44509" numCol="1" spcCol="1270" anchor="ctr" anchorCtr="0">
              <a:noAutofit/>
            </a:bodyPr>
            <a:lstStyle/>
            <a:p>
              <a:pPr algn="ctr" defTabSz="399837">
                <a:lnSpc>
                  <a:spcPct val="90000"/>
                </a:lnSpc>
                <a:spcAft>
                  <a:spcPct val="35000"/>
                </a:spcAft>
                <a:defRPr/>
              </a:pPr>
              <a:r>
                <a:rPr lang="en-US" sz="1012" dirty="0" err="1">
                  <a:solidFill>
                    <a:srgbClr val="0070B4"/>
                  </a:solidFill>
                  <a:latin typeface="Corbel"/>
                  <a:ea typeface="楷体"/>
                </a:rPr>
                <a:t>uRLLC</a:t>
              </a:r>
              <a:endParaRPr lang="en-US" sz="1012" dirty="0">
                <a:solidFill>
                  <a:srgbClr val="0070B4"/>
                </a:solidFill>
                <a:latin typeface="Corbel"/>
                <a:ea typeface="楷体"/>
              </a:endParaRPr>
            </a:p>
          </p:txBody>
        </p:sp>
      </p:grpSp>
      <p:grpSp>
        <p:nvGrpSpPr>
          <p:cNvPr id="4" name="Group 76">
            <a:extLst>
              <a:ext uri="{FF2B5EF4-FFF2-40B4-BE49-F238E27FC236}">
                <a16:creationId xmlns:a16="http://schemas.microsoft.com/office/drawing/2014/main" id="{C3B6C097-470E-7846-AE78-D93CFA1E794F}"/>
              </a:ext>
            </a:extLst>
          </p:cNvPr>
          <p:cNvGrpSpPr/>
          <p:nvPr/>
        </p:nvGrpSpPr>
        <p:grpSpPr>
          <a:xfrm>
            <a:off x="5273035" y="1814079"/>
            <a:ext cx="2772350" cy="2319007"/>
            <a:chOff x="-664449" y="3242405"/>
            <a:chExt cx="3280760" cy="2784068"/>
          </a:xfrm>
        </p:grpSpPr>
        <p:sp>
          <p:nvSpPr>
            <p:cNvPr id="78" name="Triangle 77">
              <a:extLst>
                <a:ext uri="{FF2B5EF4-FFF2-40B4-BE49-F238E27FC236}">
                  <a16:creationId xmlns:a16="http://schemas.microsoft.com/office/drawing/2014/main" id="{9639FAC7-E062-B64C-BBC1-0B081AF9B66B}"/>
                </a:ext>
              </a:extLst>
            </p:cNvPr>
            <p:cNvSpPr/>
            <p:nvPr/>
          </p:nvSpPr>
          <p:spPr>
            <a:xfrm>
              <a:off x="414441" y="3753036"/>
              <a:ext cx="1575657" cy="1575657"/>
            </a:xfrm>
            <a:prstGeom prst="triangle">
              <a:avLst/>
            </a:prstGeom>
            <a:solidFill>
              <a:srgbClr val="00B050"/>
            </a:solidFill>
            <a:ln/>
          </p:spPr>
          <p:style>
            <a:lnRef idx="0">
              <a:schemeClr val="accent3"/>
            </a:lnRef>
            <a:fillRef idx="3">
              <a:schemeClr val="accent3"/>
            </a:fillRef>
            <a:effectRef idx="3">
              <a:schemeClr val="accent3"/>
            </a:effectRef>
            <a:fontRef idx="minor">
              <a:schemeClr val="lt1"/>
            </a:fontRef>
          </p:style>
          <p:txBody>
            <a:bodyPr/>
            <a:lstStyle/>
            <a:p>
              <a:pPr defTabSz="514076">
                <a:defRPr/>
              </a:pPr>
              <a:endParaRPr lang="en-US" sz="1012" dirty="0">
                <a:solidFill>
                  <a:srgbClr val="000000">
                    <a:hueOff val="0"/>
                    <a:satOff val="0"/>
                    <a:lumOff val="0"/>
                    <a:alphaOff val="0"/>
                  </a:srgbClr>
                </a:solidFill>
                <a:latin typeface="Corbel"/>
                <a:ea typeface="楷体"/>
              </a:endParaRPr>
            </a:p>
          </p:txBody>
        </p:sp>
        <p:sp>
          <p:nvSpPr>
            <p:cNvPr id="79" name="Freeform 78">
              <a:extLst>
                <a:ext uri="{FF2B5EF4-FFF2-40B4-BE49-F238E27FC236}">
                  <a16:creationId xmlns:a16="http://schemas.microsoft.com/office/drawing/2014/main" id="{0E3E3121-4A79-4541-BD24-4D14AF769F46}"/>
                </a:ext>
              </a:extLst>
            </p:cNvPr>
            <p:cNvSpPr/>
            <p:nvPr/>
          </p:nvSpPr>
          <p:spPr>
            <a:xfrm>
              <a:off x="-129017" y="3242405"/>
              <a:ext cx="2745328" cy="527698"/>
            </a:xfrm>
            <a:custGeom>
              <a:avLst/>
              <a:gdLst>
                <a:gd name="connsiteX0" fmla="*/ 0 w 1024177"/>
                <a:gd name="connsiteY0" fmla="*/ 62166 h 372987"/>
                <a:gd name="connsiteX1" fmla="*/ 62166 w 1024177"/>
                <a:gd name="connsiteY1" fmla="*/ 0 h 372987"/>
                <a:gd name="connsiteX2" fmla="*/ 962011 w 1024177"/>
                <a:gd name="connsiteY2" fmla="*/ 0 h 372987"/>
                <a:gd name="connsiteX3" fmla="*/ 1024177 w 1024177"/>
                <a:gd name="connsiteY3" fmla="*/ 62166 h 372987"/>
                <a:gd name="connsiteX4" fmla="*/ 1024177 w 1024177"/>
                <a:gd name="connsiteY4" fmla="*/ 310821 h 372987"/>
                <a:gd name="connsiteX5" fmla="*/ 962011 w 1024177"/>
                <a:gd name="connsiteY5" fmla="*/ 372987 h 372987"/>
                <a:gd name="connsiteX6" fmla="*/ 62166 w 1024177"/>
                <a:gd name="connsiteY6" fmla="*/ 372987 h 372987"/>
                <a:gd name="connsiteX7" fmla="*/ 0 w 1024177"/>
                <a:gd name="connsiteY7" fmla="*/ 310821 h 372987"/>
                <a:gd name="connsiteX8" fmla="*/ 0 w 1024177"/>
                <a:gd name="connsiteY8" fmla="*/ 62166 h 37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4177" h="372987">
                  <a:moveTo>
                    <a:pt x="0" y="62166"/>
                  </a:moveTo>
                  <a:cubicBezTo>
                    <a:pt x="0" y="27833"/>
                    <a:pt x="27833" y="0"/>
                    <a:pt x="62166" y="0"/>
                  </a:cubicBezTo>
                  <a:lnTo>
                    <a:pt x="962011" y="0"/>
                  </a:lnTo>
                  <a:cubicBezTo>
                    <a:pt x="996344" y="0"/>
                    <a:pt x="1024177" y="27833"/>
                    <a:pt x="1024177" y="62166"/>
                  </a:cubicBezTo>
                  <a:lnTo>
                    <a:pt x="1024177" y="310821"/>
                  </a:lnTo>
                  <a:cubicBezTo>
                    <a:pt x="1024177" y="345154"/>
                    <a:pt x="996344" y="372987"/>
                    <a:pt x="962011" y="372987"/>
                  </a:cubicBezTo>
                  <a:lnTo>
                    <a:pt x="62166" y="372987"/>
                  </a:lnTo>
                  <a:cubicBezTo>
                    <a:pt x="27833" y="372987"/>
                    <a:pt x="0" y="345154"/>
                    <a:pt x="0" y="310821"/>
                  </a:cubicBezTo>
                  <a:lnTo>
                    <a:pt x="0" y="62166"/>
                  </a:lnTo>
                  <a:close/>
                </a:path>
              </a:pathLst>
            </a:custGeom>
            <a:noFill/>
            <a:ln>
              <a:noFill/>
            </a:ln>
          </p:spPr>
          <p:style>
            <a:lnRef idx="2">
              <a:schemeClr val="accent1">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4509" tIns="44509" rIns="44509" bIns="44509" numCol="1" spcCol="1270" anchor="ctr" anchorCtr="0">
              <a:noAutofit/>
            </a:bodyPr>
            <a:lstStyle/>
            <a:p>
              <a:pPr algn="ctr" defTabSz="399837">
                <a:lnSpc>
                  <a:spcPct val="90000"/>
                </a:lnSpc>
                <a:spcAft>
                  <a:spcPct val="35000"/>
                </a:spcAft>
                <a:defRPr/>
              </a:pPr>
              <a:r>
                <a:rPr lang="en-US" sz="1350" b="1" dirty="0">
                  <a:solidFill>
                    <a:srgbClr val="00A059">
                      <a:lumMod val="75000"/>
                    </a:srgbClr>
                  </a:solidFill>
                  <a:latin typeface="Corbel"/>
                  <a:ea typeface="楷体"/>
                </a:rPr>
                <a:t>New Media</a:t>
              </a:r>
            </a:p>
            <a:p>
              <a:pPr algn="ctr" defTabSz="399837">
                <a:lnSpc>
                  <a:spcPct val="90000"/>
                </a:lnSpc>
                <a:spcAft>
                  <a:spcPct val="35000"/>
                </a:spcAft>
                <a:defRPr/>
              </a:pPr>
              <a:r>
                <a:rPr lang="en-US" sz="1350" b="1" dirty="0">
                  <a:solidFill>
                    <a:srgbClr val="00A059">
                      <a:lumMod val="75000"/>
                    </a:srgbClr>
                  </a:solidFill>
                  <a:latin typeface="Corbel"/>
                  <a:ea typeface="楷体"/>
                </a:rPr>
                <a:t>(e.g. Hologram)</a:t>
              </a:r>
            </a:p>
          </p:txBody>
        </p:sp>
        <p:sp>
          <p:nvSpPr>
            <p:cNvPr id="80" name="Freeform 79">
              <a:extLst>
                <a:ext uri="{FF2B5EF4-FFF2-40B4-BE49-F238E27FC236}">
                  <a16:creationId xmlns:a16="http://schemas.microsoft.com/office/drawing/2014/main" id="{D3129419-2C2F-584E-BE00-860408BD575B}"/>
                </a:ext>
              </a:extLst>
            </p:cNvPr>
            <p:cNvSpPr/>
            <p:nvPr/>
          </p:nvSpPr>
          <p:spPr>
            <a:xfrm>
              <a:off x="-664449" y="5319669"/>
              <a:ext cx="1744266" cy="599930"/>
            </a:xfrm>
            <a:custGeom>
              <a:avLst/>
              <a:gdLst>
                <a:gd name="connsiteX0" fmla="*/ 0 w 1024177"/>
                <a:gd name="connsiteY0" fmla="*/ 62166 h 372987"/>
                <a:gd name="connsiteX1" fmla="*/ 62166 w 1024177"/>
                <a:gd name="connsiteY1" fmla="*/ 0 h 372987"/>
                <a:gd name="connsiteX2" fmla="*/ 962011 w 1024177"/>
                <a:gd name="connsiteY2" fmla="*/ 0 h 372987"/>
                <a:gd name="connsiteX3" fmla="*/ 1024177 w 1024177"/>
                <a:gd name="connsiteY3" fmla="*/ 62166 h 372987"/>
                <a:gd name="connsiteX4" fmla="*/ 1024177 w 1024177"/>
                <a:gd name="connsiteY4" fmla="*/ 310821 h 372987"/>
                <a:gd name="connsiteX5" fmla="*/ 962011 w 1024177"/>
                <a:gd name="connsiteY5" fmla="*/ 372987 h 372987"/>
                <a:gd name="connsiteX6" fmla="*/ 62166 w 1024177"/>
                <a:gd name="connsiteY6" fmla="*/ 372987 h 372987"/>
                <a:gd name="connsiteX7" fmla="*/ 0 w 1024177"/>
                <a:gd name="connsiteY7" fmla="*/ 310821 h 372987"/>
                <a:gd name="connsiteX8" fmla="*/ 0 w 1024177"/>
                <a:gd name="connsiteY8" fmla="*/ 62166 h 37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4177" h="372987">
                  <a:moveTo>
                    <a:pt x="0" y="62166"/>
                  </a:moveTo>
                  <a:cubicBezTo>
                    <a:pt x="0" y="27833"/>
                    <a:pt x="27833" y="0"/>
                    <a:pt x="62166" y="0"/>
                  </a:cubicBezTo>
                  <a:lnTo>
                    <a:pt x="962011" y="0"/>
                  </a:lnTo>
                  <a:cubicBezTo>
                    <a:pt x="996344" y="0"/>
                    <a:pt x="1024177" y="27833"/>
                    <a:pt x="1024177" y="62166"/>
                  </a:cubicBezTo>
                  <a:lnTo>
                    <a:pt x="1024177" y="310821"/>
                  </a:lnTo>
                  <a:cubicBezTo>
                    <a:pt x="1024177" y="345154"/>
                    <a:pt x="996344" y="372987"/>
                    <a:pt x="962011" y="372987"/>
                  </a:cubicBezTo>
                  <a:lnTo>
                    <a:pt x="62166" y="372987"/>
                  </a:lnTo>
                  <a:cubicBezTo>
                    <a:pt x="27833" y="372987"/>
                    <a:pt x="0" y="345154"/>
                    <a:pt x="0" y="310821"/>
                  </a:cubicBezTo>
                  <a:lnTo>
                    <a:pt x="0" y="62166"/>
                  </a:lnTo>
                  <a:close/>
                </a:path>
              </a:pathLst>
            </a:custGeom>
            <a:noFill/>
            <a:ln>
              <a:noFill/>
            </a:ln>
          </p:spPr>
          <p:style>
            <a:lnRef idx="2">
              <a:schemeClr val="accent1">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4509" tIns="44509" rIns="44509" bIns="44509" numCol="1" spcCol="1270" anchor="ctr" anchorCtr="0">
              <a:noAutofit/>
            </a:bodyPr>
            <a:lstStyle/>
            <a:p>
              <a:pPr algn="ctr" defTabSz="399837">
                <a:lnSpc>
                  <a:spcPct val="90000"/>
                </a:lnSpc>
                <a:spcAft>
                  <a:spcPct val="35000"/>
                </a:spcAft>
                <a:defRPr/>
              </a:pPr>
              <a:r>
                <a:rPr lang="en-US" altLang="zh-CN" sz="1350" b="1" dirty="0">
                  <a:solidFill>
                    <a:srgbClr val="00A059">
                      <a:lumMod val="75000"/>
                    </a:srgbClr>
                  </a:solidFill>
                  <a:latin typeface="Corbel"/>
                  <a:ea typeface="楷体"/>
                </a:rPr>
                <a:t>New Services</a:t>
              </a:r>
            </a:p>
            <a:p>
              <a:pPr algn="ctr" defTabSz="399837">
                <a:lnSpc>
                  <a:spcPct val="90000"/>
                </a:lnSpc>
                <a:spcAft>
                  <a:spcPct val="35000"/>
                </a:spcAft>
                <a:defRPr/>
              </a:pPr>
              <a:r>
                <a:rPr lang="en-US" altLang="zh-CN" sz="1350" b="1" dirty="0">
                  <a:solidFill>
                    <a:srgbClr val="00A059">
                      <a:lumMod val="75000"/>
                    </a:srgbClr>
                  </a:solidFill>
                  <a:latin typeface="Corbel"/>
                  <a:ea typeface="楷体"/>
                </a:rPr>
                <a:t>(e.g. Teleport)</a:t>
              </a:r>
              <a:endParaRPr lang="en-US" sz="1350" b="1" dirty="0">
                <a:solidFill>
                  <a:srgbClr val="00A059">
                    <a:lumMod val="75000"/>
                  </a:srgbClr>
                </a:solidFill>
                <a:latin typeface="Corbel"/>
                <a:ea typeface="楷体"/>
              </a:endParaRPr>
            </a:p>
          </p:txBody>
        </p:sp>
        <p:sp>
          <p:nvSpPr>
            <p:cNvPr id="81" name="Freeform 80">
              <a:extLst>
                <a:ext uri="{FF2B5EF4-FFF2-40B4-BE49-F238E27FC236}">
                  <a16:creationId xmlns:a16="http://schemas.microsoft.com/office/drawing/2014/main" id="{1264D164-5043-CD40-B954-EC9363C289AC}"/>
                </a:ext>
              </a:extLst>
            </p:cNvPr>
            <p:cNvSpPr/>
            <p:nvPr/>
          </p:nvSpPr>
          <p:spPr>
            <a:xfrm>
              <a:off x="1042517" y="5262444"/>
              <a:ext cx="1571171" cy="764029"/>
            </a:xfrm>
            <a:custGeom>
              <a:avLst/>
              <a:gdLst>
                <a:gd name="connsiteX0" fmla="*/ 0 w 1024177"/>
                <a:gd name="connsiteY0" fmla="*/ 62166 h 372987"/>
                <a:gd name="connsiteX1" fmla="*/ 62166 w 1024177"/>
                <a:gd name="connsiteY1" fmla="*/ 0 h 372987"/>
                <a:gd name="connsiteX2" fmla="*/ 962011 w 1024177"/>
                <a:gd name="connsiteY2" fmla="*/ 0 h 372987"/>
                <a:gd name="connsiteX3" fmla="*/ 1024177 w 1024177"/>
                <a:gd name="connsiteY3" fmla="*/ 62166 h 372987"/>
                <a:gd name="connsiteX4" fmla="*/ 1024177 w 1024177"/>
                <a:gd name="connsiteY4" fmla="*/ 310821 h 372987"/>
                <a:gd name="connsiteX5" fmla="*/ 962011 w 1024177"/>
                <a:gd name="connsiteY5" fmla="*/ 372987 h 372987"/>
                <a:gd name="connsiteX6" fmla="*/ 62166 w 1024177"/>
                <a:gd name="connsiteY6" fmla="*/ 372987 h 372987"/>
                <a:gd name="connsiteX7" fmla="*/ 0 w 1024177"/>
                <a:gd name="connsiteY7" fmla="*/ 310821 h 372987"/>
                <a:gd name="connsiteX8" fmla="*/ 0 w 1024177"/>
                <a:gd name="connsiteY8" fmla="*/ 62166 h 37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4177" h="372987">
                  <a:moveTo>
                    <a:pt x="0" y="62166"/>
                  </a:moveTo>
                  <a:cubicBezTo>
                    <a:pt x="0" y="27833"/>
                    <a:pt x="27833" y="0"/>
                    <a:pt x="62166" y="0"/>
                  </a:cubicBezTo>
                  <a:lnTo>
                    <a:pt x="962011" y="0"/>
                  </a:lnTo>
                  <a:cubicBezTo>
                    <a:pt x="996344" y="0"/>
                    <a:pt x="1024177" y="27833"/>
                    <a:pt x="1024177" y="62166"/>
                  </a:cubicBezTo>
                  <a:lnTo>
                    <a:pt x="1024177" y="310821"/>
                  </a:lnTo>
                  <a:cubicBezTo>
                    <a:pt x="1024177" y="345154"/>
                    <a:pt x="996344" y="372987"/>
                    <a:pt x="962011" y="372987"/>
                  </a:cubicBezTo>
                  <a:lnTo>
                    <a:pt x="62166" y="372987"/>
                  </a:lnTo>
                  <a:cubicBezTo>
                    <a:pt x="27833" y="372987"/>
                    <a:pt x="0" y="345154"/>
                    <a:pt x="0" y="310821"/>
                  </a:cubicBezTo>
                  <a:lnTo>
                    <a:pt x="0" y="62166"/>
                  </a:lnTo>
                  <a:close/>
                </a:path>
              </a:pathLst>
            </a:custGeom>
            <a:noFill/>
            <a:ln>
              <a:noFill/>
            </a:ln>
          </p:spPr>
          <p:style>
            <a:lnRef idx="2">
              <a:schemeClr val="accent1">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4509" tIns="44509" rIns="44509" bIns="44509" numCol="1" spcCol="1270" anchor="ctr" anchorCtr="0">
              <a:noAutofit/>
            </a:bodyPr>
            <a:lstStyle/>
            <a:p>
              <a:pPr algn="ctr" defTabSz="399837">
                <a:lnSpc>
                  <a:spcPct val="90000"/>
                </a:lnSpc>
                <a:spcAft>
                  <a:spcPct val="35000"/>
                </a:spcAft>
                <a:defRPr/>
              </a:pPr>
              <a:r>
                <a:rPr lang="en-US" sz="1350" b="1" dirty="0">
                  <a:solidFill>
                    <a:srgbClr val="00A059">
                      <a:lumMod val="75000"/>
                    </a:srgbClr>
                  </a:solidFill>
                  <a:latin typeface="Corbel"/>
                  <a:ea typeface="楷体"/>
                </a:rPr>
                <a:t>New Infrastructure</a:t>
              </a:r>
              <a:br>
                <a:rPr lang="en-US" sz="1350" b="1" dirty="0">
                  <a:solidFill>
                    <a:srgbClr val="00A059">
                      <a:lumMod val="75000"/>
                    </a:srgbClr>
                  </a:solidFill>
                  <a:latin typeface="Corbel"/>
                  <a:ea typeface="楷体"/>
                </a:rPr>
              </a:br>
              <a:r>
                <a:rPr lang="en-US" sz="1350" b="1" dirty="0">
                  <a:solidFill>
                    <a:srgbClr val="00A059">
                      <a:lumMod val="75000"/>
                    </a:srgbClr>
                  </a:solidFill>
                  <a:latin typeface="Corbel"/>
                  <a:ea typeface="楷体"/>
                </a:rPr>
                <a:t>(e.g. Trust)</a:t>
              </a:r>
            </a:p>
          </p:txBody>
        </p:sp>
      </p:grpSp>
      <p:grpSp>
        <p:nvGrpSpPr>
          <p:cNvPr id="6" name="Group 27">
            <a:extLst>
              <a:ext uri="{FF2B5EF4-FFF2-40B4-BE49-F238E27FC236}">
                <a16:creationId xmlns:a16="http://schemas.microsoft.com/office/drawing/2014/main" id="{E84EA5AD-B8EB-9645-9914-9ABC089DB533}"/>
              </a:ext>
            </a:extLst>
          </p:cNvPr>
          <p:cNvGrpSpPr/>
          <p:nvPr/>
        </p:nvGrpSpPr>
        <p:grpSpPr>
          <a:xfrm>
            <a:off x="1252362" y="3485870"/>
            <a:ext cx="1844757" cy="1024568"/>
            <a:chOff x="-502409" y="3854351"/>
            <a:chExt cx="2689391" cy="1822403"/>
          </a:xfrm>
        </p:grpSpPr>
        <p:sp>
          <p:nvSpPr>
            <p:cNvPr id="30" name="Freeform 29">
              <a:extLst>
                <a:ext uri="{FF2B5EF4-FFF2-40B4-BE49-F238E27FC236}">
                  <a16:creationId xmlns:a16="http://schemas.microsoft.com/office/drawing/2014/main" id="{A44A942F-9BDD-9646-A82B-1F8903A6A8E3}"/>
                </a:ext>
              </a:extLst>
            </p:cNvPr>
            <p:cNvSpPr/>
            <p:nvPr/>
          </p:nvSpPr>
          <p:spPr>
            <a:xfrm>
              <a:off x="538990" y="3854351"/>
              <a:ext cx="1024177" cy="372987"/>
            </a:xfrm>
            <a:custGeom>
              <a:avLst/>
              <a:gdLst>
                <a:gd name="connsiteX0" fmla="*/ 0 w 1024177"/>
                <a:gd name="connsiteY0" fmla="*/ 62166 h 372987"/>
                <a:gd name="connsiteX1" fmla="*/ 62166 w 1024177"/>
                <a:gd name="connsiteY1" fmla="*/ 0 h 372987"/>
                <a:gd name="connsiteX2" fmla="*/ 962011 w 1024177"/>
                <a:gd name="connsiteY2" fmla="*/ 0 h 372987"/>
                <a:gd name="connsiteX3" fmla="*/ 1024177 w 1024177"/>
                <a:gd name="connsiteY3" fmla="*/ 62166 h 372987"/>
                <a:gd name="connsiteX4" fmla="*/ 1024177 w 1024177"/>
                <a:gd name="connsiteY4" fmla="*/ 310821 h 372987"/>
                <a:gd name="connsiteX5" fmla="*/ 962011 w 1024177"/>
                <a:gd name="connsiteY5" fmla="*/ 372987 h 372987"/>
                <a:gd name="connsiteX6" fmla="*/ 62166 w 1024177"/>
                <a:gd name="connsiteY6" fmla="*/ 372987 h 372987"/>
                <a:gd name="connsiteX7" fmla="*/ 0 w 1024177"/>
                <a:gd name="connsiteY7" fmla="*/ 310821 h 372987"/>
                <a:gd name="connsiteX8" fmla="*/ 0 w 1024177"/>
                <a:gd name="connsiteY8" fmla="*/ 62166 h 37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4177" h="372987">
                  <a:moveTo>
                    <a:pt x="0" y="62166"/>
                  </a:moveTo>
                  <a:cubicBezTo>
                    <a:pt x="0" y="27833"/>
                    <a:pt x="27833" y="0"/>
                    <a:pt x="62166" y="0"/>
                  </a:cubicBezTo>
                  <a:lnTo>
                    <a:pt x="962011" y="0"/>
                  </a:lnTo>
                  <a:cubicBezTo>
                    <a:pt x="996344" y="0"/>
                    <a:pt x="1024177" y="27833"/>
                    <a:pt x="1024177" y="62166"/>
                  </a:cubicBezTo>
                  <a:lnTo>
                    <a:pt x="1024177" y="310821"/>
                  </a:lnTo>
                  <a:cubicBezTo>
                    <a:pt x="1024177" y="345154"/>
                    <a:pt x="996344" y="372987"/>
                    <a:pt x="962011" y="372987"/>
                  </a:cubicBezTo>
                  <a:lnTo>
                    <a:pt x="62166" y="372987"/>
                  </a:lnTo>
                  <a:cubicBezTo>
                    <a:pt x="27833" y="372987"/>
                    <a:pt x="0" y="345154"/>
                    <a:pt x="0" y="310821"/>
                  </a:cubicBezTo>
                  <a:lnTo>
                    <a:pt x="0" y="62166"/>
                  </a:lnTo>
                  <a:close/>
                </a:path>
              </a:pathLst>
            </a:custGeom>
            <a:noFill/>
            <a:ln>
              <a:noFill/>
            </a:ln>
          </p:spPr>
          <p:style>
            <a:lnRef idx="2">
              <a:schemeClr val="accent1">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4509" tIns="44509" rIns="44509" bIns="44509" numCol="1" spcCol="1270" anchor="ctr" anchorCtr="0">
              <a:noAutofit/>
            </a:bodyPr>
            <a:lstStyle/>
            <a:p>
              <a:pPr algn="ctr" defTabSz="399837">
                <a:lnSpc>
                  <a:spcPct val="90000"/>
                </a:lnSpc>
                <a:spcAft>
                  <a:spcPct val="35000"/>
                </a:spcAft>
                <a:defRPr/>
              </a:pPr>
              <a:r>
                <a:rPr lang="en-US" sz="1012" dirty="0">
                  <a:solidFill>
                    <a:srgbClr val="990000">
                      <a:lumMod val="50000"/>
                    </a:srgbClr>
                  </a:solidFill>
                  <a:latin typeface="Corbel"/>
                  <a:ea typeface="楷体"/>
                </a:rPr>
                <a:t>Web</a:t>
              </a:r>
            </a:p>
          </p:txBody>
        </p:sp>
        <p:sp>
          <p:nvSpPr>
            <p:cNvPr id="31" name="Freeform 30">
              <a:extLst>
                <a:ext uri="{FF2B5EF4-FFF2-40B4-BE49-F238E27FC236}">
                  <a16:creationId xmlns:a16="http://schemas.microsoft.com/office/drawing/2014/main" id="{1BBEC82C-157C-B140-8424-74E404F283F3}"/>
                </a:ext>
              </a:extLst>
            </p:cNvPr>
            <p:cNvSpPr/>
            <p:nvPr/>
          </p:nvSpPr>
          <p:spPr>
            <a:xfrm>
              <a:off x="-502409" y="5303767"/>
              <a:ext cx="1251996" cy="372987"/>
            </a:xfrm>
            <a:custGeom>
              <a:avLst/>
              <a:gdLst>
                <a:gd name="connsiteX0" fmla="*/ 0 w 1024177"/>
                <a:gd name="connsiteY0" fmla="*/ 62166 h 372987"/>
                <a:gd name="connsiteX1" fmla="*/ 62166 w 1024177"/>
                <a:gd name="connsiteY1" fmla="*/ 0 h 372987"/>
                <a:gd name="connsiteX2" fmla="*/ 962011 w 1024177"/>
                <a:gd name="connsiteY2" fmla="*/ 0 h 372987"/>
                <a:gd name="connsiteX3" fmla="*/ 1024177 w 1024177"/>
                <a:gd name="connsiteY3" fmla="*/ 62166 h 372987"/>
                <a:gd name="connsiteX4" fmla="*/ 1024177 w 1024177"/>
                <a:gd name="connsiteY4" fmla="*/ 310821 h 372987"/>
                <a:gd name="connsiteX5" fmla="*/ 962011 w 1024177"/>
                <a:gd name="connsiteY5" fmla="*/ 372987 h 372987"/>
                <a:gd name="connsiteX6" fmla="*/ 62166 w 1024177"/>
                <a:gd name="connsiteY6" fmla="*/ 372987 h 372987"/>
                <a:gd name="connsiteX7" fmla="*/ 0 w 1024177"/>
                <a:gd name="connsiteY7" fmla="*/ 310821 h 372987"/>
                <a:gd name="connsiteX8" fmla="*/ 0 w 1024177"/>
                <a:gd name="connsiteY8" fmla="*/ 62166 h 37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4177" h="372987">
                  <a:moveTo>
                    <a:pt x="0" y="62166"/>
                  </a:moveTo>
                  <a:cubicBezTo>
                    <a:pt x="0" y="27833"/>
                    <a:pt x="27833" y="0"/>
                    <a:pt x="62166" y="0"/>
                  </a:cubicBezTo>
                  <a:lnTo>
                    <a:pt x="962011" y="0"/>
                  </a:lnTo>
                  <a:cubicBezTo>
                    <a:pt x="996344" y="0"/>
                    <a:pt x="1024177" y="27833"/>
                    <a:pt x="1024177" y="62166"/>
                  </a:cubicBezTo>
                  <a:lnTo>
                    <a:pt x="1024177" y="310821"/>
                  </a:lnTo>
                  <a:cubicBezTo>
                    <a:pt x="1024177" y="345154"/>
                    <a:pt x="996344" y="372987"/>
                    <a:pt x="962011" y="372987"/>
                  </a:cubicBezTo>
                  <a:lnTo>
                    <a:pt x="62166" y="372987"/>
                  </a:lnTo>
                  <a:cubicBezTo>
                    <a:pt x="27833" y="372987"/>
                    <a:pt x="0" y="345154"/>
                    <a:pt x="0" y="310821"/>
                  </a:cubicBezTo>
                  <a:lnTo>
                    <a:pt x="0" y="62166"/>
                  </a:lnTo>
                  <a:close/>
                </a:path>
              </a:pathLst>
            </a:custGeom>
            <a:noFill/>
            <a:ln>
              <a:noFill/>
            </a:ln>
          </p:spPr>
          <p:style>
            <a:lnRef idx="2">
              <a:schemeClr val="accent1">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4509" tIns="44509" rIns="44509" bIns="44509" numCol="1" spcCol="1270" anchor="ctr" anchorCtr="0">
              <a:noAutofit/>
            </a:bodyPr>
            <a:lstStyle/>
            <a:p>
              <a:pPr algn="ctr" defTabSz="399837">
                <a:lnSpc>
                  <a:spcPct val="90000"/>
                </a:lnSpc>
                <a:spcAft>
                  <a:spcPct val="35000"/>
                </a:spcAft>
                <a:defRPr/>
              </a:pPr>
              <a:r>
                <a:rPr lang="en-US" sz="1012" dirty="0">
                  <a:solidFill>
                    <a:srgbClr val="990000">
                      <a:lumMod val="50000"/>
                    </a:srgbClr>
                  </a:solidFill>
                  <a:latin typeface="Corbel"/>
                  <a:ea typeface="楷体"/>
                </a:rPr>
                <a:t>Multimedia</a:t>
              </a:r>
            </a:p>
          </p:txBody>
        </p:sp>
        <p:sp>
          <p:nvSpPr>
            <p:cNvPr id="32" name="Freeform 31">
              <a:extLst>
                <a:ext uri="{FF2B5EF4-FFF2-40B4-BE49-F238E27FC236}">
                  <a16:creationId xmlns:a16="http://schemas.microsoft.com/office/drawing/2014/main" id="{A75CB603-3D06-AA41-9CC8-53323C073556}"/>
                </a:ext>
              </a:extLst>
            </p:cNvPr>
            <p:cNvSpPr/>
            <p:nvPr/>
          </p:nvSpPr>
          <p:spPr>
            <a:xfrm>
              <a:off x="1162805" y="5265364"/>
              <a:ext cx="1024177" cy="372987"/>
            </a:xfrm>
            <a:custGeom>
              <a:avLst/>
              <a:gdLst>
                <a:gd name="connsiteX0" fmla="*/ 0 w 1024177"/>
                <a:gd name="connsiteY0" fmla="*/ 62166 h 372987"/>
                <a:gd name="connsiteX1" fmla="*/ 62166 w 1024177"/>
                <a:gd name="connsiteY1" fmla="*/ 0 h 372987"/>
                <a:gd name="connsiteX2" fmla="*/ 962011 w 1024177"/>
                <a:gd name="connsiteY2" fmla="*/ 0 h 372987"/>
                <a:gd name="connsiteX3" fmla="*/ 1024177 w 1024177"/>
                <a:gd name="connsiteY3" fmla="*/ 62166 h 372987"/>
                <a:gd name="connsiteX4" fmla="*/ 1024177 w 1024177"/>
                <a:gd name="connsiteY4" fmla="*/ 310821 h 372987"/>
                <a:gd name="connsiteX5" fmla="*/ 962011 w 1024177"/>
                <a:gd name="connsiteY5" fmla="*/ 372987 h 372987"/>
                <a:gd name="connsiteX6" fmla="*/ 62166 w 1024177"/>
                <a:gd name="connsiteY6" fmla="*/ 372987 h 372987"/>
                <a:gd name="connsiteX7" fmla="*/ 0 w 1024177"/>
                <a:gd name="connsiteY7" fmla="*/ 310821 h 372987"/>
                <a:gd name="connsiteX8" fmla="*/ 0 w 1024177"/>
                <a:gd name="connsiteY8" fmla="*/ 62166 h 372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4177" h="372987">
                  <a:moveTo>
                    <a:pt x="0" y="62166"/>
                  </a:moveTo>
                  <a:cubicBezTo>
                    <a:pt x="0" y="27833"/>
                    <a:pt x="27833" y="0"/>
                    <a:pt x="62166" y="0"/>
                  </a:cubicBezTo>
                  <a:lnTo>
                    <a:pt x="962011" y="0"/>
                  </a:lnTo>
                  <a:cubicBezTo>
                    <a:pt x="996344" y="0"/>
                    <a:pt x="1024177" y="27833"/>
                    <a:pt x="1024177" y="62166"/>
                  </a:cubicBezTo>
                  <a:lnTo>
                    <a:pt x="1024177" y="310821"/>
                  </a:lnTo>
                  <a:cubicBezTo>
                    <a:pt x="1024177" y="345154"/>
                    <a:pt x="996344" y="372987"/>
                    <a:pt x="962011" y="372987"/>
                  </a:cubicBezTo>
                  <a:lnTo>
                    <a:pt x="62166" y="372987"/>
                  </a:lnTo>
                  <a:cubicBezTo>
                    <a:pt x="27833" y="372987"/>
                    <a:pt x="0" y="345154"/>
                    <a:pt x="0" y="310821"/>
                  </a:cubicBezTo>
                  <a:lnTo>
                    <a:pt x="0" y="62166"/>
                  </a:lnTo>
                  <a:close/>
                </a:path>
              </a:pathLst>
            </a:custGeom>
            <a:noFill/>
            <a:ln>
              <a:noFill/>
            </a:ln>
          </p:spPr>
          <p:style>
            <a:lnRef idx="2">
              <a:schemeClr val="accent1">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4509" tIns="44509" rIns="44509" bIns="44509" numCol="1" spcCol="1270" anchor="ctr" anchorCtr="0">
              <a:noAutofit/>
            </a:bodyPr>
            <a:lstStyle/>
            <a:p>
              <a:pPr algn="ctr" defTabSz="399837">
                <a:lnSpc>
                  <a:spcPct val="90000"/>
                </a:lnSpc>
                <a:spcAft>
                  <a:spcPct val="35000"/>
                </a:spcAft>
                <a:defRPr/>
              </a:pPr>
              <a:r>
                <a:rPr lang="en-US" sz="1012" dirty="0">
                  <a:solidFill>
                    <a:srgbClr val="990000">
                      <a:lumMod val="50000"/>
                    </a:srgbClr>
                  </a:solidFill>
                  <a:latin typeface="Corbel"/>
                  <a:ea typeface="楷体"/>
                </a:rPr>
                <a:t>APPs</a:t>
              </a:r>
            </a:p>
          </p:txBody>
        </p:sp>
        <p:sp>
          <p:nvSpPr>
            <p:cNvPr id="29" name="Triangle 28">
              <a:extLst>
                <a:ext uri="{FF2B5EF4-FFF2-40B4-BE49-F238E27FC236}">
                  <a16:creationId xmlns:a16="http://schemas.microsoft.com/office/drawing/2014/main" id="{999C3AD3-5887-3F42-B273-7BBBF7ACE4D8}"/>
                </a:ext>
              </a:extLst>
            </p:cNvPr>
            <p:cNvSpPr/>
            <p:nvPr/>
          </p:nvSpPr>
          <p:spPr>
            <a:xfrm>
              <a:off x="414442" y="4240544"/>
              <a:ext cx="1273274" cy="1088149"/>
            </a:xfrm>
            <a:prstGeom prst="triangle">
              <a:avLst/>
            </a:prstGeom>
            <a:solidFill>
              <a:srgbClr val="0099FF"/>
            </a:solidFill>
            <a:ln/>
          </p:spPr>
          <p:style>
            <a:lnRef idx="0">
              <a:schemeClr val="accent1"/>
            </a:lnRef>
            <a:fillRef idx="3">
              <a:schemeClr val="accent1"/>
            </a:fillRef>
            <a:effectRef idx="3">
              <a:schemeClr val="accent1"/>
            </a:effectRef>
            <a:fontRef idx="minor">
              <a:schemeClr val="lt1"/>
            </a:fontRef>
          </p:style>
          <p:txBody>
            <a:bodyPr/>
            <a:lstStyle/>
            <a:p>
              <a:pPr defTabSz="514076">
                <a:defRPr/>
              </a:pPr>
              <a:endParaRPr lang="en-US" sz="1012" dirty="0">
                <a:solidFill>
                  <a:srgbClr val="000000">
                    <a:hueOff val="0"/>
                    <a:satOff val="0"/>
                    <a:lumOff val="0"/>
                    <a:alphaOff val="0"/>
                  </a:srgbClr>
                </a:solidFill>
                <a:latin typeface="Corbel"/>
                <a:ea typeface="楷体"/>
              </a:endParaRPr>
            </a:p>
          </p:txBody>
        </p:sp>
      </p:grpSp>
      <p:sp>
        <p:nvSpPr>
          <p:cNvPr id="8" name="Slide Number Placeholder 7"/>
          <p:cNvSpPr>
            <a:spLocks noGrp="1"/>
          </p:cNvSpPr>
          <p:nvPr>
            <p:ph type="sldNum" sz="quarter" idx="12"/>
          </p:nvPr>
        </p:nvSpPr>
        <p:spPr/>
        <p:txBody>
          <a:bodyPr/>
          <a:lstStyle/>
          <a:p>
            <a:fld id="{283C63E4-F9BE-C24A-B4FF-309EB18BA564}" type="slidenum">
              <a:rPr lang="en-US" smtClean="0"/>
              <a:pPr/>
              <a:t>9</a:t>
            </a:fld>
            <a:endParaRPr lang="en-US"/>
          </a:p>
        </p:txBody>
      </p:sp>
    </p:spTree>
    <p:extLst>
      <p:ext uri="{BB962C8B-B14F-4D97-AF65-F5344CB8AC3E}">
        <p14:creationId xmlns:p14="http://schemas.microsoft.com/office/powerpoint/2010/main" val="2512255373"/>
      </p:ext>
    </p:extLst>
  </p:cSld>
  <p:clrMapOvr>
    <a:masterClrMapping/>
  </p:clrMapOvr>
  <p:transition spd="slow" advTm="10000">
    <p:pull dir="l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54742"/>
            <a:ext cx="9144000" cy="949903"/>
          </a:xfrm>
        </p:spPr>
        <p:txBody>
          <a:bodyPr>
            <a:normAutofit/>
          </a:bodyPr>
          <a:lstStyle/>
          <a:p>
            <a:pPr algn="ctr"/>
            <a:r>
              <a:rPr lang="en-US" sz="3200" dirty="0" smtClean="0">
                <a:latin typeface="Microsoft YaHei" pitchFamily="34" charset="-122"/>
                <a:ea typeface="Microsoft YaHei" pitchFamily="34" charset="-122"/>
                <a:cs typeface="Arial" panose="020B0604020202020204" pitchFamily="34" charset="0"/>
              </a:rPr>
              <a:t>Current Internet Capabilities</a:t>
            </a:r>
            <a:endParaRPr lang="en-US" sz="3200" dirty="0">
              <a:latin typeface="Microsoft YaHei" pitchFamily="34" charset="-122"/>
              <a:ea typeface="Microsoft YaHei" pitchFamily="34" charset="-122"/>
              <a:cs typeface="Arial" panose="020B0604020202020204" pitchFamily="34" charset="0"/>
            </a:endParaRPr>
          </a:p>
        </p:txBody>
      </p:sp>
      <p:sp>
        <p:nvSpPr>
          <p:cNvPr id="3" name="Slide Number Placeholder 2"/>
          <p:cNvSpPr>
            <a:spLocks noGrp="1"/>
          </p:cNvSpPr>
          <p:nvPr>
            <p:ph type="sldNum" sz="quarter" idx="12"/>
          </p:nvPr>
        </p:nvSpPr>
        <p:spPr/>
        <p:txBody>
          <a:bodyPr/>
          <a:lstStyle/>
          <a:p>
            <a:fld id="{283C63E4-F9BE-C24A-B4FF-309EB18BA564}" type="slidenum">
              <a:rPr lang="en-US" smtClean="0"/>
              <a:pPr/>
              <a:t>10</a:t>
            </a:fld>
            <a:endParaRPr lang="en-US"/>
          </a:p>
        </p:txBody>
      </p:sp>
      <p:sp>
        <p:nvSpPr>
          <p:cNvPr id="4" name="Rectangle 2"/>
          <p:cNvSpPr>
            <a:spLocks noChangeArrowheads="1"/>
          </p:cNvSpPr>
          <p:nvPr/>
        </p:nvSpPr>
        <p:spPr bwMode="auto">
          <a:xfrm>
            <a:off x="2072148" y="21680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 name="Picture 6"/>
          <p:cNvPicPr/>
          <p:nvPr/>
        </p:nvPicPr>
        <p:blipFill>
          <a:blip r:embed="rId2" cstate="email">
            <a:extLst>
              <a:ext uri="{28A0092B-C50C-407E-A947-70E740481C1C}">
                <a14:useLocalDpi xmlns:a14="http://schemas.microsoft.com/office/drawing/2010/main"/>
              </a:ext>
            </a:extLst>
          </a:blip>
          <a:stretch>
            <a:fillRect/>
          </a:stretch>
        </p:blipFill>
        <p:spPr>
          <a:xfrm>
            <a:off x="722671" y="1216742"/>
            <a:ext cx="7381567" cy="4712109"/>
          </a:xfrm>
          <a:prstGeom prst="rect">
            <a:avLst/>
          </a:prstGeom>
        </p:spPr>
      </p:pic>
    </p:spTree>
    <p:extLst>
      <p:ext uri="{BB962C8B-B14F-4D97-AF65-F5344CB8AC3E}">
        <p14:creationId xmlns:p14="http://schemas.microsoft.com/office/powerpoint/2010/main" val="3780244266"/>
      </p:ext>
    </p:extLst>
  </p:cSld>
  <p:clrMapOvr>
    <a:masterClrMapping/>
  </p:clrMapOvr>
  <p:transition spd="slow" advTm="10000">
    <p:pull dir="l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496059"/>
            <a:ext cx="9144000" cy="949903"/>
          </a:xfrm>
        </p:spPr>
        <p:txBody>
          <a:bodyPr>
            <a:normAutofit/>
          </a:bodyPr>
          <a:lstStyle/>
          <a:p>
            <a:pPr algn="ctr"/>
            <a:r>
              <a:rPr lang="en-US" sz="3200" dirty="0" smtClean="0">
                <a:latin typeface="Microsoft YaHei" pitchFamily="34" charset="-122"/>
                <a:ea typeface="Microsoft YaHei" pitchFamily="34" charset="-122"/>
                <a:cs typeface="Arial" panose="020B0604020202020204" pitchFamily="34" charset="0"/>
              </a:rPr>
              <a:t>5G Network capability requirements </a:t>
            </a:r>
            <a:endParaRPr lang="en-US" sz="3200" dirty="0">
              <a:latin typeface="Microsoft YaHei" pitchFamily="34" charset="-122"/>
              <a:ea typeface="Microsoft YaHei" pitchFamily="34" charset="-122"/>
              <a:cs typeface="Arial" panose="020B0604020202020204" pitchFamily="34" charset="0"/>
            </a:endParaRPr>
          </a:p>
        </p:txBody>
      </p:sp>
      <p:sp>
        <p:nvSpPr>
          <p:cNvPr id="3" name="Slide Number Placeholder 2"/>
          <p:cNvSpPr>
            <a:spLocks noGrp="1"/>
          </p:cNvSpPr>
          <p:nvPr>
            <p:ph type="sldNum" sz="quarter" idx="12"/>
          </p:nvPr>
        </p:nvSpPr>
        <p:spPr/>
        <p:txBody>
          <a:bodyPr/>
          <a:lstStyle/>
          <a:p>
            <a:fld id="{283C63E4-F9BE-C24A-B4FF-309EB18BA564}" type="slidenum">
              <a:rPr lang="en-US" smtClean="0"/>
              <a:pPr/>
              <a:t>11</a:t>
            </a:fld>
            <a:endParaRPr lang="en-US"/>
          </a:p>
        </p:txBody>
      </p:sp>
      <p:sp>
        <p:nvSpPr>
          <p:cNvPr id="4" name="Rectangle 2"/>
          <p:cNvSpPr>
            <a:spLocks noChangeArrowheads="1"/>
          </p:cNvSpPr>
          <p:nvPr/>
        </p:nvSpPr>
        <p:spPr bwMode="auto">
          <a:xfrm>
            <a:off x="2072148" y="21680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585676862"/>
              </p:ext>
            </p:extLst>
          </p:nvPr>
        </p:nvGraphicFramePr>
        <p:xfrm>
          <a:off x="1056583" y="1397318"/>
          <a:ext cx="7130845" cy="4203289"/>
        </p:xfrm>
        <a:graphic>
          <a:graphicData uri="http://schemas.openxmlformats.org/presentationml/2006/ole">
            <mc:AlternateContent xmlns:mc="http://schemas.openxmlformats.org/markup-compatibility/2006">
              <mc:Choice xmlns:v="urn:schemas-microsoft-com:vml" Requires="v">
                <p:oleObj spid="_x0000_s3142" r:id="rId3" imgW="5353200" imgH="3575160" progId="CorelDRAW.Graphic.14">
                  <p:embed/>
                </p:oleObj>
              </mc:Choice>
              <mc:Fallback>
                <p:oleObj r:id="rId3" imgW="5353200" imgH="3575160" progId="CorelDRAW.Graphic.14">
                  <p:embed/>
                  <p:pic>
                    <p:nvPicPr>
                      <p:cNvPr id="5"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6583" y="1397318"/>
                        <a:ext cx="7130845" cy="4203289"/>
                      </a:xfrm>
                      <a:prstGeom prst="rect">
                        <a:avLst/>
                      </a:prstGeom>
                      <a:noFill/>
                    </p:spPr>
                  </p:pic>
                </p:oleObj>
              </mc:Fallback>
            </mc:AlternateContent>
          </a:graphicData>
        </a:graphic>
      </p:graphicFrame>
      <p:sp>
        <p:nvSpPr>
          <p:cNvPr id="6" name="Rectangle 5"/>
          <p:cNvSpPr/>
          <p:nvPr/>
        </p:nvSpPr>
        <p:spPr>
          <a:xfrm>
            <a:off x="204787" y="5730157"/>
            <a:ext cx="6810375" cy="892552"/>
          </a:xfrm>
          <a:prstGeom prst="rect">
            <a:avLst/>
          </a:prstGeom>
        </p:spPr>
        <p:txBody>
          <a:bodyPr wrap="square">
            <a:spAutoFit/>
          </a:bodyPr>
          <a:lstStyle/>
          <a:p>
            <a:r>
              <a:rPr lang="en-US" sz="1200" b="1" dirty="0" smtClean="0">
                <a:solidFill>
                  <a:srgbClr val="002060"/>
                </a:solidFill>
              </a:rPr>
              <a:t>Recommendation ITU-R M.2083 (09/2015):</a:t>
            </a:r>
            <a:r>
              <a:rPr lang="en-US" sz="1200" b="1" dirty="0">
                <a:solidFill>
                  <a:srgbClr val="002060"/>
                </a:solidFill>
              </a:rPr>
              <a:t> </a:t>
            </a:r>
            <a:r>
              <a:rPr lang="en-US" sz="1200" b="1" i="1" dirty="0">
                <a:solidFill>
                  <a:srgbClr val="002060"/>
                </a:solidFill>
              </a:rPr>
              <a:t>IMT Vision - "Framework and overall objectives of the future development of IMT for 2020 and beyond"</a:t>
            </a:r>
            <a:endParaRPr lang="en-US" sz="1050" i="1" dirty="0" smtClean="0">
              <a:solidFill>
                <a:srgbClr val="002060"/>
              </a:solidFill>
              <a:hlinkClick r:id="rId5"/>
            </a:endParaRPr>
          </a:p>
          <a:p>
            <a:r>
              <a:rPr lang="en-US" sz="1200" dirty="0" smtClean="0">
                <a:solidFill>
                  <a:srgbClr val="002060"/>
                </a:solidFill>
                <a:hlinkClick r:id="rId5"/>
              </a:rPr>
              <a:t>https</a:t>
            </a:r>
            <a:r>
              <a:rPr lang="en-US" sz="1200" dirty="0">
                <a:solidFill>
                  <a:srgbClr val="002060"/>
                </a:solidFill>
                <a:hlinkClick r:id="rId5"/>
              </a:rPr>
              <a:t>://</a:t>
            </a:r>
            <a:r>
              <a:rPr lang="en-US" sz="1200" dirty="0" smtClean="0">
                <a:solidFill>
                  <a:srgbClr val="002060"/>
                </a:solidFill>
                <a:hlinkClick r:id="rId5"/>
              </a:rPr>
              <a:t>www.itu.int/rec/R-REC-M.2083-0-201509-I/en</a:t>
            </a:r>
            <a:endParaRPr lang="en-US" sz="1200" dirty="0" smtClean="0">
              <a:solidFill>
                <a:srgbClr val="002060"/>
              </a:solidFill>
            </a:endParaRPr>
          </a:p>
          <a:p>
            <a:endParaRPr lang="en-US" sz="1400" dirty="0"/>
          </a:p>
        </p:txBody>
      </p:sp>
    </p:spTree>
    <p:extLst>
      <p:ext uri="{BB962C8B-B14F-4D97-AF65-F5344CB8AC3E}">
        <p14:creationId xmlns:p14="http://schemas.microsoft.com/office/powerpoint/2010/main" val="3918548908"/>
      </p:ext>
    </p:extLst>
  </p:cSld>
  <p:clrMapOvr>
    <a:masterClrMapping/>
  </p:clrMapOvr>
  <p:transition spd="slow" advTm="10000">
    <p:pull dir="l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496059"/>
            <a:ext cx="9144000" cy="949903"/>
          </a:xfrm>
        </p:spPr>
        <p:txBody>
          <a:bodyPr>
            <a:normAutofit/>
          </a:bodyPr>
          <a:lstStyle/>
          <a:p>
            <a:r>
              <a:rPr lang="en-US" sz="3600" dirty="0">
                <a:latin typeface="Calibri" panose="020F0502020204030204" pitchFamily="34" charset="0"/>
                <a:ea typeface="SimSun" panose="02010600030101010101" pitchFamily="2" charset="-122"/>
                <a:cs typeface="Arial" panose="020B0604020202020204" pitchFamily="34" charset="0"/>
              </a:rPr>
              <a:t>Capabilities for the Future applications</a:t>
            </a:r>
            <a:endParaRPr lang="en-US" sz="3200" dirty="0">
              <a:latin typeface="Microsoft YaHei" pitchFamily="34" charset="-122"/>
              <a:ea typeface="Microsoft YaHei" pitchFamily="34" charset="-122"/>
              <a:cs typeface="Arial" panose="020B0604020202020204" pitchFamily="34" charset="0"/>
            </a:endParaRPr>
          </a:p>
        </p:txBody>
      </p:sp>
      <p:sp>
        <p:nvSpPr>
          <p:cNvPr id="3" name="Slide Number Placeholder 2"/>
          <p:cNvSpPr>
            <a:spLocks noGrp="1"/>
          </p:cNvSpPr>
          <p:nvPr>
            <p:ph type="sldNum" sz="quarter" idx="12"/>
          </p:nvPr>
        </p:nvSpPr>
        <p:spPr/>
        <p:txBody>
          <a:bodyPr/>
          <a:lstStyle/>
          <a:p>
            <a:fld id="{283C63E4-F9BE-C24A-B4FF-309EB18BA564}" type="slidenum">
              <a:rPr lang="en-US" smtClean="0"/>
              <a:pPr/>
              <a:t>12</a:t>
            </a:fld>
            <a:endParaRPr lang="en-US"/>
          </a:p>
        </p:txBody>
      </p:sp>
      <p:sp>
        <p:nvSpPr>
          <p:cNvPr id="4" name="Rectangle 2"/>
          <p:cNvSpPr>
            <a:spLocks noChangeArrowheads="1"/>
          </p:cNvSpPr>
          <p:nvPr/>
        </p:nvSpPr>
        <p:spPr bwMode="auto">
          <a:xfrm>
            <a:off x="2072148" y="21680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Picture 5"/>
          <p:cNvPicPr/>
          <p:nvPr/>
        </p:nvPicPr>
        <p:blipFill>
          <a:blip r:embed="rId2"/>
          <a:stretch>
            <a:fillRect/>
          </a:stretch>
        </p:blipFill>
        <p:spPr>
          <a:xfrm>
            <a:off x="553065" y="1319981"/>
            <a:ext cx="7698657" cy="4726857"/>
          </a:xfrm>
          <a:prstGeom prst="rect">
            <a:avLst/>
          </a:prstGeom>
        </p:spPr>
      </p:pic>
    </p:spTree>
    <p:extLst>
      <p:ext uri="{BB962C8B-B14F-4D97-AF65-F5344CB8AC3E}">
        <p14:creationId xmlns:p14="http://schemas.microsoft.com/office/powerpoint/2010/main" val="882099002"/>
      </p:ext>
    </p:extLst>
  </p:cSld>
  <p:clrMapOvr>
    <a:masterClrMapping/>
  </p:clrMapOvr>
  <p:transition spd="slow" advTm="10000">
    <p:pull dir="l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Future Internet Technologies</a:t>
            </a:r>
            <a:endParaRPr lang="en-GB" dirty="0"/>
          </a:p>
        </p:txBody>
      </p:sp>
      <p:sp>
        <p:nvSpPr>
          <p:cNvPr id="3" name="Content Placeholder 2"/>
          <p:cNvSpPr>
            <a:spLocks noGrp="1"/>
          </p:cNvSpPr>
          <p:nvPr>
            <p:ph idx="1"/>
          </p:nvPr>
        </p:nvSpPr>
        <p:spPr/>
        <p:txBody>
          <a:bodyPr>
            <a:normAutofit/>
          </a:bodyPr>
          <a:lstStyle/>
          <a:p>
            <a:r>
              <a:rPr lang="en-US" sz="2400" dirty="0" smtClean="0">
                <a:solidFill>
                  <a:schemeClr val="tx1"/>
                </a:solidFill>
              </a:rPr>
              <a:t>Support future applications</a:t>
            </a:r>
          </a:p>
          <a:p>
            <a:r>
              <a:rPr lang="en-US" sz="2400" dirty="0" smtClean="0">
                <a:solidFill>
                  <a:schemeClr val="tx1"/>
                </a:solidFill>
              </a:rPr>
              <a:t>Interoperate with current Internet technologies</a:t>
            </a:r>
          </a:p>
          <a:p>
            <a:r>
              <a:rPr lang="en-US" sz="2400" dirty="0" smtClean="0">
                <a:solidFill>
                  <a:schemeClr val="tx1"/>
                </a:solidFill>
              </a:rPr>
              <a:t>Expect to keep IPv6 addressing</a:t>
            </a:r>
          </a:p>
          <a:p>
            <a:r>
              <a:rPr lang="en-US" sz="2400" dirty="0" smtClean="0">
                <a:solidFill>
                  <a:schemeClr val="tx1"/>
                </a:solidFill>
              </a:rPr>
              <a:t>Simplified devices such as Ethernet Switches</a:t>
            </a:r>
          </a:p>
          <a:p>
            <a:r>
              <a:rPr lang="en-US" sz="2400" dirty="0" smtClean="0">
                <a:solidFill>
                  <a:schemeClr val="tx1"/>
                </a:solidFill>
              </a:rPr>
              <a:t>Simplified routing Protocols that are combined with ML/AI techniques. To reduce complexity and improve efficiency </a:t>
            </a:r>
          </a:p>
          <a:p>
            <a:r>
              <a:rPr lang="en-US" sz="2400" dirty="0" smtClean="0">
                <a:solidFill>
                  <a:schemeClr val="tx1"/>
                </a:solidFill>
              </a:rPr>
              <a:t>Support secure and intelligent Internet</a:t>
            </a:r>
          </a:p>
          <a:p>
            <a:r>
              <a:rPr lang="en-US" sz="2400" dirty="0" smtClean="0">
                <a:solidFill>
                  <a:schemeClr val="tx1"/>
                </a:solidFill>
              </a:rPr>
              <a:t>Seamless data transfer across borders</a:t>
            </a:r>
            <a:endParaRPr lang="en-GB" sz="2400" dirty="0">
              <a:solidFill>
                <a:schemeClr val="tx1"/>
              </a:solidFill>
            </a:endParaRPr>
          </a:p>
        </p:txBody>
      </p:sp>
      <p:sp>
        <p:nvSpPr>
          <p:cNvPr id="4" name="Slide Number Placeholder 3"/>
          <p:cNvSpPr>
            <a:spLocks noGrp="1"/>
          </p:cNvSpPr>
          <p:nvPr>
            <p:ph type="sldNum" sz="quarter" idx="12"/>
          </p:nvPr>
        </p:nvSpPr>
        <p:spPr/>
        <p:txBody>
          <a:bodyPr/>
          <a:lstStyle/>
          <a:p>
            <a:fld id="{283C63E4-F9BE-C24A-B4FF-309EB18BA564}" type="slidenum">
              <a:rPr lang="en-US" smtClean="0"/>
              <a:pPr/>
              <a:t>13</a:t>
            </a:fld>
            <a:endParaRPr lang="en-US"/>
          </a:p>
        </p:txBody>
      </p:sp>
    </p:spTree>
    <p:extLst>
      <p:ext uri="{BB962C8B-B14F-4D97-AF65-F5344CB8AC3E}">
        <p14:creationId xmlns:p14="http://schemas.microsoft.com/office/powerpoint/2010/main" val="3142969219"/>
      </p:ext>
    </p:extLst>
  </p:cSld>
  <p:clrMapOvr>
    <a:masterClrMapping/>
  </p:clrMapOvr>
  <p:transition spd="slow" advTm="10000">
    <p:pull dir="l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562747" y="957976"/>
            <a:ext cx="6170593" cy="857027"/>
          </a:xfrm>
        </p:spPr>
        <p:txBody>
          <a:bodyPr>
            <a:normAutofit/>
          </a:bodyPr>
          <a:lstStyle/>
          <a:p>
            <a:r>
              <a:rPr lang="en-US" altLang="zh-CN" sz="3600" dirty="0">
                <a:latin typeface="Microsoft YaHei" pitchFamily="34" charset="-122"/>
                <a:ea typeface="Microsoft YaHei" pitchFamily="34" charset="-122"/>
                <a:cs typeface="Arial" panose="020B0604020202020204" pitchFamily="34" charset="0"/>
              </a:rPr>
              <a:t>A New Horizon in Sight</a:t>
            </a:r>
            <a:endParaRPr lang="zh-CN" altLang="en-US" sz="3600" dirty="0">
              <a:latin typeface="Microsoft YaHei" pitchFamily="34" charset="-122"/>
              <a:ea typeface="Microsoft YaHei" pitchFamily="34" charset="-122"/>
              <a:cs typeface="Arial" panose="020B0604020202020204" pitchFamily="34" charset="0"/>
            </a:endParaRPr>
          </a:p>
        </p:txBody>
      </p:sp>
      <p:grpSp>
        <p:nvGrpSpPr>
          <p:cNvPr id="3" name="组合 167"/>
          <p:cNvGrpSpPr/>
          <p:nvPr/>
        </p:nvGrpSpPr>
        <p:grpSpPr>
          <a:xfrm>
            <a:off x="2439687" y="1772082"/>
            <a:ext cx="3605084" cy="2707858"/>
            <a:chOff x="3577307" y="1556792"/>
            <a:chExt cx="4608512" cy="3528392"/>
          </a:xfrm>
        </p:grpSpPr>
        <p:grpSp>
          <p:nvGrpSpPr>
            <p:cNvPr id="4" name="Group 20"/>
            <p:cNvGrpSpPr/>
            <p:nvPr/>
          </p:nvGrpSpPr>
          <p:grpSpPr>
            <a:xfrm>
              <a:off x="3577307" y="1556792"/>
              <a:ext cx="4608512" cy="3528392"/>
              <a:chOff x="7825779" y="2565698"/>
              <a:chExt cx="3960440" cy="2952328"/>
            </a:xfrm>
            <a:solidFill>
              <a:srgbClr val="C00000"/>
            </a:solidFill>
          </p:grpSpPr>
          <p:sp>
            <p:nvSpPr>
              <p:cNvPr id="62" name="Isosceles Triangle 12"/>
              <p:cNvSpPr/>
              <p:nvPr/>
            </p:nvSpPr>
            <p:spPr>
              <a:xfrm>
                <a:off x="8869895" y="2565698"/>
                <a:ext cx="1872208" cy="1426381"/>
              </a:xfrm>
              <a:prstGeom prst="triangle">
                <a:avLst/>
              </a:prstGeom>
              <a:solidFill>
                <a:schemeClr val="accent2">
                  <a:lumMod val="75000"/>
                </a:schemeClr>
              </a:solidFill>
              <a:ln>
                <a:noFill/>
              </a:ln>
              <a:effectLst>
                <a:outerShdw blurRad="40000" dist="23000" dir="5400000" rotWithShape="0">
                  <a:srgbClr val="000000">
                    <a:alpha val="35000"/>
                  </a:srgbClr>
                </a:outerShdw>
              </a:effectLst>
            </p:spPr>
            <p:txBody>
              <a:bodyPr rtlCol="0" anchor="ctr"/>
              <a:lstStyle/>
              <a:p>
                <a:pPr algn="ctr">
                  <a:defRPr/>
                </a:pPr>
                <a:endParaRPr lang="en-GB" sz="1350" b="1" kern="0" dirty="0">
                  <a:solidFill>
                    <a:sysClr val="window" lastClr="FFFFFF"/>
                  </a:solidFill>
                  <a:ea typeface="微软雅黑" panose="020B0503020204020204" pitchFamily="34" charset="-122"/>
                </a:endParaRPr>
              </a:p>
            </p:txBody>
          </p:sp>
          <p:sp>
            <p:nvSpPr>
              <p:cNvPr id="63" name="Isosceles Triangle 13"/>
              <p:cNvSpPr/>
              <p:nvPr/>
            </p:nvSpPr>
            <p:spPr>
              <a:xfrm rot="10800000">
                <a:off x="8869895" y="4065092"/>
                <a:ext cx="1872208" cy="1426381"/>
              </a:xfrm>
              <a:prstGeom prst="triangle">
                <a:avLst/>
              </a:prstGeom>
              <a:solidFill>
                <a:srgbClr val="0070C0"/>
              </a:solidFill>
              <a:ln>
                <a:noFill/>
              </a:ln>
              <a:effectLst>
                <a:outerShdw blurRad="40000" dist="23000" dir="5400000" rotWithShape="0">
                  <a:srgbClr val="000000">
                    <a:alpha val="35000"/>
                  </a:srgbClr>
                </a:outerShdw>
              </a:effectLst>
            </p:spPr>
            <p:txBody>
              <a:bodyPr rtlCol="0" anchor="ctr"/>
              <a:lstStyle/>
              <a:p>
                <a:pPr algn="ctr">
                  <a:defRPr/>
                </a:pPr>
                <a:endParaRPr lang="en-GB" sz="1350" b="1" kern="0" dirty="0">
                  <a:solidFill>
                    <a:sysClr val="window" lastClr="FFFFFF"/>
                  </a:solidFill>
                  <a:ea typeface="微软雅黑" panose="020B0503020204020204" pitchFamily="34" charset="-122"/>
                </a:endParaRPr>
              </a:p>
            </p:txBody>
          </p:sp>
          <p:sp>
            <p:nvSpPr>
              <p:cNvPr id="64" name="Isosceles Triangle 14"/>
              <p:cNvSpPr/>
              <p:nvPr/>
            </p:nvSpPr>
            <p:spPr>
              <a:xfrm>
                <a:off x="9914011" y="4091645"/>
                <a:ext cx="1872208" cy="1426381"/>
              </a:xfrm>
              <a:prstGeom prst="triangle">
                <a:avLst/>
              </a:prstGeom>
              <a:solidFill>
                <a:schemeClr val="accent5">
                  <a:lumMod val="50000"/>
                </a:schemeClr>
              </a:solidFill>
              <a:ln>
                <a:noFill/>
              </a:ln>
              <a:effectLst>
                <a:outerShdw blurRad="40000" dist="23000" dir="5400000" rotWithShape="0">
                  <a:srgbClr val="000000">
                    <a:alpha val="35000"/>
                  </a:srgbClr>
                </a:outerShdw>
              </a:effectLst>
            </p:spPr>
            <p:txBody>
              <a:bodyPr rtlCol="0" anchor="ctr"/>
              <a:lstStyle/>
              <a:p>
                <a:pPr algn="ctr">
                  <a:defRPr/>
                </a:pPr>
                <a:endParaRPr lang="en-GB" sz="1350" b="1" kern="0" dirty="0">
                  <a:solidFill>
                    <a:sysClr val="window" lastClr="FFFFFF"/>
                  </a:solidFill>
                  <a:ea typeface="微软雅黑" panose="020B0503020204020204" pitchFamily="34" charset="-122"/>
                </a:endParaRPr>
              </a:p>
            </p:txBody>
          </p:sp>
          <p:sp>
            <p:nvSpPr>
              <p:cNvPr id="65" name="Isosceles Triangle 15"/>
              <p:cNvSpPr/>
              <p:nvPr/>
            </p:nvSpPr>
            <p:spPr>
              <a:xfrm>
                <a:off x="7825779" y="4091645"/>
                <a:ext cx="1872208" cy="1426381"/>
              </a:xfrm>
              <a:prstGeom prst="triangle">
                <a:avLst/>
              </a:prstGeom>
              <a:solidFill>
                <a:srgbClr val="00B050"/>
              </a:solidFill>
              <a:ln>
                <a:noFill/>
              </a:ln>
              <a:effectLst>
                <a:outerShdw blurRad="40000" dist="23000" dir="5400000" rotWithShape="0">
                  <a:srgbClr val="000000">
                    <a:alpha val="35000"/>
                  </a:srgbClr>
                </a:outerShdw>
              </a:effectLst>
            </p:spPr>
            <p:txBody>
              <a:bodyPr rtlCol="0" anchor="ctr"/>
              <a:lstStyle/>
              <a:p>
                <a:pPr algn="ctr">
                  <a:defRPr/>
                </a:pPr>
                <a:endParaRPr lang="en-GB" sz="1350" b="1" kern="0" dirty="0">
                  <a:solidFill>
                    <a:sysClr val="window" lastClr="FFFFFF"/>
                  </a:solidFill>
                  <a:ea typeface="微软雅黑" panose="020B0503020204020204" pitchFamily="34" charset="-122"/>
                </a:endParaRPr>
              </a:p>
            </p:txBody>
          </p:sp>
        </p:grpSp>
        <p:sp>
          <p:nvSpPr>
            <p:cNvPr id="84" name="TextBox 83"/>
            <p:cNvSpPr txBox="1"/>
            <p:nvPr/>
          </p:nvSpPr>
          <p:spPr>
            <a:xfrm>
              <a:off x="5187818" y="3398842"/>
              <a:ext cx="1428067" cy="1022649"/>
            </a:xfrm>
            <a:prstGeom prst="rect">
              <a:avLst/>
            </a:prstGeom>
            <a:noFill/>
          </p:spPr>
          <p:txBody>
            <a:bodyPr wrap="square" rtlCol="0">
              <a:spAutoFit/>
            </a:bodyPr>
            <a:lstStyle/>
            <a:p>
              <a:pPr algn="ctr"/>
              <a:r>
                <a:rPr lang="en-US" altLang="zh-CN" sz="1500" dirty="0">
                  <a:solidFill>
                    <a:srgbClr val="FFFFFF"/>
                  </a:solidFill>
                  <a:ea typeface="微软雅黑"/>
                </a:rPr>
                <a:t>Do </a:t>
              </a:r>
            </a:p>
            <a:p>
              <a:pPr algn="ctr"/>
              <a:r>
                <a:rPr lang="en-US" altLang="zh-CN" sz="1500" dirty="0">
                  <a:solidFill>
                    <a:srgbClr val="FFFFFF"/>
                  </a:solidFill>
                  <a:ea typeface="微软雅黑"/>
                </a:rPr>
                <a:t>we need a new IP?</a:t>
              </a:r>
              <a:endParaRPr lang="zh-CN" altLang="en-US" sz="1500" dirty="0">
                <a:solidFill>
                  <a:srgbClr val="FFFFFF"/>
                </a:solidFill>
                <a:ea typeface="微软雅黑"/>
              </a:endParaRPr>
            </a:p>
          </p:txBody>
        </p:sp>
        <p:sp>
          <p:nvSpPr>
            <p:cNvPr id="88" name="TextBox 87"/>
            <p:cNvSpPr txBox="1"/>
            <p:nvPr/>
          </p:nvSpPr>
          <p:spPr>
            <a:xfrm>
              <a:off x="4972902" y="2341294"/>
              <a:ext cx="1764534" cy="661714"/>
            </a:xfrm>
            <a:prstGeom prst="rect">
              <a:avLst/>
            </a:prstGeom>
            <a:noFill/>
          </p:spPr>
          <p:txBody>
            <a:bodyPr wrap="square" rtlCol="0">
              <a:spAutoFit/>
            </a:bodyPr>
            <a:lstStyle/>
            <a:p>
              <a:pPr algn="ctr"/>
              <a:r>
                <a:rPr lang="en-US" altLang="zh-CN" sz="1350" b="1" dirty="0">
                  <a:solidFill>
                    <a:srgbClr val="FFFFFF"/>
                  </a:solidFill>
                  <a:ea typeface="微软雅黑"/>
                </a:rPr>
                <a:t>New Media</a:t>
              </a:r>
            </a:p>
            <a:p>
              <a:pPr algn="ctr"/>
              <a:r>
                <a:rPr lang="en-US" altLang="zh-CN" sz="1350" b="1" dirty="0">
                  <a:solidFill>
                    <a:srgbClr val="FFFFFF"/>
                  </a:solidFill>
                  <a:ea typeface="微软雅黑"/>
                </a:rPr>
                <a:t>(e.g. Holograms)</a:t>
              </a:r>
            </a:p>
          </p:txBody>
        </p:sp>
        <p:sp>
          <p:nvSpPr>
            <p:cNvPr id="89" name="TextBox 88"/>
            <p:cNvSpPr txBox="1"/>
            <p:nvPr/>
          </p:nvSpPr>
          <p:spPr>
            <a:xfrm>
              <a:off x="3833281" y="4237549"/>
              <a:ext cx="1656184" cy="661714"/>
            </a:xfrm>
            <a:prstGeom prst="rect">
              <a:avLst/>
            </a:prstGeom>
            <a:noFill/>
          </p:spPr>
          <p:txBody>
            <a:bodyPr wrap="square" rtlCol="0">
              <a:spAutoFit/>
            </a:bodyPr>
            <a:lstStyle/>
            <a:p>
              <a:pPr algn="ctr"/>
              <a:r>
                <a:rPr lang="en-US" altLang="zh-CN" sz="1350" b="1" dirty="0">
                  <a:solidFill>
                    <a:srgbClr val="FFFFFF"/>
                  </a:solidFill>
                  <a:ea typeface="微软雅黑"/>
                </a:rPr>
                <a:t>New </a:t>
              </a:r>
            </a:p>
            <a:p>
              <a:pPr algn="ctr"/>
              <a:r>
                <a:rPr lang="en-US" altLang="zh-CN" sz="1350" b="1" dirty="0">
                  <a:solidFill>
                    <a:srgbClr val="FFFFFF"/>
                  </a:solidFill>
                  <a:ea typeface="微软雅黑"/>
                </a:rPr>
                <a:t>Services</a:t>
              </a:r>
              <a:endParaRPr lang="zh-CN" altLang="en-US" sz="1350" b="1" dirty="0">
                <a:solidFill>
                  <a:srgbClr val="FFFFFF"/>
                </a:solidFill>
                <a:ea typeface="微软雅黑"/>
              </a:endParaRPr>
            </a:p>
          </p:txBody>
        </p:sp>
        <p:sp>
          <p:nvSpPr>
            <p:cNvPr id="90" name="TextBox 89"/>
            <p:cNvSpPr txBox="1"/>
            <p:nvPr/>
          </p:nvSpPr>
          <p:spPr>
            <a:xfrm>
              <a:off x="6271446" y="4248636"/>
              <a:ext cx="1768265" cy="661714"/>
            </a:xfrm>
            <a:prstGeom prst="rect">
              <a:avLst/>
            </a:prstGeom>
            <a:noFill/>
          </p:spPr>
          <p:txBody>
            <a:bodyPr wrap="square" rtlCol="0">
              <a:spAutoFit/>
            </a:bodyPr>
            <a:lstStyle/>
            <a:p>
              <a:pPr algn="ctr"/>
              <a:r>
                <a:rPr lang="en-US" altLang="zh-CN" sz="1350" b="1" dirty="0">
                  <a:solidFill>
                    <a:srgbClr val="FFFFFF"/>
                  </a:solidFill>
                  <a:ea typeface="微软雅黑"/>
                </a:rPr>
                <a:t>New </a:t>
              </a:r>
            </a:p>
            <a:p>
              <a:pPr algn="ctr"/>
              <a:r>
                <a:rPr lang="en-US" altLang="zh-CN" sz="1350" b="1" dirty="0">
                  <a:solidFill>
                    <a:srgbClr val="FFFFFF"/>
                  </a:solidFill>
                  <a:ea typeface="微软雅黑"/>
                </a:rPr>
                <a:t>Infrastructure</a:t>
              </a:r>
              <a:endParaRPr lang="zh-CN" altLang="en-US" sz="1350" b="1" dirty="0">
                <a:solidFill>
                  <a:srgbClr val="FFFFFF"/>
                </a:solidFill>
                <a:ea typeface="微软雅黑"/>
              </a:endParaRPr>
            </a:p>
          </p:txBody>
        </p:sp>
      </p:grpSp>
      <p:sp>
        <p:nvSpPr>
          <p:cNvPr id="170" name="矩形 155"/>
          <p:cNvSpPr>
            <a:spLocks noChangeArrowheads="1"/>
          </p:cNvSpPr>
          <p:nvPr/>
        </p:nvSpPr>
        <p:spPr bwMode="auto">
          <a:xfrm>
            <a:off x="1819331" y="2351633"/>
            <a:ext cx="927769" cy="257643"/>
          </a:xfrm>
          <a:prstGeom prst="rect">
            <a:avLst/>
          </a:prstGeom>
          <a:noFill/>
          <a:ln w="9525" algn="ctr">
            <a:noFill/>
            <a:round/>
            <a:headEnd/>
            <a:tailEnd/>
          </a:ln>
        </p:spPr>
        <p:txBody>
          <a:bodyPr anchor="ctr"/>
          <a:lstStyle/>
          <a:p>
            <a:pPr algn="ctr">
              <a:buClr>
                <a:srgbClr val="CC9900"/>
              </a:buClr>
              <a:defRPr/>
            </a:pPr>
            <a:r>
              <a:rPr lang="en-US" altLang="zh-CN" sz="1200" kern="0" dirty="0">
                <a:solidFill>
                  <a:schemeClr val="tx1">
                    <a:lumMod val="75000"/>
                    <a:lumOff val="25000"/>
                  </a:schemeClr>
                </a:solidFill>
                <a:ea typeface="华文细黑" pitchFamily="2" charset="-122"/>
                <a:cs typeface="Arial" pitchFamily="34" charset="0"/>
              </a:rPr>
              <a:t>2D</a:t>
            </a:r>
            <a:endParaRPr lang="en-US" altLang="zh-CN" sz="1200" kern="0" dirty="0">
              <a:solidFill>
                <a:schemeClr val="tx1">
                  <a:lumMod val="75000"/>
                  <a:lumOff val="25000"/>
                </a:schemeClr>
              </a:solidFill>
              <a:ea typeface="微软雅黑"/>
              <a:cs typeface="Arial" pitchFamily="34" charset="0"/>
            </a:endParaRPr>
          </a:p>
        </p:txBody>
      </p:sp>
      <p:cxnSp>
        <p:nvCxnSpPr>
          <p:cNvPr id="172" name="直接箭头连接符 171"/>
          <p:cNvCxnSpPr/>
          <p:nvPr/>
        </p:nvCxnSpPr>
        <p:spPr bwMode="auto">
          <a:xfrm>
            <a:off x="2438213" y="2480286"/>
            <a:ext cx="437446" cy="0"/>
          </a:xfrm>
          <a:prstGeom prst="straightConnector1">
            <a:avLst/>
          </a:prstGeom>
          <a:noFill/>
          <a:ln w="38100" cap="flat" cmpd="sng" algn="ctr">
            <a:solidFill>
              <a:srgbClr val="25C6FF"/>
            </a:solidFill>
            <a:prstDash val="solid"/>
            <a:round/>
            <a:headEnd type="none" w="med" len="med"/>
            <a:tailEnd type="triangle" w="med" len="med"/>
          </a:ln>
          <a:effectLst/>
        </p:spPr>
      </p:cxnSp>
      <p:sp>
        <p:nvSpPr>
          <p:cNvPr id="76" name="矩形 155"/>
          <p:cNvSpPr>
            <a:spLocks noChangeArrowheads="1"/>
          </p:cNvSpPr>
          <p:nvPr/>
        </p:nvSpPr>
        <p:spPr bwMode="auto">
          <a:xfrm>
            <a:off x="2361512" y="2319285"/>
            <a:ext cx="1270708" cy="320410"/>
          </a:xfrm>
          <a:prstGeom prst="rect">
            <a:avLst/>
          </a:prstGeom>
          <a:noFill/>
          <a:ln w="9525" algn="ctr">
            <a:noFill/>
            <a:round/>
            <a:headEnd/>
            <a:tailEnd/>
          </a:ln>
        </p:spPr>
        <p:txBody>
          <a:bodyPr anchor="ctr"/>
          <a:lstStyle/>
          <a:p>
            <a:pPr algn="ctr">
              <a:buClr>
                <a:srgbClr val="CC9900"/>
              </a:buClr>
              <a:defRPr/>
            </a:pPr>
            <a:r>
              <a:rPr lang="en-US" altLang="zh-CN" sz="1200" kern="0" dirty="0">
                <a:solidFill>
                  <a:schemeClr val="tx1">
                    <a:lumMod val="75000"/>
                    <a:lumOff val="25000"/>
                  </a:schemeClr>
                </a:solidFill>
                <a:ea typeface="华文细黑" pitchFamily="2" charset="-122"/>
                <a:cs typeface="Arial" pitchFamily="34" charset="0"/>
              </a:rPr>
              <a:t>3D</a:t>
            </a:r>
            <a:endParaRPr lang="en-US" altLang="zh-CN" sz="1200" kern="0" dirty="0">
              <a:solidFill>
                <a:schemeClr val="tx1">
                  <a:lumMod val="75000"/>
                  <a:lumOff val="25000"/>
                </a:schemeClr>
              </a:solidFill>
              <a:ea typeface="微软雅黑"/>
              <a:cs typeface="Arial" pitchFamily="34" charset="0"/>
            </a:endParaRPr>
          </a:p>
        </p:txBody>
      </p:sp>
      <p:sp>
        <p:nvSpPr>
          <p:cNvPr id="77" name="矩形 155"/>
          <p:cNvSpPr>
            <a:spLocks noChangeArrowheads="1"/>
          </p:cNvSpPr>
          <p:nvPr/>
        </p:nvSpPr>
        <p:spPr bwMode="auto">
          <a:xfrm>
            <a:off x="1473776" y="2565283"/>
            <a:ext cx="1277323" cy="288984"/>
          </a:xfrm>
          <a:prstGeom prst="rect">
            <a:avLst/>
          </a:prstGeom>
          <a:noFill/>
          <a:ln w="9525" algn="ctr">
            <a:noFill/>
            <a:round/>
            <a:headEnd/>
            <a:tailEnd/>
          </a:ln>
        </p:spPr>
        <p:txBody>
          <a:bodyPr anchor="ctr"/>
          <a:lstStyle/>
          <a:p>
            <a:pPr algn="ctr">
              <a:buClr>
                <a:srgbClr val="CC9900"/>
              </a:buClr>
              <a:defRPr/>
            </a:pPr>
            <a:r>
              <a:rPr lang="en-US" altLang="zh-CN" sz="1200" kern="0" dirty="0">
                <a:solidFill>
                  <a:schemeClr val="tx1">
                    <a:lumMod val="75000"/>
                    <a:lumOff val="25000"/>
                  </a:schemeClr>
                </a:solidFill>
                <a:ea typeface="华文细黑" pitchFamily="2" charset="-122"/>
                <a:cs typeface="Arial" pitchFamily="34" charset="0"/>
              </a:rPr>
              <a:t>2-Sense</a:t>
            </a:r>
            <a:endParaRPr lang="en-US" altLang="zh-CN" sz="1200" kern="0" dirty="0">
              <a:solidFill>
                <a:schemeClr val="tx1">
                  <a:lumMod val="75000"/>
                  <a:lumOff val="25000"/>
                </a:schemeClr>
              </a:solidFill>
              <a:ea typeface="微软雅黑"/>
              <a:cs typeface="Arial" pitchFamily="34" charset="0"/>
            </a:endParaRPr>
          </a:p>
        </p:txBody>
      </p:sp>
      <p:cxnSp>
        <p:nvCxnSpPr>
          <p:cNvPr id="78" name="直接箭头连接符 171"/>
          <p:cNvCxnSpPr/>
          <p:nvPr/>
        </p:nvCxnSpPr>
        <p:spPr bwMode="auto">
          <a:xfrm>
            <a:off x="2440287" y="2719215"/>
            <a:ext cx="437446" cy="0"/>
          </a:xfrm>
          <a:prstGeom prst="straightConnector1">
            <a:avLst/>
          </a:prstGeom>
          <a:noFill/>
          <a:ln w="38100" cap="flat" cmpd="sng" algn="ctr">
            <a:solidFill>
              <a:srgbClr val="25C6FF"/>
            </a:solidFill>
            <a:prstDash val="solid"/>
            <a:round/>
            <a:headEnd type="none" w="med" len="med"/>
            <a:tailEnd type="triangle" w="med" len="med"/>
          </a:ln>
          <a:effectLst/>
        </p:spPr>
      </p:cxnSp>
      <p:sp>
        <p:nvSpPr>
          <p:cNvPr id="79" name="矩形 155"/>
          <p:cNvSpPr>
            <a:spLocks noChangeArrowheads="1"/>
          </p:cNvSpPr>
          <p:nvPr/>
        </p:nvSpPr>
        <p:spPr bwMode="auto">
          <a:xfrm>
            <a:off x="2541963" y="2607586"/>
            <a:ext cx="1270708" cy="226368"/>
          </a:xfrm>
          <a:prstGeom prst="rect">
            <a:avLst/>
          </a:prstGeom>
          <a:noFill/>
          <a:ln w="9525" algn="ctr">
            <a:noFill/>
            <a:round/>
            <a:headEnd/>
            <a:tailEnd/>
          </a:ln>
        </p:spPr>
        <p:txBody>
          <a:bodyPr anchor="ctr"/>
          <a:lstStyle/>
          <a:p>
            <a:pPr algn="ctr">
              <a:buClr>
                <a:srgbClr val="CC9900"/>
              </a:buClr>
              <a:defRPr/>
            </a:pPr>
            <a:r>
              <a:rPr lang="en-US" altLang="zh-CN" sz="1200" kern="0" dirty="0">
                <a:solidFill>
                  <a:schemeClr val="tx1">
                    <a:lumMod val="75000"/>
                    <a:lumOff val="25000"/>
                  </a:schemeClr>
                </a:solidFill>
                <a:ea typeface="华文细黑" pitchFamily="2" charset="-122"/>
                <a:cs typeface="Arial" pitchFamily="34" charset="0"/>
              </a:rPr>
              <a:t>5-Sense</a:t>
            </a:r>
            <a:endParaRPr lang="en-US" altLang="zh-CN" sz="1200" kern="0" dirty="0">
              <a:solidFill>
                <a:schemeClr val="tx1">
                  <a:lumMod val="75000"/>
                  <a:lumOff val="25000"/>
                </a:schemeClr>
              </a:solidFill>
              <a:ea typeface="微软雅黑"/>
              <a:cs typeface="Arial" pitchFamily="34" charset="0"/>
            </a:endParaRPr>
          </a:p>
        </p:txBody>
      </p:sp>
      <p:sp>
        <p:nvSpPr>
          <p:cNvPr id="80" name="矩形 155"/>
          <p:cNvSpPr>
            <a:spLocks noChangeArrowheads="1"/>
          </p:cNvSpPr>
          <p:nvPr/>
        </p:nvSpPr>
        <p:spPr bwMode="auto">
          <a:xfrm>
            <a:off x="4812436" y="2343452"/>
            <a:ext cx="927769" cy="257643"/>
          </a:xfrm>
          <a:prstGeom prst="rect">
            <a:avLst/>
          </a:prstGeom>
          <a:noFill/>
          <a:ln w="9525" algn="ctr">
            <a:noFill/>
            <a:round/>
            <a:headEnd/>
            <a:tailEnd/>
          </a:ln>
        </p:spPr>
        <p:txBody>
          <a:bodyPr anchor="ctr"/>
          <a:lstStyle/>
          <a:p>
            <a:pPr algn="ctr">
              <a:buClr>
                <a:srgbClr val="CC9900"/>
              </a:buClr>
              <a:defRPr/>
            </a:pPr>
            <a:r>
              <a:rPr lang="en-US" altLang="zh-CN" sz="1200" kern="0" dirty="0" err="1">
                <a:solidFill>
                  <a:schemeClr val="tx1">
                    <a:lumMod val="75000"/>
                    <a:lumOff val="25000"/>
                  </a:schemeClr>
                </a:solidFill>
                <a:ea typeface="华文细黑" pitchFamily="2" charset="-122"/>
                <a:cs typeface="Arial" pitchFamily="34" charset="0"/>
              </a:rPr>
              <a:t>Gbps</a:t>
            </a:r>
            <a:endParaRPr lang="en-US" altLang="zh-CN" sz="1200" kern="0" dirty="0">
              <a:solidFill>
                <a:schemeClr val="tx1">
                  <a:lumMod val="75000"/>
                  <a:lumOff val="25000"/>
                </a:schemeClr>
              </a:solidFill>
              <a:ea typeface="微软雅黑"/>
              <a:cs typeface="Arial" pitchFamily="34" charset="0"/>
            </a:endParaRPr>
          </a:p>
        </p:txBody>
      </p:sp>
      <p:cxnSp>
        <p:nvCxnSpPr>
          <p:cNvPr id="81" name="直接箭头连接符 171"/>
          <p:cNvCxnSpPr/>
          <p:nvPr/>
        </p:nvCxnSpPr>
        <p:spPr bwMode="auto">
          <a:xfrm>
            <a:off x="5485487" y="2504755"/>
            <a:ext cx="437446" cy="0"/>
          </a:xfrm>
          <a:prstGeom prst="straightConnector1">
            <a:avLst/>
          </a:prstGeom>
          <a:noFill/>
          <a:ln w="38100" cap="flat" cmpd="sng" algn="ctr">
            <a:solidFill>
              <a:srgbClr val="25C6FF"/>
            </a:solidFill>
            <a:prstDash val="solid"/>
            <a:round/>
            <a:headEnd type="none" w="med" len="med"/>
            <a:tailEnd type="triangle" w="med" len="med"/>
          </a:ln>
          <a:effectLst/>
        </p:spPr>
      </p:cxnSp>
      <p:sp>
        <p:nvSpPr>
          <p:cNvPr id="82" name="矩形 155"/>
          <p:cNvSpPr>
            <a:spLocks noChangeArrowheads="1"/>
          </p:cNvSpPr>
          <p:nvPr/>
        </p:nvSpPr>
        <p:spPr bwMode="auto">
          <a:xfrm>
            <a:off x="5598594" y="2351917"/>
            <a:ext cx="1113547" cy="320410"/>
          </a:xfrm>
          <a:prstGeom prst="rect">
            <a:avLst/>
          </a:prstGeom>
          <a:noFill/>
          <a:ln w="9525" algn="ctr">
            <a:noFill/>
            <a:round/>
            <a:headEnd/>
            <a:tailEnd/>
          </a:ln>
        </p:spPr>
        <p:txBody>
          <a:bodyPr anchor="ctr"/>
          <a:lstStyle/>
          <a:p>
            <a:pPr algn="ctr">
              <a:buClr>
                <a:srgbClr val="CC9900"/>
              </a:buClr>
              <a:defRPr/>
            </a:pPr>
            <a:r>
              <a:rPr lang="en-US" altLang="zh-CN" sz="1200" kern="0" dirty="0" err="1">
                <a:solidFill>
                  <a:schemeClr val="tx1">
                    <a:lumMod val="75000"/>
                    <a:lumOff val="25000"/>
                  </a:schemeClr>
                </a:solidFill>
                <a:ea typeface="华文细黑" pitchFamily="2" charset="-122"/>
                <a:cs typeface="Arial" pitchFamily="34" charset="0"/>
              </a:rPr>
              <a:t>Tbps</a:t>
            </a:r>
            <a:endParaRPr lang="en-US" altLang="zh-CN" sz="1200" kern="0" dirty="0">
              <a:solidFill>
                <a:schemeClr val="tx1">
                  <a:lumMod val="75000"/>
                  <a:lumOff val="25000"/>
                </a:schemeClr>
              </a:solidFill>
              <a:ea typeface="微软雅黑"/>
              <a:cs typeface="Arial" pitchFamily="34" charset="0"/>
            </a:endParaRPr>
          </a:p>
        </p:txBody>
      </p:sp>
      <p:sp>
        <p:nvSpPr>
          <p:cNvPr id="83" name="矩形 155"/>
          <p:cNvSpPr>
            <a:spLocks noChangeArrowheads="1"/>
          </p:cNvSpPr>
          <p:nvPr/>
        </p:nvSpPr>
        <p:spPr bwMode="auto">
          <a:xfrm>
            <a:off x="4859033" y="2589752"/>
            <a:ext cx="906689" cy="288984"/>
          </a:xfrm>
          <a:prstGeom prst="rect">
            <a:avLst/>
          </a:prstGeom>
          <a:noFill/>
          <a:ln w="9525" algn="ctr">
            <a:noFill/>
            <a:round/>
            <a:headEnd/>
            <a:tailEnd/>
          </a:ln>
        </p:spPr>
        <p:txBody>
          <a:bodyPr anchor="ctr"/>
          <a:lstStyle/>
          <a:p>
            <a:pPr algn="ctr">
              <a:buClr>
                <a:srgbClr val="CC9900"/>
              </a:buClr>
              <a:defRPr/>
            </a:pPr>
            <a:r>
              <a:rPr lang="en-US" altLang="zh-CN" sz="1200" kern="0" dirty="0" err="1">
                <a:solidFill>
                  <a:schemeClr val="tx1">
                    <a:lumMod val="75000"/>
                    <a:lumOff val="25000"/>
                  </a:schemeClr>
                </a:solidFill>
                <a:ea typeface="华文细黑" pitchFamily="2" charset="-122"/>
                <a:cs typeface="Arial" pitchFamily="34" charset="0"/>
              </a:rPr>
              <a:t>ms</a:t>
            </a:r>
            <a:endParaRPr lang="en-US" altLang="zh-CN" sz="1200" kern="0" dirty="0">
              <a:solidFill>
                <a:schemeClr val="tx1">
                  <a:lumMod val="75000"/>
                  <a:lumOff val="25000"/>
                </a:schemeClr>
              </a:solidFill>
              <a:ea typeface="微软雅黑"/>
              <a:cs typeface="Arial" pitchFamily="34" charset="0"/>
            </a:endParaRPr>
          </a:p>
        </p:txBody>
      </p:sp>
      <p:cxnSp>
        <p:nvCxnSpPr>
          <p:cNvPr id="85" name="直接箭头连接符 171"/>
          <p:cNvCxnSpPr/>
          <p:nvPr/>
        </p:nvCxnSpPr>
        <p:spPr bwMode="auto">
          <a:xfrm>
            <a:off x="5487561" y="2743684"/>
            <a:ext cx="437446" cy="0"/>
          </a:xfrm>
          <a:prstGeom prst="straightConnector1">
            <a:avLst/>
          </a:prstGeom>
          <a:noFill/>
          <a:ln w="38100" cap="flat" cmpd="sng" algn="ctr">
            <a:solidFill>
              <a:srgbClr val="25C6FF"/>
            </a:solidFill>
            <a:prstDash val="solid"/>
            <a:round/>
            <a:headEnd type="none" w="med" len="med"/>
            <a:tailEnd type="triangle" w="med" len="med"/>
          </a:ln>
          <a:effectLst/>
        </p:spPr>
      </p:cxnSp>
      <p:sp>
        <p:nvSpPr>
          <p:cNvPr id="86" name="矩形 155"/>
          <p:cNvSpPr>
            <a:spLocks noChangeArrowheads="1"/>
          </p:cNvSpPr>
          <p:nvPr/>
        </p:nvSpPr>
        <p:spPr bwMode="auto">
          <a:xfrm>
            <a:off x="5656255" y="2635599"/>
            <a:ext cx="1188485" cy="203356"/>
          </a:xfrm>
          <a:prstGeom prst="rect">
            <a:avLst/>
          </a:prstGeom>
          <a:noFill/>
          <a:ln w="9525" algn="ctr">
            <a:noFill/>
            <a:round/>
            <a:headEnd/>
            <a:tailEnd/>
          </a:ln>
        </p:spPr>
        <p:txBody>
          <a:bodyPr anchor="ctr"/>
          <a:lstStyle/>
          <a:p>
            <a:pPr algn="ctr">
              <a:buClr>
                <a:srgbClr val="CC9900"/>
              </a:buClr>
              <a:defRPr/>
            </a:pPr>
            <a:r>
              <a:rPr lang="en-US" altLang="zh-CN" sz="1200" kern="0" dirty="0">
                <a:solidFill>
                  <a:schemeClr val="tx1">
                    <a:lumMod val="75000"/>
                    <a:lumOff val="25000"/>
                  </a:schemeClr>
                </a:solidFill>
                <a:ea typeface="华文细黑" pitchFamily="2" charset="-122"/>
                <a:cs typeface="Arial" pitchFamily="34" charset="0"/>
              </a:rPr>
              <a:t>Sub-</a:t>
            </a:r>
            <a:r>
              <a:rPr lang="en-US" altLang="zh-CN" sz="1200" kern="0" dirty="0" err="1">
                <a:solidFill>
                  <a:schemeClr val="tx1">
                    <a:lumMod val="75000"/>
                    <a:lumOff val="25000"/>
                  </a:schemeClr>
                </a:solidFill>
                <a:ea typeface="华文细黑" pitchFamily="2" charset="-122"/>
                <a:cs typeface="Arial" pitchFamily="34" charset="0"/>
              </a:rPr>
              <a:t>ms</a:t>
            </a:r>
            <a:endParaRPr lang="en-US" altLang="zh-CN" sz="1200" kern="0" dirty="0">
              <a:solidFill>
                <a:schemeClr val="tx1">
                  <a:lumMod val="75000"/>
                  <a:lumOff val="25000"/>
                </a:schemeClr>
              </a:solidFill>
              <a:ea typeface="微软雅黑"/>
              <a:cs typeface="Arial" pitchFamily="34" charset="0"/>
            </a:endParaRPr>
          </a:p>
        </p:txBody>
      </p:sp>
      <p:sp>
        <p:nvSpPr>
          <p:cNvPr id="11" name="TextBox 10"/>
          <p:cNvSpPr txBox="1"/>
          <p:nvPr/>
        </p:nvSpPr>
        <p:spPr>
          <a:xfrm>
            <a:off x="1884897" y="4569240"/>
            <a:ext cx="2420343" cy="715581"/>
          </a:xfrm>
          <a:prstGeom prst="rect">
            <a:avLst/>
          </a:prstGeom>
          <a:noFill/>
        </p:spPr>
        <p:txBody>
          <a:bodyPr wrap="none" rtlCol="0">
            <a:spAutoFit/>
          </a:bodyPr>
          <a:lstStyle/>
          <a:p>
            <a:r>
              <a:rPr lang="en-US" sz="1350" dirty="0">
                <a:solidFill>
                  <a:schemeClr val="tx1">
                    <a:lumMod val="75000"/>
                    <a:lumOff val="25000"/>
                  </a:schemeClr>
                </a:solidFill>
              </a:rPr>
              <a:t>Holographic Teleport</a:t>
            </a:r>
          </a:p>
          <a:p>
            <a:r>
              <a:rPr lang="en-US" sz="1350" dirty="0">
                <a:solidFill>
                  <a:schemeClr val="tx1">
                    <a:lumMod val="75000"/>
                    <a:lumOff val="25000"/>
                  </a:schemeClr>
                </a:solidFill>
              </a:rPr>
              <a:t>Best-Guaranteed Services</a:t>
            </a:r>
          </a:p>
          <a:p>
            <a:r>
              <a:rPr lang="en-US" sz="1350" dirty="0">
                <a:solidFill>
                  <a:schemeClr val="tx1">
                    <a:lumMod val="75000"/>
                    <a:lumOff val="25000"/>
                  </a:schemeClr>
                </a:solidFill>
              </a:rPr>
              <a:t>High-Precision Communications</a:t>
            </a:r>
          </a:p>
        </p:txBody>
      </p:sp>
      <p:sp>
        <p:nvSpPr>
          <p:cNvPr id="127" name="TextBox 126"/>
          <p:cNvSpPr txBox="1"/>
          <p:nvPr/>
        </p:nvSpPr>
        <p:spPr>
          <a:xfrm>
            <a:off x="5362529" y="4614000"/>
            <a:ext cx="2458109" cy="715581"/>
          </a:xfrm>
          <a:prstGeom prst="rect">
            <a:avLst/>
          </a:prstGeom>
          <a:noFill/>
        </p:spPr>
        <p:txBody>
          <a:bodyPr wrap="none" rtlCol="0">
            <a:spAutoFit/>
          </a:bodyPr>
          <a:lstStyle/>
          <a:p>
            <a:r>
              <a:rPr lang="en-US" sz="1350" dirty="0">
                <a:solidFill>
                  <a:schemeClr val="tx1">
                    <a:lumMod val="75000"/>
                    <a:lumOff val="25000"/>
                  </a:schemeClr>
                </a:solidFill>
              </a:rPr>
              <a:t>Trustable Infrastructure</a:t>
            </a:r>
          </a:p>
          <a:p>
            <a:r>
              <a:rPr lang="en-US" sz="1350" dirty="0">
                <a:solidFill>
                  <a:schemeClr val="tx1">
                    <a:lumMod val="75000"/>
                    <a:lumOff val="25000"/>
                  </a:schemeClr>
                </a:solidFill>
              </a:rPr>
              <a:t>Federated Network Architecture</a:t>
            </a:r>
          </a:p>
          <a:p>
            <a:r>
              <a:rPr lang="en-US" sz="1350" dirty="0">
                <a:solidFill>
                  <a:schemeClr val="tx1">
                    <a:lumMod val="75000"/>
                    <a:lumOff val="25000"/>
                  </a:schemeClr>
                </a:solidFill>
              </a:rPr>
              <a:t>Integrated Terrestrial and Space</a:t>
            </a:r>
          </a:p>
        </p:txBody>
      </p:sp>
      <p:sp>
        <p:nvSpPr>
          <p:cNvPr id="5" name="Slide Number Placeholder 4"/>
          <p:cNvSpPr>
            <a:spLocks noGrp="1"/>
          </p:cNvSpPr>
          <p:nvPr>
            <p:ph type="sldNum" sz="quarter" idx="12"/>
          </p:nvPr>
        </p:nvSpPr>
        <p:spPr/>
        <p:txBody>
          <a:bodyPr/>
          <a:lstStyle/>
          <a:p>
            <a:fld id="{283C63E4-F9BE-C24A-B4FF-309EB18BA564}" type="slidenum">
              <a:rPr lang="en-US" smtClean="0"/>
              <a:pPr/>
              <a:t>14</a:t>
            </a:fld>
            <a:endParaRPr lang="en-US"/>
          </a:p>
        </p:txBody>
      </p:sp>
    </p:spTree>
    <p:extLst>
      <p:ext uri="{BB962C8B-B14F-4D97-AF65-F5344CB8AC3E}">
        <p14:creationId xmlns:p14="http://schemas.microsoft.com/office/powerpoint/2010/main" val="3005086298"/>
      </p:ext>
    </p:extLst>
  </p:cSld>
  <p:clrMapOvr>
    <a:masterClrMapping/>
  </p:clrMapOvr>
  <p:transition spd="slow" advTm="10000">
    <p:pull dir="l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66"/>
            <a:ext cx="8229600" cy="1143000"/>
          </a:xfrm>
        </p:spPr>
        <p:txBody>
          <a:bodyPr>
            <a:normAutofit/>
          </a:bodyPr>
          <a:lstStyle/>
          <a:p>
            <a:r>
              <a:rPr lang="en-US" sz="3600" dirty="0" smtClean="0"/>
              <a:t>Future apps</a:t>
            </a:r>
            <a:endParaRPr lang="en-US" sz="3600" dirty="0"/>
          </a:p>
        </p:txBody>
      </p:sp>
      <p:sp>
        <p:nvSpPr>
          <p:cNvPr id="3" name="Content Placeholder 2"/>
          <p:cNvSpPr>
            <a:spLocks noGrp="1"/>
          </p:cNvSpPr>
          <p:nvPr>
            <p:ph idx="1"/>
          </p:nvPr>
        </p:nvSpPr>
        <p:spPr>
          <a:xfrm>
            <a:off x="152400" y="1156447"/>
            <a:ext cx="8884023" cy="4851400"/>
          </a:xfrm>
        </p:spPr>
        <p:txBody>
          <a:bodyPr>
            <a:noAutofit/>
          </a:bodyPr>
          <a:lstStyle/>
          <a:p>
            <a:pPr marL="0" indent="0">
              <a:buFont typeface="Wingdings" pitchFamily="2" charset="2"/>
              <a:buChar char="q"/>
            </a:pPr>
            <a:r>
              <a:rPr lang="en-US" sz="2400" dirty="0" smtClean="0">
                <a:solidFill>
                  <a:schemeClr val="tx1"/>
                </a:solidFill>
                <a:latin typeface="Times New Roman" panose="02020603050405020304" pitchFamily="18" charset="0"/>
                <a:ea typeface="Malgun Gothic" panose="020B0503020000020004" pitchFamily="34" charset="-127"/>
              </a:rPr>
              <a:t> Holographic </a:t>
            </a:r>
            <a:r>
              <a:rPr lang="en-US" sz="2400" dirty="0" smtClean="0">
                <a:solidFill>
                  <a:schemeClr val="tx1"/>
                </a:solidFill>
                <a:latin typeface="Times New Roman" panose="02020603050405020304" pitchFamily="18" charset="0"/>
                <a:ea typeface="Malgun Gothic" panose="020B0503020000020004" pitchFamily="34" charset="-127"/>
              </a:rPr>
              <a:t>multimedia</a:t>
            </a:r>
          </a:p>
          <a:p>
            <a:pPr marL="0" indent="0">
              <a:buFont typeface="Wingdings" pitchFamily="2" charset="2"/>
              <a:buChar char="q"/>
            </a:pPr>
            <a:r>
              <a:rPr lang="en-US" sz="2400" dirty="0" smtClean="0">
                <a:solidFill>
                  <a:schemeClr val="tx1"/>
                </a:solidFill>
                <a:latin typeface="Times New Roman" panose="02020603050405020304" pitchFamily="18" charset="0"/>
                <a:ea typeface="Malgun Gothic" panose="020B0503020000020004" pitchFamily="34" charset="-127"/>
              </a:rPr>
              <a:t> </a:t>
            </a:r>
            <a:r>
              <a:rPr lang="en-US" sz="2400" dirty="0" smtClean="0">
                <a:solidFill>
                  <a:schemeClr val="tx1"/>
                </a:solidFill>
                <a:latin typeface="Times New Roman" panose="02020603050405020304" pitchFamily="18" charset="0"/>
                <a:ea typeface="Malgun Gothic" panose="020B0503020000020004" pitchFamily="34" charset="-127"/>
              </a:rPr>
              <a:t>R</a:t>
            </a:r>
            <a:r>
              <a:rPr lang="en-US" sz="2400" dirty="0" smtClean="0">
                <a:solidFill>
                  <a:schemeClr val="tx1"/>
                </a:solidFill>
                <a:latin typeface="Times New Roman" panose="02020603050405020304" pitchFamily="18" charset="0"/>
                <a:ea typeface="Malgun Gothic" panose="020B0503020000020004" pitchFamily="34" charset="-127"/>
              </a:rPr>
              <a:t>emote surgery</a:t>
            </a:r>
          </a:p>
          <a:p>
            <a:pPr marL="0" indent="0">
              <a:buFont typeface="Wingdings" pitchFamily="2" charset="2"/>
              <a:buChar char="q"/>
            </a:pPr>
            <a:r>
              <a:rPr lang="en-US" sz="2400" dirty="0">
                <a:solidFill>
                  <a:schemeClr val="tx1"/>
                </a:solidFill>
                <a:latin typeface="Times New Roman" panose="02020603050405020304" pitchFamily="18" charset="0"/>
                <a:ea typeface="Malgun Gothic" panose="020B0503020000020004" pitchFamily="34" charset="-127"/>
              </a:rPr>
              <a:t> </a:t>
            </a:r>
            <a:r>
              <a:rPr lang="en-US" sz="2400" dirty="0" smtClean="0">
                <a:solidFill>
                  <a:schemeClr val="tx1"/>
                </a:solidFill>
                <a:latin typeface="Times New Roman" panose="02020603050405020304" pitchFamily="18" charset="0"/>
                <a:ea typeface="Malgun Gothic" panose="020B0503020000020004" pitchFamily="34" charset="-127"/>
              </a:rPr>
              <a:t>H</a:t>
            </a:r>
            <a:r>
              <a:rPr lang="en-US" sz="2400" dirty="0" smtClean="0">
                <a:solidFill>
                  <a:schemeClr val="tx1"/>
                </a:solidFill>
                <a:latin typeface="Times New Roman" panose="02020603050405020304" pitchFamily="18" charset="0"/>
                <a:ea typeface="Malgun Gothic" panose="020B0503020000020004" pitchFamily="34" charset="-127"/>
              </a:rPr>
              <a:t>umanoid robots</a:t>
            </a:r>
          </a:p>
          <a:p>
            <a:pPr marL="0" indent="0">
              <a:buFont typeface="Wingdings" pitchFamily="2" charset="2"/>
              <a:buChar char="q"/>
            </a:pPr>
            <a:r>
              <a:rPr lang="en-US" sz="2400" dirty="0" smtClean="0">
                <a:solidFill>
                  <a:schemeClr val="tx1"/>
                </a:solidFill>
                <a:latin typeface="Times New Roman" panose="02020603050405020304" pitchFamily="18" charset="0"/>
                <a:ea typeface="Malgun Gothic" panose="020B0503020000020004" pitchFamily="34" charset="-127"/>
              </a:rPr>
              <a:t> Instantaneous </a:t>
            </a:r>
            <a:r>
              <a:rPr lang="en-US" sz="2400" dirty="0">
                <a:solidFill>
                  <a:schemeClr val="tx1"/>
                </a:solidFill>
                <a:latin typeface="Times New Roman" panose="02020603050405020304" pitchFamily="18" charset="0"/>
                <a:ea typeface="Malgun Gothic" panose="020B0503020000020004" pitchFamily="34" charset="-127"/>
              </a:rPr>
              <a:t>data delivery and movement </a:t>
            </a:r>
            <a:endParaRPr lang="en-US" sz="2400" dirty="0" smtClean="0">
              <a:solidFill>
                <a:schemeClr val="tx1"/>
              </a:solidFill>
              <a:latin typeface="Times New Roman" panose="02020603050405020304" pitchFamily="18" charset="0"/>
              <a:ea typeface="Malgun Gothic" panose="020B0503020000020004" pitchFamily="34" charset="-127"/>
            </a:endParaRPr>
          </a:p>
          <a:p>
            <a:pPr marL="0" indent="0">
              <a:buFont typeface="Wingdings" pitchFamily="2" charset="2"/>
              <a:buChar char="q"/>
            </a:pPr>
            <a:r>
              <a:rPr lang="en-US" sz="2400" dirty="0" smtClean="0">
                <a:solidFill>
                  <a:schemeClr val="tx1"/>
                </a:solidFill>
                <a:latin typeface="Times New Roman" panose="02020603050405020304" pitchFamily="18" charset="0"/>
                <a:ea typeface="Malgun Gothic" panose="020B0503020000020004" pitchFamily="34" charset="-127"/>
              </a:rPr>
              <a:t> Intelligence-enabled </a:t>
            </a:r>
            <a:r>
              <a:rPr lang="en-US" sz="2400" dirty="0">
                <a:solidFill>
                  <a:schemeClr val="tx1"/>
                </a:solidFill>
                <a:latin typeface="Times New Roman" panose="02020603050405020304" pitchFamily="18" charset="0"/>
                <a:ea typeface="Malgun Gothic" panose="020B0503020000020004" pitchFamily="34" charset="-127"/>
              </a:rPr>
              <a:t>tiny </a:t>
            </a:r>
            <a:r>
              <a:rPr lang="en-US" sz="2400" dirty="0" err="1">
                <a:solidFill>
                  <a:schemeClr val="tx1"/>
                </a:solidFill>
                <a:latin typeface="Times New Roman" panose="02020603050405020304" pitchFamily="18" charset="0"/>
                <a:ea typeface="Malgun Gothic" panose="020B0503020000020004" pitchFamily="34" charset="-127"/>
              </a:rPr>
              <a:t>IoT</a:t>
            </a:r>
            <a:r>
              <a:rPr lang="en-US" sz="2400" dirty="0">
                <a:solidFill>
                  <a:schemeClr val="tx1"/>
                </a:solidFill>
                <a:latin typeface="Times New Roman" panose="02020603050405020304" pitchFamily="18" charset="0"/>
                <a:ea typeface="Malgun Gothic" panose="020B0503020000020004" pitchFamily="34" charset="-127"/>
              </a:rPr>
              <a:t> </a:t>
            </a:r>
            <a:r>
              <a:rPr lang="en-US" sz="2400" dirty="0" smtClean="0">
                <a:solidFill>
                  <a:schemeClr val="tx1"/>
                </a:solidFill>
                <a:latin typeface="Times New Roman" panose="02020603050405020304" pitchFamily="18" charset="0"/>
                <a:ea typeface="Malgun Gothic" panose="020B0503020000020004" pitchFamily="34" charset="-127"/>
              </a:rPr>
              <a:t>terminals</a:t>
            </a:r>
          </a:p>
          <a:p>
            <a:pPr marL="0" indent="0">
              <a:buFont typeface="Wingdings" pitchFamily="2" charset="2"/>
              <a:buChar char="q"/>
            </a:pPr>
            <a:r>
              <a:rPr lang="en-US" sz="2400" dirty="0">
                <a:solidFill>
                  <a:schemeClr val="tx1"/>
                </a:solidFill>
                <a:latin typeface="Times New Roman" panose="02020603050405020304" pitchFamily="18" charset="0"/>
                <a:ea typeface="Malgun Gothic" panose="020B0503020000020004" pitchFamily="34" charset="-127"/>
              </a:rPr>
              <a:t> </a:t>
            </a:r>
            <a:r>
              <a:rPr lang="en-US" sz="2400" dirty="0" smtClean="0">
                <a:solidFill>
                  <a:schemeClr val="tx1"/>
                </a:solidFill>
                <a:latin typeface="Times New Roman" panose="02020603050405020304" pitchFamily="18" charset="0"/>
                <a:ea typeface="Malgun Gothic" panose="020B0503020000020004" pitchFamily="34" charset="-127"/>
              </a:rPr>
              <a:t>F</a:t>
            </a:r>
            <a:r>
              <a:rPr lang="en-US" sz="2400" dirty="0" smtClean="0">
                <a:solidFill>
                  <a:schemeClr val="tx1"/>
                </a:solidFill>
                <a:latin typeface="Times New Roman" panose="02020603050405020304" pitchFamily="18" charset="0"/>
                <a:ea typeface="Malgun Gothic" panose="020B0503020000020004" pitchFamily="34" charset="-127"/>
              </a:rPr>
              <a:t>ully </a:t>
            </a:r>
            <a:r>
              <a:rPr lang="en-US" sz="2400" dirty="0">
                <a:solidFill>
                  <a:schemeClr val="tx1"/>
                </a:solidFill>
                <a:latin typeface="Times New Roman" panose="02020603050405020304" pitchFamily="18" charset="0"/>
                <a:ea typeface="Malgun Gothic" panose="020B0503020000020004" pitchFamily="34" charset="-127"/>
              </a:rPr>
              <a:t>autonomous transportation </a:t>
            </a:r>
            <a:r>
              <a:rPr lang="en-US" sz="2400" dirty="0" smtClean="0">
                <a:solidFill>
                  <a:schemeClr val="tx1"/>
                </a:solidFill>
                <a:latin typeface="Times New Roman" panose="02020603050405020304" pitchFamily="18" charset="0"/>
                <a:ea typeface="Malgun Gothic" panose="020B0503020000020004" pitchFamily="34" charset="-127"/>
              </a:rPr>
              <a:t>system</a:t>
            </a:r>
            <a:endParaRPr lang="en-US" sz="2400" dirty="0" smtClean="0">
              <a:solidFill>
                <a:schemeClr val="tx1"/>
              </a:solidFill>
              <a:latin typeface="Times New Roman" panose="02020603050405020304" pitchFamily="18" charset="0"/>
              <a:ea typeface="Malgun Gothic" panose="020B0503020000020004" pitchFamily="34" charset="-127"/>
            </a:endParaRPr>
          </a:p>
          <a:p>
            <a:pPr marL="0" indent="0">
              <a:buNone/>
            </a:pPr>
            <a:endParaRPr lang="en-US" sz="1200" dirty="0">
              <a:latin typeface="Times New Roman" panose="02020603050405020304" pitchFamily="18" charset="0"/>
              <a:ea typeface="Malgun Gothic" panose="020B0503020000020004" pitchFamily="34" charset="-127"/>
            </a:endParaRPr>
          </a:p>
          <a:p>
            <a:pPr marL="0" indent="0">
              <a:buNone/>
            </a:pPr>
            <a:endParaRPr lang="en-US" sz="1200" dirty="0" smtClean="0"/>
          </a:p>
        </p:txBody>
      </p:sp>
      <p:sp>
        <p:nvSpPr>
          <p:cNvPr id="4" name="Slide Number Placeholder 3"/>
          <p:cNvSpPr>
            <a:spLocks noGrp="1"/>
          </p:cNvSpPr>
          <p:nvPr>
            <p:ph type="sldNum" sz="quarter" idx="12"/>
          </p:nvPr>
        </p:nvSpPr>
        <p:spPr/>
        <p:txBody>
          <a:bodyPr/>
          <a:lstStyle/>
          <a:p>
            <a:fld id="{283C63E4-F9BE-C24A-B4FF-309EB18BA564}" type="slidenum">
              <a:rPr lang="en-US" smtClean="0"/>
              <a:pPr/>
              <a:t>15</a:t>
            </a:fld>
            <a:endParaRPr lang="en-US" dirty="0"/>
          </a:p>
        </p:txBody>
      </p:sp>
      <p:sp>
        <p:nvSpPr>
          <p:cNvPr id="5" name="Cloud 4"/>
          <p:cNvSpPr/>
          <p:nvPr/>
        </p:nvSpPr>
        <p:spPr>
          <a:xfrm>
            <a:off x="633412" y="4547658"/>
            <a:ext cx="2650332" cy="1628775"/>
          </a:xfrm>
          <a:prstGeom prst="cloud">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Equipped with intelligence</a:t>
            </a:r>
            <a:endParaRPr lang="en-US" dirty="0"/>
          </a:p>
        </p:txBody>
      </p:sp>
      <p:sp>
        <p:nvSpPr>
          <p:cNvPr id="6" name="Explosion 1 5"/>
          <p:cNvSpPr/>
          <p:nvPr/>
        </p:nvSpPr>
        <p:spPr>
          <a:xfrm>
            <a:off x="6415087" y="2458614"/>
            <a:ext cx="2514600" cy="2471738"/>
          </a:xfrm>
          <a:prstGeom prst="irregularSeal1">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Everything connected</a:t>
            </a:r>
            <a:endParaRPr lang="en-US" dirty="0"/>
          </a:p>
        </p:txBody>
      </p:sp>
    </p:spTree>
    <p:extLst>
      <p:ext uri="{BB962C8B-B14F-4D97-AF65-F5344CB8AC3E}">
        <p14:creationId xmlns:p14="http://schemas.microsoft.com/office/powerpoint/2010/main" val="344546643"/>
      </p:ext>
    </p:extLst>
  </p:cSld>
  <p:clrMapOvr>
    <a:masterClrMapping/>
  </p:clrMapOvr>
  <p:transition spd="slow" advTm="10000">
    <p:pull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2000"/>
                            </p:stCondLst>
                            <p:childTnLst>
                              <p:par>
                                <p:cTn id="8" presetID="1" presetClass="entr" presetSubtype="0" fill="hold" grpId="0" nodeType="afterEffect">
                                  <p:stCondLst>
                                    <p:cond delay="2250"/>
                                  </p:stCondLst>
                                  <p:childTnLst>
                                    <p:set>
                                      <p:cBhvr>
                                        <p:cTn id="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625"/>
            <a:ext cx="8229600" cy="1143000"/>
          </a:xfrm>
        </p:spPr>
        <p:txBody>
          <a:bodyPr/>
          <a:lstStyle/>
          <a:p>
            <a:r>
              <a:rPr lang="en-US" dirty="0" smtClean="0"/>
              <a:t>Future use cases</a:t>
            </a:r>
            <a:endParaRPr lang="en-US" dirty="0"/>
          </a:p>
        </p:txBody>
      </p:sp>
      <p:sp>
        <p:nvSpPr>
          <p:cNvPr id="3" name="Content Placeholder 2"/>
          <p:cNvSpPr>
            <a:spLocks noGrp="1"/>
          </p:cNvSpPr>
          <p:nvPr>
            <p:ph idx="1"/>
          </p:nvPr>
        </p:nvSpPr>
        <p:spPr>
          <a:xfrm>
            <a:off x="517160" y="1541280"/>
            <a:ext cx="8229600" cy="3831167"/>
          </a:xfrm>
        </p:spPr>
        <p:txBody>
          <a:bodyPr>
            <a:normAutofit/>
          </a:bodyPr>
          <a:lstStyle/>
          <a:p>
            <a:endParaRPr lang="en-US" sz="2800" dirty="0" smtClean="0">
              <a:solidFill>
                <a:schemeClr val="tx1"/>
              </a:solidFill>
            </a:endParaRPr>
          </a:p>
          <a:p>
            <a:pPr marL="0" indent="0">
              <a:buNone/>
            </a:pPr>
            <a:r>
              <a:rPr lang="en-US" sz="2800" dirty="0" smtClean="0">
                <a:solidFill>
                  <a:schemeClr val="tx1"/>
                </a:solidFill>
              </a:rPr>
              <a:t>These </a:t>
            </a:r>
            <a:r>
              <a:rPr lang="en-US" sz="2800" dirty="0">
                <a:solidFill>
                  <a:schemeClr val="tx1"/>
                </a:solidFill>
              </a:rPr>
              <a:t>ICT use cases will span new media such as </a:t>
            </a:r>
            <a:r>
              <a:rPr lang="en-US" sz="2800" dirty="0" err="1">
                <a:solidFill>
                  <a:schemeClr val="tx1"/>
                </a:solidFill>
              </a:rPr>
              <a:t>hologrammes</a:t>
            </a:r>
            <a:r>
              <a:rPr lang="en-US" sz="2800" dirty="0">
                <a:solidFill>
                  <a:schemeClr val="tx1"/>
                </a:solidFill>
              </a:rPr>
              <a:t>, a new generation of augmented and virtual reality applications, and high-precision communications for 'tactile' and 'haptic' applications in need of processing a very high volume of data in near real-time – extremely high throughput and low latency. </a:t>
            </a:r>
            <a:r>
              <a:rPr lang="en-US" sz="2800" dirty="0"/>
              <a:t> </a:t>
            </a:r>
            <a:r>
              <a:rPr lang="en-US" dirty="0"/>
              <a:t> </a:t>
            </a:r>
          </a:p>
        </p:txBody>
      </p:sp>
      <p:sp>
        <p:nvSpPr>
          <p:cNvPr id="4" name="Slide Number Placeholder 3"/>
          <p:cNvSpPr>
            <a:spLocks noGrp="1"/>
          </p:cNvSpPr>
          <p:nvPr>
            <p:ph type="sldNum" sz="quarter" idx="12"/>
          </p:nvPr>
        </p:nvSpPr>
        <p:spPr/>
        <p:txBody>
          <a:bodyPr/>
          <a:lstStyle/>
          <a:p>
            <a:fld id="{283C63E4-F9BE-C24A-B4FF-309EB18BA564}" type="slidenum">
              <a:rPr lang="en-US" smtClean="0"/>
              <a:pPr/>
              <a:t>16</a:t>
            </a:fld>
            <a:endParaRPr lang="en-US"/>
          </a:p>
        </p:txBody>
      </p:sp>
    </p:spTree>
    <p:extLst>
      <p:ext uri="{BB962C8B-B14F-4D97-AF65-F5344CB8AC3E}">
        <p14:creationId xmlns:p14="http://schemas.microsoft.com/office/powerpoint/2010/main" val="3039242970"/>
      </p:ext>
    </p:extLst>
  </p:cSld>
  <p:clrMapOvr>
    <a:masterClrMapping/>
  </p:clrMapOvr>
  <p:transition spd="slow" advTm="10000">
    <p:pull dir="l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Directions for </a:t>
            </a:r>
            <a:r>
              <a:rPr lang="en-US" dirty="0" smtClean="0"/>
              <a:t>study</a:t>
            </a:r>
            <a:endParaRPr lang="en-US" dirty="0"/>
          </a:p>
        </p:txBody>
      </p:sp>
      <p:sp>
        <p:nvSpPr>
          <p:cNvPr id="3" name="Content Placeholder 2"/>
          <p:cNvSpPr>
            <a:spLocks noGrp="1"/>
          </p:cNvSpPr>
          <p:nvPr>
            <p:ph idx="1"/>
          </p:nvPr>
        </p:nvSpPr>
        <p:spPr/>
        <p:txBody>
          <a:bodyPr>
            <a:normAutofit fontScale="70000" lnSpcReduction="20000"/>
          </a:bodyPr>
          <a:lstStyle/>
          <a:p>
            <a:r>
              <a:rPr lang="en-US" dirty="0">
                <a:solidFill>
                  <a:schemeClr val="tx1"/>
                </a:solidFill>
              </a:rPr>
              <a:t>The Focus </a:t>
            </a:r>
            <a:r>
              <a:rPr lang="en-US" dirty="0" smtClean="0">
                <a:solidFill>
                  <a:schemeClr val="tx1"/>
                </a:solidFill>
              </a:rPr>
              <a:t>Group FG-NET2030 </a:t>
            </a:r>
            <a:r>
              <a:rPr lang="en-US" dirty="0">
                <a:solidFill>
                  <a:schemeClr val="tx1"/>
                </a:solidFill>
              </a:rPr>
              <a:t>intends to study the capabilities of future networks roughly in the period of 2025-2035, when it is expected to support future-oriented new </a:t>
            </a:r>
            <a:r>
              <a:rPr lang="en-US" dirty="0" smtClean="0">
                <a:solidFill>
                  <a:schemeClr val="tx1"/>
                </a:solidFill>
              </a:rPr>
              <a:t>scenarios</a:t>
            </a:r>
          </a:p>
          <a:p>
            <a:r>
              <a:rPr lang="en-US" dirty="0" smtClean="0">
                <a:solidFill>
                  <a:schemeClr val="tx1"/>
                </a:solidFill>
              </a:rPr>
              <a:t>holographic </a:t>
            </a:r>
            <a:r>
              <a:rPr lang="en-US" dirty="0" smtClean="0">
                <a:solidFill>
                  <a:schemeClr val="tx1"/>
                </a:solidFill>
              </a:rPr>
              <a:t>telepresence </a:t>
            </a:r>
            <a:endParaRPr lang="en-US" dirty="0" smtClean="0">
              <a:solidFill>
                <a:schemeClr val="tx1"/>
              </a:solidFill>
            </a:endParaRPr>
          </a:p>
          <a:p>
            <a:r>
              <a:rPr lang="en-US" dirty="0" smtClean="0">
                <a:solidFill>
                  <a:schemeClr val="tx1"/>
                </a:solidFill>
              </a:rPr>
              <a:t>industrial avatars</a:t>
            </a:r>
          </a:p>
          <a:p>
            <a:r>
              <a:rPr lang="en-US" dirty="0" smtClean="0">
                <a:solidFill>
                  <a:schemeClr val="tx1"/>
                </a:solidFill>
              </a:rPr>
              <a:t>extremely </a:t>
            </a:r>
            <a:r>
              <a:rPr lang="en-US" dirty="0">
                <a:solidFill>
                  <a:schemeClr val="tx1"/>
                </a:solidFill>
              </a:rPr>
              <a:t>fast response in critical </a:t>
            </a:r>
            <a:r>
              <a:rPr lang="en-US" dirty="0" smtClean="0">
                <a:solidFill>
                  <a:schemeClr val="tx1"/>
                </a:solidFill>
              </a:rPr>
              <a:t>situations </a:t>
            </a:r>
            <a:endParaRPr lang="en-US" dirty="0" smtClean="0">
              <a:solidFill>
                <a:schemeClr val="tx1"/>
              </a:solidFill>
            </a:endParaRPr>
          </a:p>
          <a:p>
            <a:endParaRPr lang="en-US" dirty="0">
              <a:solidFill>
                <a:schemeClr val="tx1"/>
              </a:solidFill>
            </a:endParaRPr>
          </a:p>
          <a:p>
            <a:pPr marL="0" indent="0">
              <a:buNone/>
            </a:pPr>
            <a:r>
              <a:rPr lang="en-US" dirty="0" smtClean="0">
                <a:solidFill>
                  <a:schemeClr val="tx1"/>
                </a:solidFill>
              </a:rPr>
              <a:t>The </a:t>
            </a:r>
            <a:r>
              <a:rPr lang="en-US" dirty="0">
                <a:solidFill>
                  <a:schemeClr val="tx1"/>
                </a:solidFill>
              </a:rPr>
              <a:t>study aims to answer specific questions on what kinds of network architecture and the enabling mechanisms are suitable for such novel scenarios. </a:t>
            </a:r>
            <a:r>
              <a:rPr lang="en-US" dirty="0"/>
              <a:t/>
            </a:r>
            <a:br>
              <a:rPr lang="en-US" dirty="0"/>
            </a:br>
            <a:endParaRPr lang="en-US" dirty="0"/>
          </a:p>
          <a:p>
            <a:endParaRPr lang="en-US" dirty="0"/>
          </a:p>
        </p:txBody>
      </p:sp>
      <p:sp>
        <p:nvSpPr>
          <p:cNvPr id="4" name="Slide Number Placeholder 3"/>
          <p:cNvSpPr>
            <a:spLocks noGrp="1"/>
          </p:cNvSpPr>
          <p:nvPr>
            <p:ph type="sldNum" sz="quarter" idx="12"/>
          </p:nvPr>
        </p:nvSpPr>
        <p:spPr/>
        <p:txBody>
          <a:bodyPr/>
          <a:lstStyle/>
          <a:p>
            <a:fld id="{283C63E4-F9BE-C24A-B4FF-309EB18BA564}" type="slidenum">
              <a:rPr lang="en-US" smtClean="0"/>
              <a:pPr/>
              <a:t>17</a:t>
            </a:fld>
            <a:endParaRPr lang="en-US"/>
          </a:p>
        </p:txBody>
      </p:sp>
    </p:spTree>
    <p:extLst>
      <p:ext uri="{BB962C8B-B14F-4D97-AF65-F5344CB8AC3E}">
        <p14:creationId xmlns:p14="http://schemas.microsoft.com/office/powerpoint/2010/main" val="2386880556"/>
      </p:ext>
    </p:extLst>
  </p:cSld>
  <p:clrMapOvr>
    <a:masterClrMapping/>
  </p:clrMapOvr>
  <p:transition spd="slow" advTm="10000">
    <p:pull dir="l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49"/>
          <p:cNvSpPr/>
          <p:nvPr/>
        </p:nvSpPr>
        <p:spPr>
          <a:xfrm>
            <a:off x="5774090" y="4175663"/>
            <a:ext cx="1752316" cy="418779"/>
          </a:xfrm>
          <a:prstGeom prst="roundRect">
            <a:avLst/>
          </a:prstGeom>
          <a:gradFill>
            <a:gsLst>
              <a:gs pos="0">
                <a:srgbClr val="FFFFFF"/>
              </a:gs>
              <a:gs pos="98000">
                <a:srgbClr val="FFFFFF"/>
              </a:gs>
              <a:gs pos="100000">
                <a:srgbClr val="BFBFBF">
                  <a:lumMod val="75000"/>
                </a:srgbClr>
              </a:gs>
            </a:gsLst>
            <a:lin ang="5400000" scaled="1"/>
          </a:gradFill>
          <a:ln>
            <a:noFill/>
          </a:ln>
        </p:spPr>
        <p:txBody>
          <a:bodyPr anchor="ctr"/>
          <a:lstStyle/>
          <a:p>
            <a:pPr algn="ctr">
              <a:defRPr/>
            </a:pPr>
            <a:r>
              <a:rPr lang="en-US" altLang="zh-CN" sz="1050" kern="0" dirty="0">
                <a:solidFill>
                  <a:srgbClr val="606060"/>
                </a:solidFill>
                <a:latin typeface="Arial"/>
                <a:ea typeface="微软雅黑" pitchFamily="34" charset="-122"/>
                <a:cs typeface="Times New Roman" pitchFamily="18" charset="0"/>
              </a:rPr>
              <a:t>Remote Surgery</a:t>
            </a:r>
          </a:p>
          <a:p>
            <a:pPr algn="ctr">
              <a:defRPr/>
            </a:pPr>
            <a:r>
              <a:rPr lang="en-US" altLang="zh-CN" sz="1050" kern="0" dirty="0">
                <a:solidFill>
                  <a:srgbClr val="606060"/>
                </a:solidFill>
                <a:latin typeface="Arial"/>
                <a:ea typeface="微软雅黑" pitchFamily="34" charset="-122"/>
                <a:cs typeface="Times New Roman" pitchFamily="18" charset="0"/>
              </a:rPr>
              <a:t>Industrial Internet</a:t>
            </a:r>
          </a:p>
        </p:txBody>
      </p:sp>
      <p:sp>
        <p:nvSpPr>
          <p:cNvPr id="31" name="矩形 49"/>
          <p:cNvSpPr/>
          <p:nvPr/>
        </p:nvSpPr>
        <p:spPr>
          <a:xfrm>
            <a:off x="5859271" y="3618856"/>
            <a:ext cx="1752316" cy="418779"/>
          </a:xfrm>
          <a:prstGeom prst="roundRect">
            <a:avLst/>
          </a:prstGeom>
          <a:gradFill>
            <a:gsLst>
              <a:gs pos="0">
                <a:srgbClr val="FFFFFF"/>
              </a:gs>
              <a:gs pos="98000">
                <a:srgbClr val="FFFFFF"/>
              </a:gs>
              <a:gs pos="100000">
                <a:srgbClr val="BFBFBF">
                  <a:lumMod val="75000"/>
                </a:srgbClr>
              </a:gs>
            </a:gsLst>
            <a:lin ang="5400000" scaled="1"/>
          </a:gradFill>
          <a:ln>
            <a:noFill/>
          </a:ln>
        </p:spPr>
        <p:txBody>
          <a:bodyPr anchor="ctr"/>
          <a:lstStyle/>
          <a:p>
            <a:pPr algn="ctr">
              <a:defRPr/>
            </a:pPr>
            <a:r>
              <a:rPr lang="en-US" altLang="zh-CN" sz="1050" kern="0" dirty="0">
                <a:solidFill>
                  <a:srgbClr val="606060"/>
                </a:solidFill>
                <a:latin typeface="Arial"/>
                <a:ea typeface="微软雅黑" pitchFamily="34" charset="-122"/>
                <a:cs typeface="Times New Roman" pitchFamily="18" charset="0"/>
              </a:rPr>
              <a:t>AR/VR</a:t>
            </a:r>
          </a:p>
          <a:p>
            <a:pPr algn="ctr">
              <a:defRPr/>
            </a:pPr>
            <a:r>
              <a:rPr lang="en-US" altLang="zh-CN" sz="1050" kern="0" dirty="0">
                <a:solidFill>
                  <a:srgbClr val="606060"/>
                </a:solidFill>
                <a:latin typeface="Arial"/>
                <a:ea typeface="微软雅黑" pitchFamily="34" charset="-122"/>
                <a:cs typeface="Times New Roman" pitchFamily="18" charset="0"/>
              </a:rPr>
              <a:t>Autonomous Driving</a:t>
            </a:r>
          </a:p>
        </p:txBody>
      </p:sp>
      <p:sp>
        <p:nvSpPr>
          <p:cNvPr id="2" name="Title 1"/>
          <p:cNvSpPr>
            <a:spLocks noGrp="1"/>
          </p:cNvSpPr>
          <p:nvPr>
            <p:ph type="title"/>
          </p:nvPr>
        </p:nvSpPr>
        <p:spPr>
          <a:xfrm>
            <a:off x="1" y="541873"/>
            <a:ext cx="9144000" cy="949903"/>
          </a:xfrm>
        </p:spPr>
        <p:txBody>
          <a:bodyPr>
            <a:noAutofit/>
          </a:bodyPr>
          <a:lstStyle/>
          <a:p>
            <a:pPr algn="ctr"/>
            <a:r>
              <a:rPr lang="en-US" sz="3200" dirty="0">
                <a:latin typeface="Microsoft YaHei" pitchFamily="34" charset="-122"/>
                <a:ea typeface="Microsoft YaHei" pitchFamily="34" charset="-122"/>
                <a:cs typeface="Arial" panose="020B0604020202020204" pitchFamily="34" charset="0"/>
              </a:rPr>
              <a:t>New Services for the Future Digital Society </a:t>
            </a:r>
          </a:p>
        </p:txBody>
      </p:sp>
      <p:sp>
        <p:nvSpPr>
          <p:cNvPr id="4" name="Freeform 3"/>
          <p:cNvSpPr/>
          <p:nvPr/>
        </p:nvSpPr>
        <p:spPr>
          <a:xfrm>
            <a:off x="1629456" y="1575647"/>
            <a:ext cx="4098403" cy="3907329"/>
          </a:xfrm>
          <a:custGeom>
            <a:avLst/>
            <a:gdLst>
              <a:gd name="connsiteX0" fmla="*/ 0 w 5486392"/>
              <a:gd name="connsiteY0" fmla="*/ 2579913 h 5159826"/>
              <a:gd name="connsiteX1" fmla="*/ 2743196 w 5486392"/>
              <a:gd name="connsiteY1" fmla="*/ 0 h 5159826"/>
              <a:gd name="connsiteX2" fmla="*/ 5486392 w 5486392"/>
              <a:gd name="connsiteY2" fmla="*/ 2579913 h 5159826"/>
              <a:gd name="connsiteX3" fmla="*/ 2743196 w 5486392"/>
              <a:gd name="connsiteY3" fmla="*/ 5159826 h 5159826"/>
              <a:gd name="connsiteX4" fmla="*/ 0 w 5486392"/>
              <a:gd name="connsiteY4" fmla="*/ 2579913 h 5159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6392" h="5159826">
                <a:moveTo>
                  <a:pt x="0" y="2579913"/>
                </a:moveTo>
                <a:cubicBezTo>
                  <a:pt x="0" y="1155066"/>
                  <a:pt x="1228171" y="0"/>
                  <a:pt x="2743196" y="0"/>
                </a:cubicBezTo>
                <a:cubicBezTo>
                  <a:pt x="4258221" y="0"/>
                  <a:pt x="5486392" y="1155066"/>
                  <a:pt x="5486392" y="2579913"/>
                </a:cubicBezTo>
                <a:cubicBezTo>
                  <a:pt x="5486392" y="4004760"/>
                  <a:pt x="4258221" y="5159826"/>
                  <a:pt x="2743196" y="5159826"/>
                </a:cubicBezTo>
                <a:cubicBezTo>
                  <a:pt x="1228171" y="5159826"/>
                  <a:pt x="0" y="4004760"/>
                  <a:pt x="0" y="2579913"/>
                </a:cubicBezTo>
                <a:close/>
              </a:path>
            </a:pathLst>
          </a:custGeom>
          <a:gradFill rotWithShape="1">
            <a:gsLst>
              <a:gs pos="0">
                <a:srgbClr val="FFFFFF">
                  <a:hueOff val="0"/>
                  <a:satOff val="0"/>
                  <a:lumOff val="0"/>
                  <a:alphaOff val="0"/>
                  <a:shade val="51000"/>
                  <a:satMod val="130000"/>
                </a:srgbClr>
              </a:gs>
              <a:gs pos="80000">
                <a:srgbClr val="FFFFFF">
                  <a:hueOff val="0"/>
                  <a:satOff val="0"/>
                  <a:lumOff val="0"/>
                  <a:alphaOff val="0"/>
                  <a:shade val="93000"/>
                  <a:satMod val="130000"/>
                </a:srgbClr>
              </a:gs>
              <a:gs pos="100000">
                <a:srgbClr val="FFFFFF">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p:spPr>
        <p:txBody>
          <a:bodyPr spcFirstLastPara="0" vert="horz" wrap="square" lIns="1392190" tIns="300095" rIns="1392191" bIns="3395186" numCol="1" spcCol="1270" anchor="ctr" anchorCtr="0">
            <a:noAutofit/>
          </a:bodyPr>
          <a:lstStyle/>
          <a:p>
            <a:pPr algn="ctr" defTabSz="666572">
              <a:lnSpc>
                <a:spcPct val="90000"/>
              </a:lnSpc>
              <a:spcAft>
                <a:spcPct val="35000"/>
              </a:spcAft>
              <a:defRPr/>
            </a:pPr>
            <a:r>
              <a:rPr lang="en-US" sz="1500" kern="0" dirty="0">
                <a:solidFill>
                  <a:srgbClr val="000000">
                    <a:hueOff val="0"/>
                    <a:satOff val="0"/>
                    <a:lumOff val="0"/>
                    <a:alphaOff val="0"/>
                  </a:srgbClr>
                </a:solidFill>
                <a:latin typeface="Arial"/>
              </a:rPr>
              <a:t>Best Effort</a:t>
            </a:r>
          </a:p>
        </p:txBody>
      </p:sp>
      <p:sp>
        <p:nvSpPr>
          <p:cNvPr id="5" name="Freeform 4"/>
          <p:cNvSpPr/>
          <p:nvPr/>
        </p:nvSpPr>
        <p:spPr>
          <a:xfrm>
            <a:off x="1981151" y="2297093"/>
            <a:ext cx="3329464" cy="3185884"/>
          </a:xfrm>
          <a:custGeom>
            <a:avLst/>
            <a:gdLst>
              <a:gd name="connsiteX0" fmla="*/ 0 w 4385852"/>
              <a:gd name="connsiteY0" fmla="*/ 2192926 h 4385852"/>
              <a:gd name="connsiteX1" fmla="*/ 2192926 w 4385852"/>
              <a:gd name="connsiteY1" fmla="*/ 0 h 4385852"/>
              <a:gd name="connsiteX2" fmla="*/ 4385852 w 4385852"/>
              <a:gd name="connsiteY2" fmla="*/ 2192926 h 4385852"/>
              <a:gd name="connsiteX3" fmla="*/ 2192926 w 4385852"/>
              <a:gd name="connsiteY3" fmla="*/ 4385852 h 4385852"/>
              <a:gd name="connsiteX4" fmla="*/ 0 w 4385852"/>
              <a:gd name="connsiteY4" fmla="*/ 2192926 h 43858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85852" h="4385852">
                <a:moveTo>
                  <a:pt x="0" y="2192926"/>
                </a:moveTo>
                <a:cubicBezTo>
                  <a:pt x="0" y="981806"/>
                  <a:pt x="981806" y="0"/>
                  <a:pt x="2192926" y="0"/>
                </a:cubicBezTo>
                <a:cubicBezTo>
                  <a:pt x="3404046" y="0"/>
                  <a:pt x="4385852" y="981806"/>
                  <a:pt x="4385852" y="2192926"/>
                </a:cubicBezTo>
                <a:cubicBezTo>
                  <a:pt x="4385852" y="3404046"/>
                  <a:pt x="3404046" y="4385852"/>
                  <a:pt x="2192926" y="4385852"/>
                </a:cubicBezTo>
                <a:cubicBezTo>
                  <a:pt x="981806" y="4385852"/>
                  <a:pt x="0" y="3404046"/>
                  <a:pt x="0" y="2192926"/>
                </a:cubicBezTo>
                <a:close/>
              </a:path>
            </a:pathLst>
          </a:custGeom>
          <a:solidFill>
            <a:srgbClr val="606060">
              <a:lumMod val="40000"/>
              <a:lumOff val="60000"/>
            </a:srgbClr>
          </a:solidFill>
          <a:ln>
            <a:noFill/>
          </a:ln>
          <a:effectLst>
            <a:outerShdw blurRad="40000" dist="23000" dir="5400000" rotWithShape="0">
              <a:srgbClr val="000000">
                <a:alpha val="35000"/>
              </a:srgbClr>
            </a:outerShdw>
          </a:effectLst>
        </p:spPr>
        <p:txBody>
          <a:bodyPr spcFirstLastPara="0" vert="horz" wrap="square" lIns="1041828" tIns="295742" rIns="1041829" bIns="2827913" numCol="1" spcCol="1270" anchor="ctr" anchorCtr="0">
            <a:noAutofit/>
          </a:bodyPr>
          <a:lstStyle/>
          <a:p>
            <a:pPr algn="ctr" defTabSz="666572">
              <a:lnSpc>
                <a:spcPct val="90000"/>
              </a:lnSpc>
              <a:spcAft>
                <a:spcPct val="35000"/>
              </a:spcAft>
              <a:defRPr/>
            </a:pPr>
            <a:r>
              <a:rPr lang="en-US" sz="1500" kern="0" dirty="0" err="1">
                <a:solidFill>
                  <a:srgbClr val="000000">
                    <a:hueOff val="0"/>
                    <a:satOff val="0"/>
                    <a:lumOff val="0"/>
                    <a:alphaOff val="0"/>
                  </a:srgbClr>
                </a:solidFill>
                <a:latin typeface="Arial"/>
              </a:rPr>
              <a:t>DiffServ</a:t>
            </a:r>
            <a:endParaRPr lang="en-US" sz="1500" kern="0" dirty="0">
              <a:solidFill>
                <a:srgbClr val="000000">
                  <a:hueOff val="0"/>
                  <a:satOff val="0"/>
                  <a:lumOff val="0"/>
                  <a:alphaOff val="0"/>
                </a:srgbClr>
              </a:solidFill>
              <a:latin typeface="Arial"/>
            </a:endParaRPr>
          </a:p>
        </p:txBody>
      </p:sp>
      <p:sp>
        <p:nvSpPr>
          <p:cNvPr id="6" name="Freeform 5"/>
          <p:cNvSpPr/>
          <p:nvPr/>
        </p:nvSpPr>
        <p:spPr>
          <a:xfrm>
            <a:off x="2274927" y="2859306"/>
            <a:ext cx="2741911" cy="2623669"/>
          </a:xfrm>
          <a:custGeom>
            <a:avLst/>
            <a:gdLst>
              <a:gd name="connsiteX0" fmla="*/ 0 w 3611878"/>
              <a:gd name="connsiteY0" fmla="*/ 1805939 h 3611878"/>
              <a:gd name="connsiteX1" fmla="*/ 1805939 w 3611878"/>
              <a:gd name="connsiteY1" fmla="*/ 0 h 3611878"/>
              <a:gd name="connsiteX2" fmla="*/ 3611878 w 3611878"/>
              <a:gd name="connsiteY2" fmla="*/ 1805939 h 3611878"/>
              <a:gd name="connsiteX3" fmla="*/ 1805939 w 3611878"/>
              <a:gd name="connsiteY3" fmla="*/ 3611878 h 3611878"/>
              <a:gd name="connsiteX4" fmla="*/ 0 w 3611878"/>
              <a:gd name="connsiteY4" fmla="*/ 1805939 h 36118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1878" h="3611878">
                <a:moveTo>
                  <a:pt x="0" y="1805939"/>
                </a:moveTo>
                <a:cubicBezTo>
                  <a:pt x="0" y="808546"/>
                  <a:pt x="808546" y="0"/>
                  <a:pt x="1805939" y="0"/>
                </a:cubicBezTo>
                <a:cubicBezTo>
                  <a:pt x="2803332" y="0"/>
                  <a:pt x="3611878" y="808546"/>
                  <a:pt x="3611878" y="1805939"/>
                </a:cubicBezTo>
                <a:cubicBezTo>
                  <a:pt x="3611878" y="2803332"/>
                  <a:pt x="2803332" y="3611878"/>
                  <a:pt x="1805939" y="3611878"/>
                </a:cubicBezTo>
                <a:cubicBezTo>
                  <a:pt x="808546" y="3611878"/>
                  <a:pt x="0" y="2803332"/>
                  <a:pt x="0" y="1805939"/>
                </a:cubicBezTo>
                <a:close/>
              </a:path>
            </a:pathLst>
          </a:custGeom>
          <a:solidFill>
            <a:srgbClr val="BFBFBF">
              <a:lumMod val="75000"/>
            </a:srgbClr>
          </a:solidFill>
          <a:ln>
            <a:noFill/>
          </a:ln>
          <a:effectLst>
            <a:outerShdw blurRad="40000" dist="23000" dir="5400000" rotWithShape="0">
              <a:srgbClr val="000000">
                <a:alpha val="35000"/>
              </a:srgbClr>
            </a:outerShdw>
          </a:effectLst>
        </p:spPr>
        <p:txBody>
          <a:bodyPr spcFirstLastPara="0" vert="horz" wrap="square" lIns="749341" tIns="282853" rIns="749341" bIns="2243593" numCol="1" spcCol="1270" anchor="ctr" anchorCtr="0">
            <a:noAutofit/>
          </a:bodyPr>
          <a:lstStyle/>
          <a:p>
            <a:pPr algn="ctr" defTabSz="599915">
              <a:lnSpc>
                <a:spcPct val="90000"/>
              </a:lnSpc>
              <a:spcAft>
                <a:spcPct val="35000"/>
              </a:spcAft>
              <a:defRPr/>
            </a:pPr>
            <a:r>
              <a:rPr lang="en-US" sz="1350" kern="0" dirty="0">
                <a:solidFill>
                  <a:srgbClr val="000000">
                    <a:hueOff val="0"/>
                    <a:satOff val="0"/>
                    <a:lumOff val="0"/>
                    <a:alphaOff val="0"/>
                  </a:srgbClr>
                </a:solidFill>
                <a:latin typeface="Arial"/>
              </a:rPr>
              <a:t>Traffic Engineering</a:t>
            </a:r>
          </a:p>
        </p:txBody>
      </p:sp>
      <p:grpSp>
        <p:nvGrpSpPr>
          <p:cNvPr id="7" name="Group 6"/>
          <p:cNvGrpSpPr/>
          <p:nvPr/>
        </p:nvGrpSpPr>
        <p:grpSpPr>
          <a:xfrm>
            <a:off x="2568703" y="3421523"/>
            <a:ext cx="2154358" cy="2061454"/>
            <a:chOff x="4105868" y="3416452"/>
            <a:chExt cx="2837904" cy="2837904"/>
          </a:xfrm>
          <a:solidFill>
            <a:srgbClr val="BE5640">
              <a:lumMod val="20000"/>
              <a:lumOff val="80000"/>
            </a:srgbClr>
          </a:solidFill>
        </p:grpSpPr>
        <p:sp>
          <p:nvSpPr>
            <p:cNvPr id="26" name="Freeform 25"/>
            <p:cNvSpPr/>
            <p:nvPr/>
          </p:nvSpPr>
          <p:spPr>
            <a:xfrm>
              <a:off x="4105868" y="3416452"/>
              <a:ext cx="2837904" cy="2837904"/>
            </a:xfrm>
            <a:custGeom>
              <a:avLst/>
              <a:gdLst>
                <a:gd name="connsiteX0" fmla="*/ 0 w 2837904"/>
                <a:gd name="connsiteY0" fmla="*/ 1418952 h 2837904"/>
                <a:gd name="connsiteX1" fmla="*/ 1418952 w 2837904"/>
                <a:gd name="connsiteY1" fmla="*/ 0 h 2837904"/>
                <a:gd name="connsiteX2" fmla="*/ 2837904 w 2837904"/>
                <a:gd name="connsiteY2" fmla="*/ 1418952 h 2837904"/>
                <a:gd name="connsiteX3" fmla="*/ 1418952 w 2837904"/>
                <a:gd name="connsiteY3" fmla="*/ 2837904 h 2837904"/>
                <a:gd name="connsiteX4" fmla="*/ 0 w 2837904"/>
                <a:gd name="connsiteY4" fmla="*/ 1418952 h 2837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7904" h="2837904">
                  <a:moveTo>
                    <a:pt x="0" y="1418952"/>
                  </a:moveTo>
                  <a:cubicBezTo>
                    <a:pt x="0" y="635286"/>
                    <a:pt x="635286" y="0"/>
                    <a:pt x="1418952" y="0"/>
                  </a:cubicBezTo>
                  <a:cubicBezTo>
                    <a:pt x="2202618" y="0"/>
                    <a:pt x="2837904" y="635286"/>
                    <a:pt x="2837904" y="1418952"/>
                  </a:cubicBezTo>
                  <a:cubicBezTo>
                    <a:pt x="2837904" y="2202618"/>
                    <a:pt x="2202618" y="2837904"/>
                    <a:pt x="1418952" y="2837904"/>
                  </a:cubicBezTo>
                  <a:cubicBezTo>
                    <a:pt x="635286" y="2837904"/>
                    <a:pt x="0" y="2202618"/>
                    <a:pt x="0" y="1418952"/>
                  </a:cubicBezTo>
                  <a:close/>
                </a:path>
              </a:pathLst>
            </a:custGeom>
            <a:grpFill/>
            <a:ln>
              <a:noFill/>
            </a:ln>
            <a:effectLst>
              <a:outerShdw blurRad="40000" dist="23000" dir="5400000" rotWithShape="0">
                <a:srgbClr val="000000">
                  <a:alpha val="35000"/>
                </a:srgbClr>
              </a:outerShdw>
            </a:effectLst>
          </p:spPr>
          <p:txBody>
            <a:bodyPr spcFirstLastPara="0" vert="horz" wrap="square" lIns="585398" tIns="287495" rIns="585398" bIns="1649336" numCol="1" spcCol="1270" anchor="ctr" anchorCtr="0">
              <a:noAutofit/>
            </a:bodyPr>
            <a:lstStyle/>
            <a:p>
              <a:pPr algn="ctr" defTabSz="599915">
                <a:lnSpc>
                  <a:spcPct val="90000"/>
                </a:lnSpc>
                <a:spcAft>
                  <a:spcPct val="35000"/>
                </a:spcAft>
                <a:defRPr/>
              </a:pPr>
              <a:r>
                <a:rPr lang="en-US" sz="1350" kern="0" dirty="0">
                  <a:solidFill>
                    <a:srgbClr val="000000">
                      <a:hueOff val="0"/>
                      <a:satOff val="0"/>
                      <a:lumOff val="0"/>
                      <a:alphaOff val="0"/>
                    </a:srgbClr>
                  </a:solidFill>
                  <a:latin typeface="Arial"/>
                </a:rPr>
                <a:t>Guaranteed</a:t>
              </a:r>
            </a:p>
          </p:txBody>
        </p:sp>
        <p:sp>
          <p:nvSpPr>
            <p:cNvPr id="27" name="Freeform 26"/>
            <p:cNvSpPr/>
            <p:nvPr/>
          </p:nvSpPr>
          <p:spPr>
            <a:xfrm>
              <a:off x="4375293" y="4190426"/>
              <a:ext cx="2299053" cy="2063930"/>
            </a:xfrm>
            <a:custGeom>
              <a:avLst/>
              <a:gdLst>
                <a:gd name="connsiteX0" fmla="*/ 0 w 2299053"/>
                <a:gd name="connsiteY0" fmla="*/ 1031965 h 2063930"/>
                <a:gd name="connsiteX1" fmla="*/ 1149527 w 2299053"/>
                <a:gd name="connsiteY1" fmla="*/ 0 h 2063930"/>
                <a:gd name="connsiteX2" fmla="*/ 2299054 w 2299053"/>
                <a:gd name="connsiteY2" fmla="*/ 1031965 h 2063930"/>
                <a:gd name="connsiteX3" fmla="*/ 1149527 w 2299053"/>
                <a:gd name="connsiteY3" fmla="*/ 2063930 h 2063930"/>
                <a:gd name="connsiteX4" fmla="*/ 0 w 2299053"/>
                <a:gd name="connsiteY4" fmla="*/ 1031965 h 2063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9053" h="2063930">
                  <a:moveTo>
                    <a:pt x="0" y="1031965"/>
                  </a:moveTo>
                  <a:cubicBezTo>
                    <a:pt x="0" y="462026"/>
                    <a:pt x="514661" y="0"/>
                    <a:pt x="1149527" y="0"/>
                  </a:cubicBezTo>
                  <a:cubicBezTo>
                    <a:pt x="1784393" y="0"/>
                    <a:pt x="2299054" y="462026"/>
                    <a:pt x="2299054" y="1031965"/>
                  </a:cubicBezTo>
                  <a:cubicBezTo>
                    <a:pt x="2299054" y="1601904"/>
                    <a:pt x="1784393" y="2063930"/>
                    <a:pt x="1149527" y="2063930"/>
                  </a:cubicBezTo>
                  <a:cubicBezTo>
                    <a:pt x="514661" y="2063930"/>
                    <a:pt x="0" y="1601904"/>
                    <a:pt x="0" y="1031965"/>
                  </a:cubicBezTo>
                  <a:close/>
                </a:path>
              </a:pathLst>
            </a:custGeom>
            <a:solidFill>
              <a:srgbClr val="BE5640">
                <a:lumMod val="60000"/>
                <a:lumOff val="40000"/>
              </a:srgbClr>
            </a:solidFill>
            <a:ln>
              <a:noFill/>
            </a:ln>
            <a:effectLst>
              <a:outerShdw blurRad="40000" dist="23000" dir="5400000" rotWithShape="0">
                <a:srgbClr val="000000">
                  <a:alpha val="35000"/>
                </a:srgbClr>
              </a:outerShdw>
            </a:effectLst>
          </p:spPr>
          <p:txBody>
            <a:bodyPr spcFirstLastPara="0" vert="horz" wrap="square" lIns="408325" tIns="300095" rIns="408324" bIns="1073868" numCol="1" spcCol="1270" anchor="ctr" anchorCtr="0">
              <a:noAutofit/>
            </a:bodyPr>
            <a:lstStyle/>
            <a:p>
              <a:pPr algn="ctr" defTabSz="666572">
                <a:lnSpc>
                  <a:spcPct val="90000"/>
                </a:lnSpc>
                <a:spcAft>
                  <a:spcPct val="35000"/>
                </a:spcAft>
                <a:defRPr/>
              </a:pPr>
              <a:r>
                <a:rPr lang="en-US" sz="1350" b="1" kern="0" dirty="0">
                  <a:solidFill>
                    <a:srgbClr val="000000">
                      <a:hueOff val="0"/>
                      <a:satOff val="0"/>
                      <a:lumOff val="0"/>
                      <a:alphaOff val="0"/>
                    </a:srgbClr>
                  </a:solidFill>
                  <a:latin typeface="Arial"/>
                </a:rPr>
                <a:t>High Precision</a:t>
              </a:r>
              <a:endParaRPr lang="en-US" sz="1350" kern="0" dirty="0">
                <a:solidFill>
                  <a:srgbClr val="000000">
                    <a:hueOff val="0"/>
                    <a:satOff val="0"/>
                    <a:lumOff val="0"/>
                    <a:alphaOff val="0"/>
                  </a:srgbClr>
                </a:solidFill>
                <a:latin typeface="Arial"/>
              </a:endParaRPr>
            </a:p>
          </p:txBody>
        </p:sp>
        <p:sp>
          <p:nvSpPr>
            <p:cNvPr id="28" name="Freeform 27"/>
            <p:cNvSpPr/>
            <p:nvPr/>
          </p:nvSpPr>
          <p:spPr>
            <a:xfrm>
              <a:off x="4490517" y="5041875"/>
              <a:ext cx="2040067" cy="1183880"/>
            </a:xfrm>
            <a:custGeom>
              <a:avLst/>
              <a:gdLst>
                <a:gd name="connsiteX0" fmla="*/ 0 w 1410786"/>
                <a:gd name="connsiteY0" fmla="*/ 644978 h 1289956"/>
                <a:gd name="connsiteX1" fmla="*/ 705393 w 1410786"/>
                <a:gd name="connsiteY1" fmla="*/ 0 h 1289956"/>
                <a:gd name="connsiteX2" fmla="*/ 1410786 w 1410786"/>
                <a:gd name="connsiteY2" fmla="*/ 644978 h 1289956"/>
                <a:gd name="connsiteX3" fmla="*/ 705393 w 1410786"/>
                <a:gd name="connsiteY3" fmla="*/ 1289956 h 1289956"/>
                <a:gd name="connsiteX4" fmla="*/ 0 w 1410786"/>
                <a:gd name="connsiteY4" fmla="*/ 644978 h 1289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0786" h="1289956">
                  <a:moveTo>
                    <a:pt x="0" y="644978"/>
                  </a:moveTo>
                  <a:cubicBezTo>
                    <a:pt x="0" y="288766"/>
                    <a:pt x="315815" y="0"/>
                    <a:pt x="705393" y="0"/>
                  </a:cubicBezTo>
                  <a:cubicBezTo>
                    <a:pt x="1094971" y="0"/>
                    <a:pt x="1410786" y="288766"/>
                    <a:pt x="1410786" y="644978"/>
                  </a:cubicBezTo>
                  <a:cubicBezTo>
                    <a:pt x="1410786" y="1001190"/>
                    <a:pt x="1094971" y="1289956"/>
                    <a:pt x="705393" y="1289956"/>
                  </a:cubicBezTo>
                  <a:cubicBezTo>
                    <a:pt x="315815" y="1289956"/>
                    <a:pt x="0" y="1001190"/>
                    <a:pt x="0" y="644978"/>
                  </a:cubicBezTo>
                  <a:close/>
                </a:path>
              </a:pathLst>
            </a:custGeom>
            <a:solidFill>
              <a:srgbClr val="BE5640">
                <a:lumMod val="75000"/>
              </a:srgbClr>
            </a:solidFill>
            <a:ln>
              <a:noFill/>
            </a:ln>
            <a:effectLst>
              <a:outerShdw blurRad="40000" dist="23000" dir="5400000" rotWithShape="0">
                <a:srgbClr val="000000">
                  <a:alpha val="35000"/>
                </a:srgbClr>
              </a:outerShdw>
            </a:effectLst>
          </p:spPr>
          <p:txBody>
            <a:bodyPr spcFirstLastPara="0" vert="horz" wrap="square" lIns="250900" tIns="337791" rIns="250900" bIns="337791" numCol="1" spcCol="1270" anchor="ctr" anchorCtr="0">
              <a:noAutofit/>
            </a:bodyPr>
            <a:lstStyle/>
            <a:p>
              <a:pPr algn="ctr" defTabSz="599915">
                <a:lnSpc>
                  <a:spcPct val="90000"/>
                </a:lnSpc>
                <a:spcAft>
                  <a:spcPct val="35000"/>
                </a:spcAft>
                <a:defRPr/>
              </a:pPr>
              <a:r>
                <a:rPr lang="en-US" sz="1350" kern="0" dirty="0">
                  <a:solidFill>
                    <a:srgbClr val="FFFFFF"/>
                  </a:solidFill>
                  <a:latin typeface="Arial"/>
                </a:rPr>
                <a:t>Holographic</a:t>
              </a:r>
            </a:p>
            <a:p>
              <a:pPr algn="ctr" defTabSz="599915">
                <a:lnSpc>
                  <a:spcPct val="90000"/>
                </a:lnSpc>
                <a:spcAft>
                  <a:spcPct val="35000"/>
                </a:spcAft>
                <a:defRPr/>
              </a:pPr>
              <a:r>
                <a:rPr lang="en-US" sz="1350" kern="0" dirty="0">
                  <a:solidFill>
                    <a:srgbClr val="FFFFFF"/>
                  </a:solidFill>
                  <a:latin typeface="Arial"/>
                </a:rPr>
                <a:t>Teleport</a:t>
              </a:r>
              <a:endParaRPr lang="en-US" sz="975" kern="0" dirty="0">
                <a:solidFill>
                  <a:srgbClr val="FFFFFF"/>
                </a:solidFill>
                <a:latin typeface="Arial"/>
              </a:endParaRPr>
            </a:p>
          </p:txBody>
        </p:sp>
      </p:grpSp>
      <p:sp>
        <p:nvSpPr>
          <p:cNvPr id="9" name="矩形 49"/>
          <p:cNvSpPr/>
          <p:nvPr/>
        </p:nvSpPr>
        <p:spPr>
          <a:xfrm>
            <a:off x="5899264" y="2856364"/>
            <a:ext cx="1469240" cy="565159"/>
          </a:xfrm>
          <a:prstGeom prst="roundRect">
            <a:avLst/>
          </a:prstGeom>
          <a:gradFill>
            <a:gsLst>
              <a:gs pos="0">
                <a:srgbClr val="FFFFFF"/>
              </a:gs>
              <a:gs pos="98000">
                <a:srgbClr val="FFFFFF"/>
              </a:gs>
              <a:gs pos="100000">
                <a:srgbClr val="BFBFBF">
                  <a:lumMod val="75000"/>
                </a:srgbClr>
              </a:gs>
            </a:gsLst>
            <a:lin ang="5400000" scaled="1"/>
          </a:gradFill>
          <a:ln>
            <a:noFill/>
          </a:ln>
        </p:spPr>
        <p:txBody>
          <a:bodyPr anchor="ctr"/>
          <a:lstStyle/>
          <a:p>
            <a:pPr algn="ctr">
              <a:defRPr/>
            </a:pPr>
            <a:r>
              <a:rPr lang="en-US" altLang="zh-CN" sz="1050" kern="0" dirty="0">
                <a:solidFill>
                  <a:srgbClr val="606060"/>
                </a:solidFill>
                <a:latin typeface="Arial"/>
                <a:ea typeface="微软雅黑" pitchFamily="34" charset="-122"/>
                <a:cs typeface="Times New Roman" pitchFamily="18" charset="0"/>
              </a:rPr>
              <a:t>VPN</a:t>
            </a:r>
          </a:p>
          <a:p>
            <a:pPr algn="ctr">
              <a:defRPr/>
            </a:pPr>
            <a:r>
              <a:rPr lang="en-US" altLang="zh-CN" sz="1050" kern="0" dirty="0">
                <a:solidFill>
                  <a:srgbClr val="606060"/>
                </a:solidFill>
                <a:latin typeface="Arial"/>
                <a:ea typeface="微软雅黑" pitchFamily="34" charset="-122"/>
                <a:cs typeface="Times New Roman" pitchFamily="18" charset="0"/>
              </a:rPr>
              <a:t>Leased Line</a:t>
            </a:r>
          </a:p>
        </p:txBody>
      </p:sp>
      <p:sp>
        <p:nvSpPr>
          <p:cNvPr id="10" name="矩形 49"/>
          <p:cNvSpPr/>
          <p:nvPr/>
        </p:nvSpPr>
        <p:spPr>
          <a:xfrm>
            <a:off x="5723048" y="2424986"/>
            <a:ext cx="1376259" cy="394036"/>
          </a:xfrm>
          <a:prstGeom prst="roundRect">
            <a:avLst/>
          </a:prstGeom>
          <a:gradFill>
            <a:gsLst>
              <a:gs pos="0">
                <a:srgbClr val="FFFFFF"/>
              </a:gs>
              <a:gs pos="98000">
                <a:srgbClr val="FFFFFF"/>
              </a:gs>
              <a:gs pos="100000">
                <a:srgbClr val="BFBFBF">
                  <a:lumMod val="75000"/>
                </a:srgbClr>
              </a:gs>
            </a:gsLst>
            <a:lin ang="5400000" scaled="1"/>
          </a:gradFill>
          <a:ln>
            <a:noFill/>
          </a:ln>
        </p:spPr>
        <p:txBody>
          <a:bodyPr anchor="ctr"/>
          <a:lstStyle/>
          <a:p>
            <a:pPr algn="ctr">
              <a:defRPr/>
            </a:pPr>
            <a:r>
              <a:rPr lang="en-US" altLang="zh-CN" sz="1050" kern="0" dirty="0">
                <a:solidFill>
                  <a:srgbClr val="606060"/>
                </a:solidFill>
                <a:latin typeface="Arial"/>
                <a:ea typeface="微软雅黑" pitchFamily="34" charset="-122"/>
                <a:cs typeface="Times New Roman" pitchFamily="18" charset="0"/>
              </a:rPr>
              <a:t>Voice/video</a:t>
            </a:r>
          </a:p>
        </p:txBody>
      </p:sp>
      <p:sp>
        <p:nvSpPr>
          <p:cNvPr id="11" name="矩形 49"/>
          <p:cNvSpPr/>
          <p:nvPr/>
        </p:nvSpPr>
        <p:spPr>
          <a:xfrm>
            <a:off x="5457319" y="1864645"/>
            <a:ext cx="1613669" cy="444774"/>
          </a:xfrm>
          <a:prstGeom prst="roundRect">
            <a:avLst/>
          </a:prstGeom>
          <a:gradFill>
            <a:gsLst>
              <a:gs pos="0">
                <a:srgbClr val="FFFFFF"/>
              </a:gs>
              <a:gs pos="98000">
                <a:srgbClr val="FFFFFF"/>
              </a:gs>
              <a:gs pos="100000">
                <a:srgbClr val="BFBFBF">
                  <a:lumMod val="75000"/>
                </a:srgbClr>
              </a:gs>
            </a:gsLst>
            <a:lin ang="5400000" scaled="1"/>
          </a:gradFill>
          <a:ln>
            <a:noFill/>
          </a:ln>
        </p:spPr>
        <p:txBody>
          <a:bodyPr anchor="ctr"/>
          <a:lstStyle/>
          <a:p>
            <a:pPr algn="ctr">
              <a:defRPr/>
            </a:pPr>
            <a:r>
              <a:rPr lang="en-US" altLang="zh-CN" sz="1050" kern="0" dirty="0">
                <a:solidFill>
                  <a:srgbClr val="606060"/>
                </a:solidFill>
                <a:latin typeface="Arial"/>
                <a:ea typeface="微软雅黑" pitchFamily="34" charset="-122"/>
                <a:cs typeface="Times New Roman" pitchFamily="18" charset="0"/>
              </a:rPr>
              <a:t>Web, APP</a:t>
            </a:r>
          </a:p>
        </p:txBody>
      </p:sp>
      <p:cxnSp>
        <p:nvCxnSpPr>
          <p:cNvPr id="14" name="Elbow Connector 12"/>
          <p:cNvCxnSpPr>
            <a:cxnSpLocks noChangeShapeType="1"/>
          </p:cNvCxnSpPr>
          <p:nvPr/>
        </p:nvCxnSpPr>
        <p:spPr bwMode="auto">
          <a:xfrm>
            <a:off x="4153000" y="2729515"/>
            <a:ext cx="1403976" cy="1153"/>
          </a:xfrm>
          <a:prstGeom prst="straightConnector1">
            <a:avLst/>
          </a:prstGeom>
          <a:noFill/>
          <a:ln w="9525" cap="rnd">
            <a:solidFill>
              <a:srgbClr val="606060"/>
            </a:solidFill>
            <a:round/>
            <a:headEnd/>
            <a:tailEnd type="triangle" w="med" len="med"/>
          </a:ln>
          <a:extLst>
            <a:ext uri="{909E8E84-426E-40DD-AFC4-6F175D3DCCD1}">
              <a14:hiddenFill xmlns:a14="http://schemas.microsoft.com/office/drawing/2010/main">
                <a:noFill/>
              </a14:hiddenFill>
            </a:ext>
          </a:extLst>
        </p:spPr>
      </p:cxnSp>
      <p:cxnSp>
        <p:nvCxnSpPr>
          <p:cNvPr id="15" name="Elbow Connector 15"/>
          <p:cNvCxnSpPr>
            <a:cxnSpLocks noChangeShapeType="1"/>
          </p:cNvCxnSpPr>
          <p:nvPr/>
        </p:nvCxnSpPr>
        <p:spPr bwMode="auto">
          <a:xfrm>
            <a:off x="4408551" y="3134620"/>
            <a:ext cx="1618490" cy="4324"/>
          </a:xfrm>
          <a:prstGeom prst="straightConnector1">
            <a:avLst/>
          </a:prstGeom>
          <a:noFill/>
          <a:ln w="9525" cap="rnd">
            <a:solidFill>
              <a:srgbClr val="606060"/>
            </a:solidFill>
            <a:round/>
            <a:headEnd/>
            <a:tailEnd type="triangle" w="med" len="med"/>
          </a:ln>
          <a:extLst>
            <a:ext uri="{909E8E84-426E-40DD-AFC4-6F175D3DCCD1}">
              <a14:hiddenFill xmlns:a14="http://schemas.microsoft.com/office/drawing/2010/main">
                <a:noFill/>
              </a14:hiddenFill>
            </a:ext>
          </a:extLst>
        </p:spPr>
      </p:cxnSp>
      <p:cxnSp>
        <p:nvCxnSpPr>
          <p:cNvPr id="16" name="Elbow Connector 18"/>
          <p:cNvCxnSpPr>
            <a:cxnSpLocks noChangeShapeType="1"/>
          </p:cNvCxnSpPr>
          <p:nvPr/>
        </p:nvCxnSpPr>
        <p:spPr bwMode="auto">
          <a:xfrm>
            <a:off x="4153000" y="3795036"/>
            <a:ext cx="1996968" cy="20757"/>
          </a:xfrm>
          <a:prstGeom prst="straightConnector1">
            <a:avLst/>
          </a:prstGeom>
          <a:noFill/>
          <a:ln w="9525" cap="rnd">
            <a:solidFill>
              <a:srgbClr val="606060"/>
            </a:solidFill>
            <a:round/>
            <a:headEnd/>
            <a:tailEnd type="triangle" w="med" len="med"/>
          </a:ln>
          <a:extLst>
            <a:ext uri="{909E8E84-426E-40DD-AFC4-6F175D3DCCD1}">
              <a14:hiddenFill xmlns:a14="http://schemas.microsoft.com/office/drawing/2010/main">
                <a:noFill/>
              </a14:hiddenFill>
            </a:ext>
          </a:extLst>
        </p:spPr>
      </p:cxnSp>
      <p:cxnSp>
        <p:nvCxnSpPr>
          <p:cNvPr id="17" name="Elbow Connector 21"/>
          <p:cNvCxnSpPr>
            <a:cxnSpLocks noChangeShapeType="1"/>
          </p:cNvCxnSpPr>
          <p:nvPr/>
        </p:nvCxnSpPr>
        <p:spPr bwMode="auto">
          <a:xfrm>
            <a:off x="4202410" y="4325489"/>
            <a:ext cx="1716106" cy="34594"/>
          </a:xfrm>
          <a:prstGeom prst="straightConnector1">
            <a:avLst/>
          </a:prstGeom>
          <a:noFill/>
          <a:ln w="9525" cap="rnd">
            <a:solidFill>
              <a:srgbClr val="606060"/>
            </a:solidFill>
            <a:round/>
            <a:headEnd/>
            <a:tailEnd type="triangle" w="med" len="med"/>
          </a:ln>
          <a:extLst>
            <a:ext uri="{909E8E84-426E-40DD-AFC4-6F175D3DCCD1}">
              <a14:hiddenFill xmlns:a14="http://schemas.microsoft.com/office/drawing/2010/main">
                <a:noFill/>
              </a14:hiddenFill>
            </a:ext>
          </a:extLst>
        </p:spPr>
      </p:cxnSp>
      <p:cxnSp>
        <p:nvCxnSpPr>
          <p:cNvPr id="19" name="Elbow Connector 78"/>
          <p:cNvCxnSpPr>
            <a:cxnSpLocks noChangeShapeType="1"/>
          </p:cNvCxnSpPr>
          <p:nvPr/>
        </p:nvCxnSpPr>
        <p:spPr bwMode="auto">
          <a:xfrm>
            <a:off x="4704950" y="2157547"/>
            <a:ext cx="856848" cy="1153"/>
          </a:xfrm>
          <a:prstGeom prst="bentConnector3">
            <a:avLst>
              <a:gd name="adj1" fmla="val 50000"/>
            </a:avLst>
          </a:prstGeom>
          <a:noFill/>
          <a:ln w="9525" cap="rnd">
            <a:solidFill>
              <a:srgbClr val="606060"/>
            </a:solidFill>
            <a:round/>
            <a:headEnd/>
            <a:tailEnd type="triangle" w="med" len="med"/>
          </a:ln>
          <a:extLst>
            <a:ext uri="{909E8E84-426E-40DD-AFC4-6F175D3DCCD1}">
              <a14:hiddenFill xmlns:a14="http://schemas.microsoft.com/office/drawing/2010/main">
                <a:noFill/>
              </a14:hiddenFill>
            </a:ext>
          </a:extLst>
        </p:spPr>
      </p:cxnSp>
      <p:sp>
        <p:nvSpPr>
          <p:cNvPr id="36" name="矩形 49"/>
          <p:cNvSpPr/>
          <p:nvPr/>
        </p:nvSpPr>
        <p:spPr>
          <a:xfrm>
            <a:off x="5457318" y="4913221"/>
            <a:ext cx="2299705" cy="469975"/>
          </a:xfrm>
          <a:prstGeom prst="roundRect">
            <a:avLst/>
          </a:prstGeom>
          <a:gradFill>
            <a:gsLst>
              <a:gs pos="0">
                <a:srgbClr val="FFFFFF"/>
              </a:gs>
              <a:gs pos="98000">
                <a:srgbClr val="FFFFFF"/>
              </a:gs>
              <a:gs pos="100000">
                <a:srgbClr val="BFBFBF">
                  <a:lumMod val="75000"/>
                </a:srgbClr>
              </a:gs>
            </a:gsLst>
            <a:lin ang="5400000" scaled="1"/>
          </a:gradFill>
          <a:ln>
            <a:noFill/>
          </a:ln>
        </p:spPr>
        <p:txBody>
          <a:bodyPr anchor="ctr"/>
          <a:lstStyle/>
          <a:p>
            <a:pPr algn="ctr">
              <a:defRPr/>
            </a:pPr>
            <a:r>
              <a:rPr lang="en-US" altLang="zh-CN" sz="1050" kern="0" dirty="0">
                <a:solidFill>
                  <a:srgbClr val="606060"/>
                </a:solidFill>
                <a:latin typeface="Arial"/>
                <a:ea typeface="微软雅黑" pitchFamily="34" charset="-122"/>
                <a:cs typeface="Times New Roman" pitchFamily="18" charset="0"/>
              </a:rPr>
              <a:t>Holographic Type Communications</a:t>
            </a:r>
          </a:p>
          <a:p>
            <a:pPr algn="ctr">
              <a:defRPr/>
            </a:pPr>
            <a:r>
              <a:rPr lang="en-US" altLang="zh-CN" sz="1050" kern="0" dirty="0">
                <a:solidFill>
                  <a:srgbClr val="606060"/>
                </a:solidFill>
                <a:latin typeface="Arial"/>
                <a:ea typeface="微软雅黑" pitchFamily="34" charset="-122"/>
                <a:cs typeface="Times New Roman" pitchFamily="18" charset="0"/>
              </a:rPr>
              <a:t>Industrial Humanoids</a:t>
            </a:r>
          </a:p>
          <a:p>
            <a:pPr algn="ctr">
              <a:defRPr/>
            </a:pPr>
            <a:endParaRPr lang="en-US" altLang="zh-CN" sz="1050" kern="0" dirty="0">
              <a:solidFill>
                <a:srgbClr val="606060"/>
              </a:solidFill>
              <a:latin typeface="Arial"/>
              <a:ea typeface="微软雅黑" pitchFamily="34" charset="-122"/>
              <a:cs typeface="Times New Roman" pitchFamily="18" charset="0"/>
            </a:endParaRPr>
          </a:p>
        </p:txBody>
      </p:sp>
      <p:cxnSp>
        <p:nvCxnSpPr>
          <p:cNvPr id="18" name="Elbow Connector 24"/>
          <p:cNvCxnSpPr>
            <a:cxnSpLocks noChangeShapeType="1"/>
          </p:cNvCxnSpPr>
          <p:nvPr/>
        </p:nvCxnSpPr>
        <p:spPr bwMode="auto">
          <a:xfrm>
            <a:off x="4152999" y="5084358"/>
            <a:ext cx="1277240" cy="1524"/>
          </a:xfrm>
          <a:prstGeom prst="straightConnector1">
            <a:avLst/>
          </a:prstGeom>
          <a:noFill/>
          <a:ln w="9525" cap="rnd">
            <a:solidFill>
              <a:srgbClr val="606060"/>
            </a:solidFill>
            <a:round/>
            <a:headEnd/>
            <a:tailEnd type="triangle" w="med" len="med"/>
          </a:ln>
          <a:extLst>
            <a:ext uri="{909E8E84-426E-40DD-AFC4-6F175D3DCCD1}">
              <a14:hiddenFill xmlns:a14="http://schemas.microsoft.com/office/drawing/2010/main">
                <a:noFill/>
              </a14:hiddenFill>
            </a:ext>
          </a:extLst>
        </p:spPr>
      </p:cxnSp>
      <p:sp>
        <p:nvSpPr>
          <p:cNvPr id="3" name="Slide Number Placeholder 2"/>
          <p:cNvSpPr>
            <a:spLocks noGrp="1"/>
          </p:cNvSpPr>
          <p:nvPr>
            <p:ph type="sldNum" sz="quarter" idx="12"/>
          </p:nvPr>
        </p:nvSpPr>
        <p:spPr/>
        <p:txBody>
          <a:bodyPr/>
          <a:lstStyle/>
          <a:p>
            <a:fld id="{283C63E4-F9BE-C24A-B4FF-309EB18BA564}" type="slidenum">
              <a:rPr lang="en-US" smtClean="0"/>
              <a:pPr/>
              <a:t>18</a:t>
            </a:fld>
            <a:endParaRPr lang="en-US"/>
          </a:p>
        </p:txBody>
      </p:sp>
    </p:spTree>
    <p:extLst>
      <p:ext uri="{BB962C8B-B14F-4D97-AF65-F5344CB8AC3E}">
        <p14:creationId xmlns:p14="http://schemas.microsoft.com/office/powerpoint/2010/main" val="3733317190"/>
      </p:ext>
    </p:extLst>
  </p:cSld>
  <p:clrMapOvr>
    <a:masterClrMapping/>
  </p:clrMapOvr>
  <p:transition spd="slow" advTm="10000">
    <p:pull dir="l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7930" y="658264"/>
            <a:ext cx="6798823" cy="642603"/>
          </a:xfrm>
        </p:spPr>
        <p:txBody>
          <a:bodyPr>
            <a:normAutofit/>
          </a:bodyPr>
          <a:lstStyle/>
          <a:p>
            <a:pPr algn="ctr"/>
            <a:r>
              <a:rPr lang="en-US" sz="3200" dirty="0">
                <a:latin typeface="Microsoft YaHei" pitchFamily="34" charset="-122"/>
                <a:ea typeface="Microsoft YaHei" pitchFamily="34" charset="-122"/>
                <a:cs typeface="Arial" panose="020B0604020202020204" pitchFamily="34" charset="0"/>
              </a:rPr>
              <a:t>New Media: Hologram</a:t>
            </a:r>
          </a:p>
        </p:txBody>
      </p:sp>
      <p:sp>
        <p:nvSpPr>
          <p:cNvPr id="3" name="Content Placeholder 2"/>
          <p:cNvSpPr>
            <a:spLocks noGrp="1"/>
          </p:cNvSpPr>
          <p:nvPr>
            <p:ph idx="1"/>
          </p:nvPr>
        </p:nvSpPr>
        <p:spPr>
          <a:xfrm>
            <a:off x="1553362" y="1571088"/>
            <a:ext cx="6088427" cy="524362"/>
          </a:xfrm>
        </p:spPr>
        <p:txBody>
          <a:bodyPr anchor="ctr">
            <a:normAutofit/>
          </a:bodyPr>
          <a:lstStyle/>
          <a:p>
            <a:pPr marL="0" indent="0" algn="ctr">
              <a:buNone/>
            </a:pPr>
            <a:r>
              <a:rPr lang="en-US" sz="1200" b="1" dirty="0">
                <a:solidFill>
                  <a:schemeClr val="tx1"/>
                </a:solidFill>
              </a:rPr>
              <a:t>Bandwidth requirement will grow up to terabits for </a:t>
            </a:r>
          </a:p>
          <a:p>
            <a:pPr marL="0" indent="0" algn="ctr">
              <a:buNone/>
            </a:pPr>
            <a:r>
              <a:rPr lang="en-US" sz="1200" b="1" dirty="0">
                <a:solidFill>
                  <a:schemeClr val="tx1"/>
                </a:solidFill>
              </a:rPr>
              <a:t>holographic telepresence applications</a:t>
            </a:r>
          </a:p>
        </p:txBody>
      </p:sp>
      <p:sp>
        <p:nvSpPr>
          <p:cNvPr id="6" name="TextBox 5">
            <a:extLst>
              <a:ext uri="{FF2B5EF4-FFF2-40B4-BE49-F238E27FC236}">
                <a16:creationId xmlns:a16="http://schemas.microsoft.com/office/drawing/2014/main" id="{E752E8CD-1B99-9247-A2EF-FB6B49604F04}"/>
              </a:ext>
            </a:extLst>
          </p:cNvPr>
          <p:cNvSpPr txBox="1"/>
          <p:nvPr/>
        </p:nvSpPr>
        <p:spPr>
          <a:xfrm>
            <a:off x="773639" y="4728722"/>
            <a:ext cx="2588411" cy="276999"/>
          </a:xfrm>
          <a:prstGeom prst="rect">
            <a:avLst/>
          </a:prstGeom>
          <a:noFill/>
        </p:spPr>
        <p:txBody>
          <a:bodyPr wrap="square" rtlCol="0">
            <a:spAutoFit/>
          </a:bodyPr>
          <a:lstStyle/>
          <a:p>
            <a:r>
              <a:rPr lang="en-US" sz="600" dirty="0"/>
              <a:t>color, FP (full parallax), 30 fps</a:t>
            </a:r>
          </a:p>
          <a:p>
            <a:r>
              <a:rPr lang="en-US" sz="600" dirty="0"/>
              <a:t>(reference: N. </a:t>
            </a:r>
            <a:r>
              <a:rPr lang="en-US" sz="600" dirty="0" err="1"/>
              <a:t>Peyghambarian</a:t>
            </a:r>
            <a:r>
              <a:rPr lang="en-US" sz="600" dirty="0"/>
              <a:t>, University of Arizona)</a:t>
            </a:r>
          </a:p>
        </p:txBody>
      </p:sp>
      <p:sp>
        <p:nvSpPr>
          <p:cNvPr id="22" name="TextBox 21">
            <a:extLst>
              <a:ext uri="{FF2B5EF4-FFF2-40B4-BE49-F238E27FC236}">
                <a16:creationId xmlns:a16="http://schemas.microsoft.com/office/drawing/2014/main" id="{A294F9E5-5258-9542-B64F-DEB866EEEB4C}"/>
              </a:ext>
            </a:extLst>
          </p:cNvPr>
          <p:cNvSpPr txBox="1"/>
          <p:nvPr/>
        </p:nvSpPr>
        <p:spPr>
          <a:xfrm>
            <a:off x="3067948" y="2375051"/>
            <a:ext cx="294102" cy="196208"/>
          </a:xfrm>
          <a:prstGeom prst="rect">
            <a:avLst/>
          </a:prstGeom>
          <a:noFill/>
        </p:spPr>
        <p:txBody>
          <a:bodyPr wrap="square" rtlCol="0">
            <a:spAutoFit/>
          </a:bodyPr>
          <a:lstStyle/>
          <a:p>
            <a:pPr>
              <a:buNone/>
            </a:pPr>
            <a:r>
              <a:rPr lang="en-US" sz="675" dirty="0">
                <a:latin typeface="+mn-ea"/>
              </a:rPr>
              <a:t>4”</a:t>
            </a:r>
          </a:p>
        </p:txBody>
      </p:sp>
      <p:sp>
        <p:nvSpPr>
          <p:cNvPr id="29" name="Rectangle 28">
            <a:extLst>
              <a:ext uri="{FF2B5EF4-FFF2-40B4-BE49-F238E27FC236}">
                <a16:creationId xmlns:a16="http://schemas.microsoft.com/office/drawing/2014/main" id="{99B088CD-7750-7548-8B19-E5D904762058}"/>
              </a:ext>
            </a:extLst>
          </p:cNvPr>
          <p:cNvSpPr/>
          <p:nvPr/>
        </p:nvSpPr>
        <p:spPr bwMode="auto">
          <a:xfrm>
            <a:off x="3110872" y="2520928"/>
            <a:ext cx="157284" cy="155348"/>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30" name="TextBox 29">
            <a:extLst>
              <a:ext uri="{FF2B5EF4-FFF2-40B4-BE49-F238E27FC236}">
                <a16:creationId xmlns:a16="http://schemas.microsoft.com/office/drawing/2014/main" id="{C748A925-55C2-4348-B331-453C80E3B910}"/>
              </a:ext>
            </a:extLst>
          </p:cNvPr>
          <p:cNvSpPr txBox="1"/>
          <p:nvPr/>
        </p:nvSpPr>
        <p:spPr>
          <a:xfrm>
            <a:off x="2928007" y="2526912"/>
            <a:ext cx="294102" cy="196208"/>
          </a:xfrm>
          <a:prstGeom prst="rect">
            <a:avLst/>
          </a:prstGeom>
          <a:noFill/>
        </p:spPr>
        <p:txBody>
          <a:bodyPr wrap="square" rtlCol="0">
            <a:spAutoFit/>
          </a:bodyPr>
          <a:lstStyle/>
          <a:p>
            <a:pPr>
              <a:buNone/>
            </a:pPr>
            <a:r>
              <a:rPr lang="en-US" sz="675" dirty="0">
                <a:latin typeface="+mn-ea"/>
              </a:rPr>
              <a:t>4”</a:t>
            </a:r>
          </a:p>
        </p:txBody>
      </p:sp>
      <p:cxnSp>
        <p:nvCxnSpPr>
          <p:cNvPr id="60" name="Straight Arrow Connector 59">
            <a:extLst>
              <a:ext uri="{FF2B5EF4-FFF2-40B4-BE49-F238E27FC236}">
                <a16:creationId xmlns:a16="http://schemas.microsoft.com/office/drawing/2014/main" id="{3429F320-3716-B043-B59A-C883B19A2A15}"/>
              </a:ext>
            </a:extLst>
          </p:cNvPr>
          <p:cNvCxnSpPr>
            <a:cxnSpLocks/>
          </p:cNvCxnSpPr>
          <p:nvPr/>
        </p:nvCxnSpPr>
        <p:spPr bwMode="auto">
          <a:xfrm>
            <a:off x="3855007" y="2501222"/>
            <a:ext cx="253" cy="2376290"/>
          </a:xfrm>
          <a:prstGeom prst="straightConnector1">
            <a:avLst/>
          </a:prstGeom>
          <a:noFill/>
          <a:ln w="12700" cap="flat" cmpd="sng" algn="ctr">
            <a:solidFill>
              <a:schemeClr val="tx1"/>
            </a:solidFill>
            <a:prstDash val="solid"/>
            <a:round/>
            <a:headEnd type="arrow" w="med" len="med"/>
            <a:tailEnd type="arrow" w="med" len="med"/>
          </a:ln>
          <a:effectLst/>
        </p:spPr>
      </p:cxnSp>
      <p:sp>
        <p:nvSpPr>
          <p:cNvPr id="61" name="TextBox 60">
            <a:extLst>
              <a:ext uri="{FF2B5EF4-FFF2-40B4-BE49-F238E27FC236}">
                <a16:creationId xmlns:a16="http://schemas.microsoft.com/office/drawing/2014/main" id="{98037444-FFD3-FC4F-ABEC-A9A097DE7D43}"/>
              </a:ext>
            </a:extLst>
          </p:cNvPr>
          <p:cNvSpPr txBox="1"/>
          <p:nvPr/>
        </p:nvSpPr>
        <p:spPr>
          <a:xfrm rot="16200000">
            <a:off x="3379147" y="3403192"/>
            <a:ext cx="513605" cy="213456"/>
          </a:xfrm>
          <a:prstGeom prst="rect">
            <a:avLst/>
          </a:prstGeom>
          <a:noFill/>
        </p:spPr>
        <p:txBody>
          <a:bodyPr wrap="square" rtlCol="0">
            <a:spAutoFit/>
          </a:bodyPr>
          <a:lstStyle/>
          <a:p>
            <a:pPr>
              <a:buNone/>
            </a:pPr>
            <a:r>
              <a:rPr lang="en-US" sz="787" dirty="0">
                <a:latin typeface="+mn-ea"/>
              </a:rPr>
              <a:t>6’4” tall</a:t>
            </a:r>
          </a:p>
        </p:txBody>
      </p:sp>
      <p:graphicFrame>
        <p:nvGraphicFramePr>
          <p:cNvPr id="62" name="Table 61">
            <a:extLst>
              <a:ext uri="{FF2B5EF4-FFF2-40B4-BE49-F238E27FC236}">
                <a16:creationId xmlns:a16="http://schemas.microsoft.com/office/drawing/2014/main" id="{123B02EC-3DCA-D148-AABC-7A9D3C3166D4}"/>
              </a:ext>
            </a:extLst>
          </p:cNvPr>
          <p:cNvGraphicFramePr>
            <a:graphicFrameLocks noGrp="1"/>
          </p:cNvGraphicFramePr>
          <p:nvPr>
            <p:extLst/>
          </p:nvPr>
        </p:nvGraphicFramePr>
        <p:xfrm>
          <a:off x="1093732" y="2384245"/>
          <a:ext cx="1689822" cy="1351092"/>
        </p:xfrm>
        <a:graphic>
          <a:graphicData uri="http://schemas.openxmlformats.org/drawingml/2006/table">
            <a:tbl>
              <a:tblPr firstRow="1" bandRow="1">
                <a:tableStyleId>{3B4B98B0-60AC-42C2-AFA5-B58CD77FA1E5}</a:tableStyleId>
              </a:tblPr>
              <a:tblGrid>
                <a:gridCol w="719855">
                  <a:extLst>
                    <a:ext uri="{9D8B030D-6E8A-4147-A177-3AD203B41FA5}">
                      <a16:colId xmlns:a16="http://schemas.microsoft.com/office/drawing/2014/main" val="4269921230"/>
                    </a:ext>
                  </a:extLst>
                </a:gridCol>
                <a:gridCol w="969967">
                  <a:extLst>
                    <a:ext uri="{9D8B030D-6E8A-4147-A177-3AD203B41FA5}">
                      <a16:colId xmlns:a16="http://schemas.microsoft.com/office/drawing/2014/main" val="228053076"/>
                    </a:ext>
                  </a:extLst>
                </a:gridCol>
              </a:tblGrid>
              <a:tr h="341436">
                <a:tc>
                  <a:txBody>
                    <a:bodyPr/>
                    <a:lstStyle/>
                    <a:p>
                      <a:r>
                        <a:rPr lang="en-US" sz="600" dirty="0"/>
                        <a:t>Effective Pixel Count</a:t>
                      </a:r>
                      <a:endParaRPr lang="en-US" sz="600" dirty="0">
                        <a:latin typeface="Arial" panose="020B0604020202020204" pitchFamily="34" charset="0"/>
                        <a:cs typeface="Arial" panose="020B0604020202020204" pitchFamily="34" charset="0"/>
                      </a:endParaRPr>
                    </a:p>
                  </a:txBody>
                  <a:tcPr marL="51408" marR="51408" marT="25704" marB="25704"/>
                </a:tc>
                <a:tc>
                  <a:txBody>
                    <a:bodyPr/>
                    <a:lstStyle/>
                    <a:p>
                      <a:r>
                        <a:rPr lang="en-US" sz="600" dirty="0"/>
                        <a:t>Approx. </a:t>
                      </a:r>
                    </a:p>
                    <a:p>
                      <a:r>
                        <a:rPr lang="en-US" sz="600" dirty="0"/>
                        <a:t>Bandwidth Requirement</a:t>
                      </a:r>
                      <a:endParaRPr lang="en-US" sz="600" dirty="0">
                        <a:latin typeface="Arial" panose="020B0604020202020204" pitchFamily="34" charset="0"/>
                        <a:cs typeface="Arial" panose="020B0604020202020204" pitchFamily="34" charset="0"/>
                      </a:endParaRPr>
                    </a:p>
                  </a:txBody>
                  <a:tcPr marL="51408" marR="51408" marT="25704" marB="25704"/>
                </a:tc>
                <a:extLst>
                  <a:ext uri="{0D108BD9-81ED-4DB2-BD59-A6C34878D82A}">
                    <a16:rowId xmlns:a16="http://schemas.microsoft.com/office/drawing/2014/main" val="4107830217"/>
                  </a:ext>
                </a:extLst>
              </a:tr>
              <a:tr h="168276">
                <a:tc>
                  <a:txBody>
                    <a:bodyPr/>
                    <a:lstStyle/>
                    <a:p>
                      <a:r>
                        <a:rPr lang="en-US" sz="700" dirty="0"/>
                        <a:t>31.5 M</a:t>
                      </a:r>
                      <a:endParaRPr lang="en-US" sz="700" dirty="0">
                        <a:latin typeface="Arial" panose="020B0604020202020204" pitchFamily="34" charset="0"/>
                        <a:cs typeface="Arial" panose="020B0604020202020204" pitchFamily="34" charset="0"/>
                      </a:endParaRPr>
                    </a:p>
                  </a:txBody>
                  <a:tcPr marL="51408" marR="51408" marT="25704" marB="25704"/>
                </a:tc>
                <a:tc>
                  <a:txBody>
                    <a:bodyPr/>
                    <a:lstStyle/>
                    <a:p>
                      <a:r>
                        <a:rPr lang="en-US" sz="700" dirty="0"/>
                        <a:t>1 Gbps</a:t>
                      </a:r>
                      <a:endParaRPr lang="en-US" sz="700" dirty="0">
                        <a:latin typeface="Arial" panose="020B0604020202020204" pitchFamily="34" charset="0"/>
                        <a:cs typeface="Arial" panose="020B0604020202020204" pitchFamily="34" charset="0"/>
                      </a:endParaRPr>
                    </a:p>
                  </a:txBody>
                  <a:tcPr marL="51408" marR="51408" marT="25704" marB="25704"/>
                </a:tc>
                <a:extLst>
                  <a:ext uri="{0D108BD9-81ED-4DB2-BD59-A6C34878D82A}">
                    <a16:rowId xmlns:a16="http://schemas.microsoft.com/office/drawing/2014/main" val="2104238354"/>
                  </a:ext>
                </a:extLst>
              </a:tr>
              <a:tr h="168276">
                <a:tc>
                  <a:txBody>
                    <a:bodyPr/>
                    <a:lstStyle/>
                    <a:p>
                      <a:r>
                        <a:rPr lang="en-US" sz="700" dirty="0"/>
                        <a:t>157 M</a:t>
                      </a:r>
                      <a:endParaRPr lang="en-US" sz="700" dirty="0">
                        <a:latin typeface="Arial" panose="020B0604020202020204" pitchFamily="34" charset="0"/>
                        <a:cs typeface="Arial" panose="020B0604020202020204" pitchFamily="34" charset="0"/>
                      </a:endParaRPr>
                    </a:p>
                  </a:txBody>
                  <a:tcPr marL="51408" marR="51408" marT="25704" marB="25704"/>
                </a:tc>
                <a:tc>
                  <a:txBody>
                    <a:bodyPr/>
                    <a:lstStyle/>
                    <a:p>
                      <a:r>
                        <a:rPr lang="en-US" sz="700" dirty="0"/>
                        <a:t>10 Gbps</a:t>
                      </a:r>
                      <a:endParaRPr lang="en-US" sz="700" dirty="0">
                        <a:latin typeface="Arial" panose="020B0604020202020204" pitchFamily="34" charset="0"/>
                        <a:cs typeface="Arial" panose="020B0604020202020204" pitchFamily="34" charset="0"/>
                      </a:endParaRPr>
                    </a:p>
                  </a:txBody>
                  <a:tcPr marL="51408" marR="51408" marT="25704" marB="25704"/>
                </a:tc>
                <a:extLst>
                  <a:ext uri="{0D108BD9-81ED-4DB2-BD59-A6C34878D82A}">
                    <a16:rowId xmlns:a16="http://schemas.microsoft.com/office/drawing/2014/main" val="3830457755"/>
                  </a:ext>
                </a:extLst>
              </a:tr>
              <a:tr h="168276">
                <a:tc>
                  <a:txBody>
                    <a:bodyPr/>
                    <a:lstStyle/>
                    <a:p>
                      <a:r>
                        <a:rPr lang="en-US" sz="700" dirty="0"/>
                        <a:t>755 M</a:t>
                      </a:r>
                      <a:endParaRPr lang="en-US" sz="700" dirty="0">
                        <a:latin typeface="Arial" panose="020B0604020202020204" pitchFamily="34" charset="0"/>
                        <a:cs typeface="Arial" panose="020B0604020202020204" pitchFamily="34" charset="0"/>
                      </a:endParaRPr>
                    </a:p>
                  </a:txBody>
                  <a:tcPr marL="51408" marR="51408" marT="25704" marB="25704"/>
                </a:tc>
                <a:tc>
                  <a:txBody>
                    <a:bodyPr/>
                    <a:lstStyle/>
                    <a:p>
                      <a:r>
                        <a:rPr lang="en-US" sz="700" dirty="0"/>
                        <a:t>~75 Gbps</a:t>
                      </a:r>
                      <a:endParaRPr lang="en-US" sz="700" dirty="0">
                        <a:latin typeface="Arial" panose="020B0604020202020204" pitchFamily="34" charset="0"/>
                        <a:cs typeface="Arial" panose="020B0604020202020204" pitchFamily="34" charset="0"/>
                      </a:endParaRPr>
                    </a:p>
                  </a:txBody>
                  <a:tcPr marL="51408" marR="51408" marT="25704" marB="25704"/>
                </a:tc>
                <a:extLst>
                  <a:ext uri="{0D108BD9-81ED-4DB2-BD59-A6C34878D82A}">
                    <a16:rowId xmlns:a16="http://schemas.microsoft.com/office/drawing/2014/main" val="132773969"/>
                  </a:ext>
                </a:extLst>
              </a:tr>
              <a:tr h="168276">
                <a:tc>
                  <a:txBody>
                    <a:bodyPr/>
                    <a:lstStyle/>
                    <a:p>
                      <a:r>
                        <a:rPr lang="en-US" sz="700" dirty="0"/>
                        <a:t>1.19G</a:t>
                      </a:r>
                      <a:endParaRPr lang="en-US" sz="700" dirty="0">
                        <a:latin typeface="Arial" panose="020B0604020202020204" pitchFamily="34" charset="0"/>
                        <a:cs typeface="Arial" panose="020B0604020202020204" pitchFamily="34" charset="0"/>
                      </a:endParaRPr>
                    </a:p>
                  </a:txBody>
                  <a:tcPr marL="51408" marR="51408" marT="25704" marB="25704"/>
                </a:tc>
                <a:tc>
                  <a:txBody>
                    <a:bodyPr/>
                    <a:lstStyle/>
                    <a:p>
                      <a:pPr marL="0" marR="0" lvl="0" indent="0" algn="l" defTabSz="914117" rtl="0" eaLnBrk="1" fontAlgn="auto" latinLnBrk="0" hangingPunct="1">
                        <a:lnSpc>
                          <a:spcPct val="100000"/>
                        </a:lnSpc>
                        <a:spcBef>
                          <a:spcPts val="0"/>
                        </a:spcBef>
                        <a:spcAft>
                          <a:spcPts val="0"/>
                        </a:spcAft>
                        <a:buClrTx/>
                        <a:buSzTx/>
                        <a:buFontTx/>
                        <a:buNone/>
                        <a:tabLst/>
                        <a:defRPr/>
                      </a:pPr>
                      <a:r>
                        <a:rPr lang="en-US" sz="700" dirty="0"/>
                        <a:t>~90 Gbps</a:t>
                      </a:r>
                      <a:endParaRPr lang="en-US" sz="700" dirty="0">
                        <a:latin typeface="Arial" panose="020B0604020202020204" pitchFamily="34" charset="0"/>
                        <a:cs typeface="Arial" panose="020B0604020202020204" pitchFamily="34" charset="0"/>
                      </a:endParaRPr>
                    </a:p>
                  </a:txBody>
                  <a:tcPr marL="51408" marR="51408" marT="25704" marB="25704"/>
                </a:tc>
                <a:extLst>
                  <a:ext uri="{0D108BD9-81ED-4DB2-BD59-A6C34878D82A}">
                    <a16:rowId xmlns:a16="http://schemas.microsoft.com/office/drawing/2014/main" val="3416489165"/>
                  </a:ext>
                </a:extLst>
              </a:tr>
              <a:tr h="168276">
                <a:tc>
                  <a:txBody>
                    <a:bodyPr/>
                    <a:lstStyle/>
                    <a:p>
                      <a:r>
                        <a:rPr lang="en-US" sz="700" dirty="0"/>
                        <a:t>5.10 G</a:t>
                      </a:r>
                      <a:endParaRPr lang="en-US" sz="700" dirty="0">
                        <a:latin typeface="Arial" panose="020B0604020202020204" pitchFamily="34" charset="0"/>
                        <a:cs typeface="Arial" panose="020B0604020202020204" pitchFamily="34" charset="0"/>
                      </a:endParaRPr>
                    </a:p>
                  </a:txBody>
                  <a:tcPr marL="51408" marR="51408" marT="25704" marB="25704"/>
                </a:tc>
                <a:tc>
                  <a:txBody>
                    <a:bodyPr/>
                    <a:lstStyle/>
                    <a:p>
                      <a:r>
                        <a:rPr lang="en-US" sz="700" dirty="0"/>
                        <a:t>300 Gbps</a:t>
                      </a:r>
                      <a:endParaRPr lang="en-US" sz="700" dirty="0">
                        <a:latin typeface="Arial" panose="020B0604020202020204" pitchFamily="34" charset="0"/>
                        <a:cs typeface="Arial" panose="020B0604020202020204" pitchFamily="34" charset="0"/>
                      </a:endParaRPr>
                    </a:p>
                  </a:txBody>
                  <a:tcPr marL="51408" marR="51408" marT="25704" marB="25704"/>
                </a:tc>
                <a:extLst>
                  <a:ext uri="{0D108BD9-81ED-4DB2-BD59-A6C34878D82A}">
                    <a16:rowId xmlns:a16="http://schemas.microsoft.com/office/drawing/2014/main" val="3905213545"/>
                  </a:ext>
                </a:extLst>
              </a:tr>
              <a:tr h="168276">
                <a:tc>
                  <a:txBody>
                    <a:bodyPr/>
                    <a:lstStyle/>
                    <a:p>
                      <a:r>
                        <a:rPr lang="en-US" sz="700" dirty="0"/>
                        <a:t>19.1G</a:t>
                      </a:r>
                      <a:endParaRPr lang="en-US" sz="700" dirty="0">
                        <a:latin typeface="Arial" panose="020B0604020202020204" pitchFamily="34" charset="0"/>
                        <a:cs typeface="Arial" panose="020B0604020202020204" pitchFamily="34" charset="0"/>
                      </a:endParaRPr>
                    </a:p>
                  </a:txBody>
                  <a:tcPr marL="51408" marR="51408" marT="25704" marB="25704"/>
                </a:tc>
                <a:tc>
                  <a:txBody>
                    <a:bodyPr/>
                    <a:lstStyle/>
                    <a:p>
                      <a:r>
                        <a:rPr lang="en-US" sz="700" dirty="0"/>
                        <a:t>1Tbps</a:t>
                      </a:r>
                      <a:endParaRPr lang="en-US" sz="700" dirty="0">
                        <a:latin typeface="Arial" panose="020B0604020202020204" pitchFamily="34" charset="0"/>
                        <a:cs typeface="Arial" panose="020B0604020202020204" pitchFamily="34" charset="0"/>
                      </a:endParaRPr>
                    </a:p>
                  </a:txBody>
                  <a:tcPr marL="51408" marR="51408" marT="25704" marB="25704"/>
                </a:tc>
                <a:extLst>
                  <a:ext uri="{0D108BD9-81ED-4DB2-BD59-A6C34878D82A}">
                    <a16:rowId xmlns:a16="http://schemas.microsoft.com/office/drawing/2014/main" val="3265164207"/>
                  </a:ext>
                </a:extLst>
              </a:tr>
            </a:tbl>
          </a:graphicData>
        </a:graphic>
      </p:graphicFrame>
      <p:sp>
        <p:nvSpPr>
          <p:cNvPr id="63" name="Oval 62">
            <a:extLst>
              <a:ext uri="{FF2B5EF4-FFF2-40B4-BE49-F238E27FC236}">
                <a16:creationId xmlns:a16="http://schemas.microsoft.com/office/drawing/2014/main" id="{C1B2584E-7341-6340-9E6E-F34A39EA74C9}"/>
              </a:ext>
            </a:extLst>
          </p:cNvPr>
          <p:cNvSpPr/>
          <p:nvPr/>
        </p:nvSpPr>
        <p:spPr bwMode="auto">
          <a:xfrm>
            <a:off x="932753" y="3568182"/>
            <a:ext cx="1845249" cy="215783"/>
          </a:xfrm>
          <a:prstGeom prst="ellipse">
            <a:avLst/>
          </a:prstGeom>
          <a:noFill/>
          <a:ln w="9525" cap="flat" cmpd="sng" algn="ctr">
            <a:solidFill>
              <a:srgbClr val="FF0000"/>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grpSp>
        <p:nvGrpSpPr>
          <p:cNvPr id="15" name="Group 14"/>
          <p:cNvGrpSpPr/>
          <p:nvPr/>
        </p:nvGrpSpPr>
        <p:grpSpPr>
          <a:xfrm>
            <a:off x="4250454" y="2677021"/>
            <a:ext cx="135796" cy="1623087"/>
            <a:chOff x="5059146" y="2424422"/>
            <a:chExt cx="161976" cy="2166357"/>
          </a:xfrm>
        </p:grpSpPr>
        <p:sp>
          <p:nvSpPr>
            <p:cNvPr id="67" name="Rectangle 66">
              <a:extLst>
                <a:ext uri="{FF2B5EF4-FFF2-40B4-BE49-F238E27FC236}">
                  <a16:creationId xmlns:a16="http://schemas.microsoft.com/office/drawing/2014/main" id="{C531F46F-8E91-C942-834E-C2E5E1D28954}"/>
                </a:ext>
              </a:extLst>
            </p:cNvPr>
            <p:cNvSpPr/>
            <p:nvPr/>
          </p:nvSpPr>
          <p:spPr bwMode="auto">
            <a:xfrm>
              <a:off x="5059146" y="3288293"/>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68" name="Rectangle 67">
              <a:extLst>
                <a:ext uri="{FF2B5EF4-FFF2-40B4-BE49-F238E27FC236}">
                  <a16:creationId xmlns:a16="http://schemas.microsoft.com/office/drawing/2014/main" id="{10548E75-0CB1-D246-9D70-171F52F45ABA}"/>
                </a:ext>
              </a:extLst>
            </p:cNvPr>
            <p:cNvSpPr/>
            <p:nvPr/>
          </p:nvSpPr>
          <p:spPr bwMode="auto">
            <a:xfrm>
              <a:off x="5059146" y="3396277"/>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69" name="Rectangle 68">
              <a:extLst>
                <a:ext uri="{FF2B5EF4-FFF2-40B4-BE49-F238E27FC236}">
                  <a16:creationId xmlns:a16="http://schemas.microsoft.com/office/drawing/2014/main" id="{E6EEDCC7-7C58-B74D-9C25-6043CAB16E21}"/>
                </a:ext>
              </a:extLst>
            </p:cNvPr>
            <p:cNvSpPr/>
            <p:nvPr/>
          </p:nvSpPr>
          <p:spPr bwMode="auto">
            <a:xfrm>
              <a:off x="5059146" y="3507601"/>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70" name="Rectangle 69">
              <a:extLst>
                <a:ext uri="{FF2B5EF4-FFF2-40B4-BE49-F238E27FC236}">
                  <a16:creationId xmlns:a16="http://schemas.microsoft.com/office/drawing/2014/main" id="{5AF5B5FA-DFB8-4547-ADEE-104165D88BBD}"/>
                </a:ext>
              </a:extLst>
            </p:cNvPr>
            <p:cNvSpPr/>
            <p:nvPr/>
          </p:nvSpPr>
          <p:spPr bwMode="auto">
            <a:xfrm>
              <a:off x="5059146" y="361892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71" name="Rectangle 70">
              <a:extLst>
                <a:ext uri="{FF2B5EF4-FFF2-40B4-BE49-F238E27FC236}">
                  <a16:creationId xmlns:a16="http://schemas.microsoft.com/office/drawing/2014/main" id="{F115E058-470D-5943-BB4A-B7963D724C07}"/>
                </a:ext>
              </a:extLst>
            </p:cNvPr>
            <p:cNvSpPr/>
            <p:nvPr/>
          </p:nvSpPr>
          <p:spPr bwMode="auto">
            <a:xfrm>
              <a:off x="5059146" y="2856358"/>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72" name="Rectangle 71">
              <a:extLst>
                <a:ext uri="{FF2B5EF4-FFF2-40B4-BE49-F238E27FC236}">
                  <a16:creationId xmlns:a16="http://schemas.microsoft.com/office/drawing/2014/main" id="{0C7BE3E1-C443-6B41-AB21-CD075F42FE10}"/>
                </a:ext>
              </a:extLst>
            </p:cNvPr>
            <p:cNvSpPr/>
            <p:nvPr/>
          </p:nvSpPr>
          <p:spPr bwMode="auto">
            <a:xfrm>
              <a:off x="5059146" y="2964341"/>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73" name="Rectangle 72">
              <a:extLst>
                <a:ext uri="{FF2B5EF4-FFF2-40B4-BE49-F238E27FC236}">
                  <a16:creationId xmlns:a16="http://schemas.microsoft.com/office/drawing/2014/main" id="{E438F59D-8281-C540-8507-EE944E5FD3A8}"/>
                </a:ext>
              </a:extLst>
            </p:cNvPr>
            <p:cNvSpPr/>
            <p:nvPr/>
          </p:nvSpPr>
          <p:spPr bwMode="auto">
            <a:xfrm>
              <a:off x="5059146" y="3072325"/>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74" name="Rectangle 73">
              <a:extLst>
                <a:ext uri="{FF2B5EF4-FFF2-40B4-BE49-F238E27FC236}">
                  <a16:creationId xmlns:a16="http://schemas.microsoft.com/office/drawing/2014/main" id="{CE0F6A76-D189-BD4E-81DB-976271937648}"/>
                </a:ext>
              </a:extLst>
            </p:cNvPr>
            <p:cNvSpPr/>
            <p:nvPr/>
          </p:nvSpPr>
          <p:spPr bwMode="auto">
            <a:xfrm>
              <a:off x="5059146" y="3180309"/>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75" name="Rectangle 74">
              <a:extLst>
                <a:ext uri="{FF2B5EF4-FFF2-40B4-BE49-F238E27FC236}">
                  <a16:creationId xmlns:a16="http://schemas.microsoft.com/office/drawing/2014/main" id="{4D17A131-7C15-F44F-A934-698EBB83C975}"/>
                </a:ext>
              </a:extLst>
            </p:cNvPr>
            <p:cNvSpPr/>
            <p:nvPr/>
          </p:nvSpPr>
          <p:spPr bwMode="auto">
            <a:xfrm>
              <a:off x="5059146" y="2424422"/>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76" name="Rectangle 75">
              <a:extLst>
                <a:ext uri="{FF2B5EF4-FFF2-40B4-BE49-F238E27FC236}">
                  <a16:creationId xmlns:a16="http://schemas.microsoft.com/office/drawing/2014/main" id="{B290364F-AD51-ED4F-8FEC-2CB6862263AA}"/>
                </a:ext>
              </a:extLst>
            </p:cNvPr>
            <p:cNvSpPr/>
            <p:nvPr/>
          </p:nvSpPr>
          <p:spPr bwMode="auto">
            <a:xfrm>
              <a:off x="5059146" y="2532406"/>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77" name="Rectangle 76">
              <a:extLst>
                <a:ext uri="{FF2B5EF4-FFF2-40B4-BE49-F238E27FC236}">
                  <a16:creationId xmlns:a16="http://schemas.microsoft.com/office/drawing/2014/main" id="{A5F69B14-504A-644C-BD73-EBC4D5E1FAD4}"/>
                </a:ext>
              </a:extLst>
            </p:cNvPr>
            <p:cNvSpPr/>
            <p:nvPr/>
          </p:nvSpPr>
          <p:spPr bwMode="auto">
            <a:xfrm>
              <a:off x="5059146" y="2640390"/>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78" name="Rectangle 77">
              <a:extLst>
                <a:ext uri="{FF2B5EF4-FFF2-40B4-BE49-F238E27FC236}">
                  <a16:creationId xmlns:a16="http://schemas.microsoft.com/office/drawing/2014/main" id="{CD79E46D-D254-5649-BE75-82FE1886120A}"/>
                </a:ext>
              </a:extLst>
            </p:cNvPr>
            <p:cNvSpPr/>
            <p:nvPr/>
          </p:nvSpPr>
          <p:spPr bwMode="auto">
            <a:xfrm>
              <a:off x="5059146" y="274837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79" name="Rectangle 78">
              <a:extLst>
                <a:ext uri="{FF2B5EF4-FFF2-40B4-BE49-F238E27FC236}">
                  <a16:creationId xmlns:a16="http://schemas.microsoft.com/office/drawing/2014/main" id="{57E66E87-747E-8541-A7B5-619AA64E10A2}"/>
                </a:ext>
              </a:extLst>
            </p:cNvPr>
            <p:cNvSpPr/>
            <p:nvPr/>
          </p:nvSpPr>
          <p:spPr bwMode="auto">
            <a:xfrm>
              <a:off x="5059146" y="415216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80" name="Rectangle 79">
              <a:extLst>
                <a:ext uri="{FF2B5EF4-FFF2-40B4-BE49-F238E27FC236}">
                  <a16:creationId xmlns:a16="http://schemas.microsoft.com/office/drawing/2014/main" id="{650A8518-C949-1149-86FD-64A33D5C6C0D}"/>
                </a:ext>
              </a:extLst>
            </p:cNvPr>
            <p:cNvSpPr/>
            <p:nvPr/>
          </p:nvSpPr>
          <p:spPr bwMode="auto">
            <a:xfrm>
              <a:off x="5059146" y="4260148"/>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81" name="Rectangle 80">
              <a:extLst>
                <a:ext uri="{FF2B5EF4-FFF2-40B4-BE49-F238E27FC236}">
                  <a16:creationId xmlns:a16="http://schemas.microsoft.com/office/drawing/2014/main" id="{E9D46F8A-CB7B-D44E-A88E-4E51D9D0158B}"/>
                </a:ext>
              </a:extLst>
            </p:cNvPr>
            <p:cNvSpPr/>
            <p:nvPr/>
          </p:nvSpPr>
          <p:spPr bwMode="auto">
            <a:xfrm>
              <a:off x="5059146" y="4371472"/>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82" name="Rectangle 81">
              <a:extLst>
                <a:ext uri="{FF2B5EF4-FFF2-40B4-BE49-F238E27FC236}">
                  <a16:creationId xmlns:a16="http://schemas.microsoft.com/office/drawing/2014/main" id="{88B1B476-F8B8-6E4E-A802-E1BBA349E322}"/>
                </a:ext>
              </a:extLst>
            </p:cNvPr>
            <p:cNvSpPr/>
            <p:nvPr/>
          </p:nvSpPr>
          <p:spPr bwMode="auto">
            <a:xfrm>
              <a:off x="5059146" y="4482795"/>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83" name="Rectangle 82">
              <a:extLst>
                <a:ext uri="{FF2B5EF4-FFF2-40B4-BE49-F238E27FC236}">
                  <a16:creationId xmlns:a16="http://schemas.microsoft.com/office/drawing/2014/main" id="{9F23B792-9F2C-C24D-9C31-A2EA446506D9}"/>
                </a:ext>
              </a:extLst>
            </p:cNvPr>
            <p:cNvSpPr/>
            <p:nvPr/>
          </p:nvSpPr>
          <p:spPr bwMode="auto">
            <a:xfrm>
              <a:off x="5059146" y="3720229"/>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84" name="Rectangle 83">
              <a:extLst>
                <a:ext uri="{FF2B5EF4-FFF2-40B4-BE49-F238E27FC236}">
                  <a16:creationId xmlns:a16="http://schemas.microsoft.com/office/drawing/2014/main" id="{6817119E-B301-8D42-8C7D-D36FC84F4B8B}"/>
                </a:ext>
              </a:extLst>
            </p:cNvPr>
            <p:cNvSpPr/>
            <p:nvPr/>
          </p:nvSpPr>
          <p:spPr bwMode="auto">
            <a:xfrm>
              <a:off x="5059146" y="3828213"/>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85" name="Rectangle 84">
              <a:extLst>
                <a:ext uri="{FF2B5EF4-FFF2-40B4-BE49-F238E27FC236}">
                  <a16:creationId xmlns:a16="http://schemas.microsoft.com/office/drawing/2014/main" id="{B9F0F2A9-6580-4D4C-82EB-12AB769CF0E4}"/>
                </a:ext>
              </a:extLst>
            </p:cNvPr>
            <p:cNvSpPr/>
            <p:nvPr/>
          </p:nvSpPr>
          <p:spPr bwMode="auto">
            <a:xfrm>
              <a:off x="5059146" y="3936196"/>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86" name="Rectangle 85">
              <a:extLst>
                <a:ext uri="{FF2B5EF4-FFF2-40B4-BE49-F238E27FC236}">
                  <a16:creationId xmlns:a16="http://schemas.microsoft.com/office/drawing/2014/main" id="{57275DC2-773B-3148-9928-C752DAEA24FA}"/>
                </a:ext>
              </a:extLst>
            </p:cNvPr>
            <p:cNvSpPr/>
            <p:nvPr/>
          </p:nvSpPr>
          <p:spPr bwMode="auto">
            <a:xfrm>
              <a:off x="5059146" y="4044180"/>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grpSp>
      <p:grpSp>
        <p:nvGrpSpPr>
          <p:cNvPr id="14" name="Group 13"/>
          <p:cNvGrpSpPr/>
          <p:nvPr/>
        </p:nvGrpSpPr>
        <p:grpSpPr>
          <a:xfrm>
            <a:off x="4376410" y="2674517"/>
            <a:ext cx="135796" cy="1623087"/>
            <a:chOff x="5227131" y="2421082"/>
            <a:chExt cx="161976" cy="2166357"/>
          </a:xfrm>
        </p:grpSpPr>
        <p:sp>
          <p:nvSpPr>
            <p:cNvPr id="88" name="Rectangle 87">
              <a:extLst>
                <a:ext uri="{FF2B5EF4-FFF2-40B4-BE49-F238E27FC236}">
                  <a16:creationId xmlns:a16="http://schemas.microsoft.com/office/drawing/2014/main" id="{E80AB657-BD9D-2E46-B008-9F622AA80D94}"/>
                </a:ext>
              </a:extLst>
            </p:cNvPr>
            <p:cNvSpPr/>
            <p:nvPr/>
          </p:nvSpPr>
          <p:spPr bwMode="auto">
            <a:xfrm>
              <a:off x="5227131" y="3284953"/>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89" name="Rectangle 88">
              <a:extLst>
                <a:ext uri="{FF2B5EF4-FFF2-40B4-BE49-F238E27FC236}">
                  <a16:creationId xmlns:a16="http://schemas.microsoft.com/office/drawing/2014/main" id="{7F6EE523-6F4C-EA47-92C5-72BB366C777E}"/>
                </a:ext>
              </a:extLst>
            </p:cNvPr>
            <p:cNvSpPr/>
            <p:nvPr/>
          </p:nvSpPr>
          <p:spPr bwMode="auto">
            <a:xfrm>
              <a:off x="5227131" y="3392937"/>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90" name="Rectangle 89">
              <a:extLst>
                <a:ext uri="{FF2B5EF4-FFF2-40B4-BE49-F238E27FC236}">
                  <a16:creationId xmlns:a16="http://schemas.microsoft.com/office/drawing/2014/main" id="{19825709-93DC-3E4D-86BB-6F45A4810DB4}"/>
                </a:ext>
              </a:extLst>
            </p:cNvPr>
            <p:cNvSpPr/>
            <p:nvPr/>
          </p:nvSpPr>
          <p:spPr bwMode="auto">
            <a:xfrm>
              <a:off x="5227131" y="3504261"/>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91" name="Rectangle 90">
              <a:extLst>
                <a:ext uri="{FF2B5EF4-FFF2-40B4-BE49-F238E27FC236}">
                  <a16:creationId xmlns:a16="http://schemas.microsoft.com/office/drawing/2014/main" id="{C244FEDD-2C70-5948-8F72-FFAC0B9F602E}"/>
                </a:ext>
              </a:extLst>
            </p:cNvPr>
            <p:cNvSpPr/>
            <p:nvPr/>
          </p:nvSpPr>
          <p:spPr bwMode="auto">
            <a:xfrm>
              <a:off x="5227131" y="361558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92" name="Rectangle 91">
              <a:extLst>
                <a:ext uri="{FF2B5EF4-FFF2-40B4-BE49-F238E27FC236}">
                  <a16:creationId xmlns:a16="http://schemas.microsoft.com/office/drawing/2014/main" id="{D98C01D9-6121-CA41-85EC-086F955DB81C}"/>
                </a:ext>
              </a:extLst>
            </p:cNvPr>
            <p:cNvSpPr/>
            <p:nvPr/>
          </p:nvSpPr>
          <p:spPr bwMode="auto">
            <a:xfrm>
              <a:off x="5227131" y="2853018"/>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93" name="Rectangle 92">
              <a:extLst>
                <a:ext uri="{FF2B5EF4-FFF2-40B4-BE49-F238E27FC236}">
                  <a16:creationId xmlns:a16="http://schemas.microsoft.com/office/drawing/2014/main" id="{B08E875D-B4AF-AD4A-A3C1-CD599EAE8CA3}"/>
                </a:ext>
              </a:extLst>
            </p:cNvPr>
            <p:cNvSpPr/>
            <p:nvPr/>
          </p:nvSpPr>
          <p:spPr bwMode="auto">
            <a:xfrm>
              <a:off x="5227131" y="2961001"/>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94" name="Rectangle 93">
              <a:extLst>
                <a:ext uri="{FF2B5EF4-FFF2-40B4-BE49-F238E27FC236}">
                  <a16:creationId xmlns:a16="http://schemas.microsoft.com/office/drawing/2014/main" id="{0C8B83E8-D835-5942-BDA8-2C7191D44E4D}"/>
                </a:ext>
              </a:extLst>
            </p:cNvPr>
            <p:cNvSpPr/>
            <p:nvPr/>
          </p:nvSpPr>
          <p:spPr bwMode="auto">
            <a:xfrm>
              <a:off x="5227131" y="3068985"/>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95" name="Rectangle 94">
              <a:extLst>
                <a:ext uri="{FF2B5EF4-FFF2-40B4-BE49-F238E27FC236}">
                  <a16:creationId xmlns:a16="http://schemas.microsoft.com/office/drawing/2014/main" id="{F8619130-E69C-214E-B59B-704CE6E51DA1}"/>
                </a:ext>
              </a:extLst>
            </p:cNvPr>
            <p:cNvSpPr/>
            <p:nvPr/>
          </p:nvSpPr>
          <p:spPr bwMode="auto">
            <a:xfrm>
              <a:off x="5227131" y="3176969"/>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96" name="Rectangle 95">
              <a:extLst>
                <a:ext uri="{FF2B5EF4-FFF2-40B4-BE49-F238E27FC236}">
                  <a16:creationId xmlns:a16="http://schemas.microsoft.com/office/drawing/2014/main" id="{975D40B9-A48C-014A-A5F0-7E94FB6D2599}"/>
                </a:ext>
              </a:extLst>
            </p:cNvPr>
            <p:cNvSpPr/>
            <p:nvPr/>
          </p:nvSpPr>
          <p:spPr bwMode="auto">
            <a:xfrm>
              <a:off x="5227131" y="2421082"/>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97" name="Rectangle 96">
              <a:extLst>
                <a:ext uri="{FF2B5EF4-FFF2-40B4-BE49-F238E27FC236}">
                  <a16:creationId xmlns:a16="http://schemas.microsoft.com/office/drawing/2014/main" id="{A7EE28BC-9F6E-6D47-8D40-0DB3763C273D}"/>
                </a:ext>
              </a:extLst>
            </p:cNvPr>
            <p:cNvSpPr/>
            <p:nvPr/>
          </p:nvSpPr>
          <p:spPr bwMode="auto">
            <a:xfrm>
              <a:off x="5227131" y="2529066"/>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98" name="Rectangle 97">
              <a:extLst>
                <a:ext uri="{FF2B5EF4-FFF2-40B4-BE49-F238E27FC236}">
                  <a16:creationId xmlns:a16="http://schemas.microsoft.com/office/drawing/2014/main" id="{0E6F6B21-1FE6-0D40-9812-87B4D32AED70}"/>
                </a:ext>
              </a:extLst>
            </p:cNvPr>
            <p:cNvSpPr/>
            <p:nvPr/>
          </p:nvSpPr>
          <p:spPr bwMode="auto">
            <a:xfrm>
              <a:off x="5227131" y="2637050"/>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99" name="Rectangle 98">
              <a:extLst>
                <a:ext uri="{FF2B5EF4-FFF2-40B4-BE49-F238E27FC236}">
                  <a16:creationId xmlns:a16="http://schemas.microsoft.com/office/drawing/2014/main" id="{CB4EA529-3A59-8549-9E1B-017393B31E03}"/>
                </a:ext>
              </a:extLst>
            </p:cNvPr>
            <p:cNvSpPr/>
            <p:nvPr/>
          </p:nvSpPr>
          <p:spPr bwMode="auto">
            <a:xfrm>
              <a:off x="5227131" y="274503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00" name="Rectangle 99">
              <a:extLst>
                <a:ext uri="{FF2B5EF4-FFF2-40B4-BE49-F238E27FC236}">
                  <a16:creationId xmlns:a16="http://schemas.microsoft.com/office/drawing/2014/main" id="{93DFB102-6DCF-884C-985B-2EC344281141}"/>
                </a:ext>
              </a:extLst>
            </p:cNvPr>
            <p:cNvSpPr/>
            <p:nvPr/>
          </p:nvSpPr>
          <p:spPr bwMode="auto">
            <a:xfrm>
              <a:off x="5227131" y="414882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01" name="Rectangle 100">
              <a:extLst>
                <a:ext uri="{FF2B5EF4-FFF2-40B4-BE49-F238E27FC236}">
                  <a16:creationId xmlns:a16="http://schemas.microsoft.com/office/drawing/2014/main" id="{2A0B0AB0-66F0-204D-894F-5ADFE8D1790D}"/>
                </a:ext>
              </a:extLst>
            </p:cNvPr>
            <p:cNvSpPr/>
            <p:nvPr/>
          </p:nvSpPr>
          <p:spPr bwMode="auto">
            <a:xfrm>
              <a:off x="5227131" y="4256808"/>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02" name="Rectangle 101">
              <a:extLst>
                <a:ext uri="{FF2B5EF4-FFF2-40B4-BE49-F238E27FC236}">
                  <a16:creationId xmlns:a16="http://schemas.microsoft.com/office/drawing/2014/main" id="{9C1185F7-D795-A549-8F16-832D83B4E99A}"/>
                </a:ext>
              </a:extLst>
            </p:cNvPr>
            <p:cNvSpPr/>
            <p:nvPr/>
          </p:nvSpPr>
          <p:spPr bwMode="auto">
            <a:xfrm>
              <a:off x="5227131" y="4368132"/>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03" name="Rectangle 102">
              <a:extLst>
                <a:ext uri="{FF2B5EF4-FFF2-40B4-BE49-F238E27FC236}">
                  <a16:creationId xmlns:a16="http://schemas.microsoft.com/office/drawing/2014/main" id="{00F8984E-1209-C94D-8A2E-A326511EB71C}"/>
                </a:ext>
              </a:extLst>
            </p:cNvPr>
            <p:cNvSpPr/>
            <p:nvPr/>
          </p:nvSpPr>
          <p:spPr bwMode="auto">
            <a:xfrm>
              <a:off x="5227131" y="4479455"/>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04" name="Rectangle 103">
              <a:extLst>
                <a:ext uri="{FF2B5EF4-FFF2-40B4-BE49-F238E27FC236}">
                  <a16:creationId xmlns:a16="http://schemas.microsoft.com/office/drawing/2014/main" id="{BC60CE2C-118E-E04E-B854-0CF58768A197}"/>
                </a:ext>
              </a:extLst>
            </p:cNvPr>
            <p:cNvSpPr/>
            <p:nvPr/>
          </p:nvSpPr>
          <p:spPr bwMode="auto">
            <a:xfrm>
              <a:off x="5227131" y="3716889"/>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05" name="Rectangle 104">
              <a:extLst>
                <a:ext uri="{FF2B5EF4-FFF2-40B4-BE49-F238E27FC236}">
                  <a16:creationId xmlns:a16="http://schemas.microsoft.com/office/drawing/2014/main" id="{DF1DC172-FDA7-9B4F-8BFF-E432EE2DCD54}"/>
                </a:ext>
              </a:extLst>
            </p:cNvPr>
            <p:cNvSpPr/>
            <p:nvPr/>
          </p:nvSpPr>
          <p:spPr bwMode="auto">
            <a:xfrm>
              <a:off x="5227131" y="3824873"/>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06" name="Rectangle 105">
              <a:extLst>
                <a:ext uri="{FF2B5EF4-FFF2-40B4-BE49-F238E27FC236}">
                  <a16:creationId xmlns:a16="http://schemas.microsoft.com/office/drawing/2014/main" id="{5D2DA6F5-8EB3-A944-8657-FBDA9BD7661D}"/>
                </a:ext>
              </a:extLst>
            </p:cNvPr>
            <p:cNvSpPr/>
            <p:nvPr/>
          </p:nvSpPr>
          <p:spPr bwMode="auto">
            <a:xfrm>
              <a:off x="5227131" y="3932856"/>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07" name="Rectangle 106">
              <a:extLst>
                <a:ext uri="{FF2B5EF4-FFF2-40B4-BE49-F238E27FC236}">
                  <a16:creationId xmlns:a16="http://schemas.microsoft.com/office/drawing/2014/main" id="{7A703EBD-4216-434B-A715-768F762AD823}"/>
                </a:ext>
              </a:extLst>
            </p:cNvPr>
            <p:cNvSpPr/>
            <p:nvPr/>
          </p:nvSpPr>
          <p:spPr bwMode="auto">
            <a:xfrm>
              <a:off x="5227131" y="4040840"/>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grpSp>
      <p:grpSp>
        <p:nvGrpSpPr>
          <p:cNvPr id="13" name="Group 12"/>
          <p:cNvGrpSpPr/>
          <p:nvPr/>
        </p:nvGrpSpPr>
        <p:grpSpPr>
          <a:xfrm>
            <a:off x="4120854" y="2674517"/>
            <a:ext cx="135796" cy="1623087"/>
            <a:chOff x="4886301" y="2421082"/>
            <a:chExt cx="161976" cy="2166357"/>
          </a:xfrm>
        </p:grpSpPr>
        <p:sp>
          <p:nvSpPr>
            <p:cNvPr id="109" name="Rectangle 108">
              <a:extLst>
                <a:ext uri="{FF2B5EF4-FFF2-40B4-BE49-F238E27FC236}">
                  <a16:creationId xmlns:a16="http://schemas.microsoft.com/office/drawing/2014/main" id="{C1EA9D79-1962-7943-AB48-4E96C8D3C768}"/>
                </a:ext>
              </a:extLst>
            </p:cNvPr>
            <p:cNvSpPr/>
            <p:nvPr/>
          </p:nvSpPr>
          <p:spPr bwMode="auto">
            <a:xfrm>
              <a:off x="4886301" y="3284953"/>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10" name="Rectangle 109">
              <a:extLst>
                <a:ext uri="{FF2B5EF4-FFF2-40B4-BE49-F238E27FC236}">
                  <a16:creationId xmlns:a16="http://schemas.microsoft.com/office/drawing/2014/main" id="{140B01F3-6FC0-1A4F-BD06-EDF550C72545}"/>
                </a:ext>
              </a:extLst>
            </p:cNvPr>
            <p:cNvSpPr/>
            <p:nvPr/>
          </p:nvSpPr>
          <p:spPr bwMode="auto">
            <a:xfrm>
              <a:off x="4886301" y="3392937"/>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11" name="Rectangle 110">
              <a:extLst>
                <a:ext uri="{FF2B5EF4-FFF2-40B4-BE49-F238E27FC236}">
                  <a16:creationId xmlns:a16="http://schemas.microsoft.com/office/drawing/2014/main" id="{70E1FBBC-5985-094E-8604-3444A0B52258}"/>
                </a:ext>
              </a:extLst>
            </p:cNvPr>
            <p:cNvSpPr/>
            <p:nvPr/>
          </p:nvSpPr>
          <p:spPr bwMode="auto">
            <a:xfrm>
              <a:off x="4886301" y="3504261"/>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12" name="Rectangle 111">
              <a:extLst>
                <a:ext uri="{FF2B5EF4-FFF2-40B4-BE49-F238E27FC236}">
                  <a16:creationId xmlns:a16="http://schemas.microsoft.com/office/drawing/2014/main" id="{546AEB29-88E4-3049-B3E7-911F5113CAE9}"/>
                </a:ext>
              </a:extLst>
            </p:cNvPr>
            <p:cNvSpPr/>
            <p:nvPr/>
          </p:nvSpPr>
          <p:spPr bwMode="auto">
            <a:xfrm>
              <a:off x="4886301" y="361558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13" name="Rectangle 112">
              <a:extLst>
                <a:ext uri="{FF2B5EF4-FFF2-40B4-BE49-F238E27FC236}">
                  <a16:creationId xmlns:a16="http://schemas.microsoft.com/office/drawing/2014/main" id="{AACD37B0-FDB6-444B-BD67-91545FFFA31E}"/>
                </a:ext>
              </a:extLst>
            </p:cNvPr>
            <p:cNvSpPr/>
            <p:nvPr/>
          </p:nvSpPr>
          <p:spPr bwMode="auto">
            <a:xfrm>
              <a:off x="4886301" y="2853018"/>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14" name="Rectangle 113">
              <a:extLst>
                <a:ext uri="{FF2B5EF4-FFF2-40B4-BE49-F238E27FC236}">
                  <a16:creationId xmlns:a16="http://schemas.microsoft.com/office/drawing/2014/main" id="{C804355E-117C-EA47-A337-1C708F21D5E1}"/>
                </a:ext>
              </a:extLst>
            </p:cNvPr>
            <p:cNvSpPr/>
            <p:nvPr/>
          </p:nvSpPr>
          <p:spPr bwMode="auto">
            <a:xfrm>
              <a:off x="4886301" y="2961001"/>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15" name="Rectangle 114">
              <a:extLst>
                <a:ext uri="{FF2B5EF4-FFF2-40B4-BE49-F238E27FC236}">
                  <a16:creationId xmlns:a16="http://schemas.microsoft.com/office/drawing/2014/main" id="{C11555C5-703C-C642-85A3-510DEFB3C10F}"/>
                </a:ext>
              </a:extLst>
            </p:cNvPr>
            <p:cNvSpPr/>
            <p:nvPr/>
          </p:nvSpPr>
          <p:spPr bwMode="auto">
            <a:xfrm>
              <a:off x="4886301" y="3068985"/>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16" name="Rectangle 115">
              <a:extLst>
                <a:ext uri="{FF2B5EF4-FFF2-40B4-BE49-F238E27FC236}">
                  <a16:creationId xmlns:a16="http://schemas.microsoft.com/office/drawing/2014/main" id="{12B34289-9C5A-8B4B-B82B-67CCD95F08E1}"/>
                </a:ext>
              </a:extLst>
            </p:cNvPr>
            <p:cNvSpPr/>
            <p:nvPr/>
          </p:nvSpPr>
          <p:spPr bwMode="auto">
            <a:xfrm>
              <a:off x="4886301" y="3176969"/>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17" name="Rectangle 116">
              <a:extLst>
                <a:ext uri="{FF2B5EF4-FFF2-40B4-BE49-F238E27FC236}">
                  <a16:creationId xmlns:a16="http://schemas.microsoft.com/office/drawing/2014/main" id="{EDDB8DEA-2922-F949-840E-E895173BCD88}"/>
                </a:ext>
              </a:extLst>
            </p:cNvPr>
            <p:cNvSpPr/>
            <p:nvPr/>
          </p:nvSpPr>
          <p:spPr bwMode="auto">
            <a:xfrm>
              <a:off x="4886301" y="2421082"/>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18" name="Rectangle 117">
              <a:extLst>
                <a:ext uri="{FF2B5EF4-FFF2-40B4-BE49-F238E27FC236}">
                  <a16:creationId xmlns:a16="http://schemas.microsoft.com/office/drawing/2014/main" id="{860DABE3-CC7B-6C4D-85F1-23665A5988FC}"/>
                </a:ext>
              </a:extLst>
            </p:cNvPr>
            <p:cNvSpPr/>
            <p:nvPr/>
          </p:nvSpPr>
          <p:spPr bwMode="auto">
            <a:xfrm>
              <a:off x="4886301" y="2529066"/>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19" name="Rectangle 118">
              <a:extLst>
                <a:ext uri="{FF2B5EF4-FFF2-40B4-BE49-F238E27FC236}">
                  <a16:creationId xmlns:a16="http://schemas.microsoft.com/office/drawing/2014/main" id="{B68EFF82-86E4-FA44-9C64-CA1D227D4127}"/>
                </a:ext>
              </a:extLst>
            </p:cNvPr>
            <p:cNvSpPr/>
            <p:nvPr/>
          </p:nvSpPr>
          <p:spPr bwMode="auto">
            <a:xfrm>
              <a:off x="4886301" y="2637050"/>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20" name="Rectangle 119">
              <a:extLst>
                <a:ext uri="{FF2B5EF4-FFF2-40B4-BE49-F238E27FC236}">
                  <a16:creationId xmlns:a16="http://schemas.microsoft.com/office/drawing/2014/main" id="{34FDFF96-D712-9E42-8FAF-22AD3DB92206}"/>
                </a:ext>
              </a:extLst>
            </p:cNvPr>
            <p:cNvSpPr/>
            <p:nvPr/>
          </p:nvSpPr>
          <p:spPr bwMode="auto">
            <a:xfrm>
              <a:off x="4886301" y="274503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21" name="Rectangle 120">
              <a:extLst>
                <a:ext uri="{FF2B5EF4-FFF2-40B4-BE49-F238E27FC236}">
                  <a16:creationId xmlns:a16="http://schemas.microsoft.com/office/drawing/2014/main" id="{5A83DC04-901C-2A4C-A29C-41AE70CDD8B7}"/>
                </a:ext>
              </a:extLst>
            </p:cNvPr>
            <p:cNvSpPr/>
            <p:nvPr/>
          </p:nvSpPr>
          <p:spPr bwMode="auto">
            <a:xfrm>
              <a:off x="4886301" y="414882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22" name="Rectangle 121">
              <a:extLst>
                <a:ext uri="{FF2B5EF4-FFF2-40B4-BE49-F238E27FC236}">
                  <a16:creationId xmlns:a16="http://schemas.microsoft.com/office/drawing/2014/main" id="{87A88EFB-3017-5D40-B09C-E42D173BB05C}"/>
                </a:ext>
              </a:extLst>
            </p:cNvPr>
            <p:cNvSpPr/>
            <p:nvPr/>
          </p:nvSpPr>
          <p:spPr bwMode="auto">
            <a:xfrm>
              <a:off x="4886301" y="4256808"/>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23" name="Rectangle 122">
              <a:extLst>
                <a:ext uri="{FF2B5EF4-FFF2-40B4-BE49-F238E27FC236}">
                  <a16:creationId xmlns:a16="http://schemas.microsoft.com/office/drawing/2014/main" id="{C5EFDAD7-9263-DA4E-B9C6-DC3BB3A4E8F7}"/>
                </a:ext>
              </a:extLst>
            </p:cNvPr>
            <p:cNvSpPr/>
            <p:nvPr/>
          </p:nvSpPr>
          <p:spPr bwMode="auto">
            <a:xfrm>
              <a:off x="4886301" y="4368132"/>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24" name="Rectangle 123">
              <a:extLst>
                <a:ext uri="{FF2B5EF4-FFF2-40B4-BE49-F238E27FC236}">
                  <a16:creationId xmlns:a16="http://schemas.microsoft.com/office/drawing/2014/main" id="{D20AEBB0-E19D-EB44-A413-C282F588C845}"/>
                </a:ext>
              </a:extLst>
            </p:cNvPr>
            <p:cNvSpPr/>
            <p:nvPr/>
          </p:nvSpPr>
          <p:spPr bwMode="auto">
            <a:xfrm>
              <a:off x="4886301" y="4479455"/>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25" name="Rectangle 124">
              <a:extLst>
                <a:ext uri="{FF2B5EF4-FFF2-40B4-BE49-F238E27FC236}">
                  <a16:creationId xmlns:a16="http://schemas.microsoft.com/office/drawing/2014/main" id="{B39221AE-4A42-A548-95C7-658508BD5944}"/>
                </a:ext>
              </a:extLst>
            </p:cNvPr>
            <p:cNvSpPr/>
            <p:nvPr/>
          </p:nvSpPr>
          <p:spPr bwMode="auto">
            <a:xfrm>
              <a:off x="4886301" y="3716889"/>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26" name="Rectangle 125">
              <a:extLst>
                <a:ext uri="{FF2B5EF4-FFF2-40B4-BE49-F238E27FC236}">
                  <a16:creationId xmlns:a16="http://schemas.microsoft.com/office/drawing/2014/main" id="{5FF157A1-9A64-3441-A225-6B67FB12C66F}"/>
                </a:ext>
              </a:extLst>
            </p:cNvPr>
            <p:cNvSpPr/>
            <p:nvPr/>
          </p:nvSpPr>
          <p:spPr bwMode="auto">
            <a:xfrm>
              <a:off x="4886301" y="3824873"/>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27" name="Rectangle 126">
              <a:extLst>
                <a:ext uri="{FF2B5EF4-FFF2-40B4-BE49-F238E27FC236}">
                  <a16:creationId xmlns:a16="http://schemas.microsoft.com/office/drawing/2014/main" id="{2E298CAF-1D29-A24D-A967-4166185D3F6F}"/>
                </a:ext>
              </a:extLst>
            </p:cNvPr>
            <p:cNvSpPr/>
            <p:nvPr/>
          </p:nvSpPr>
          <p:spPr bwMode="auto">
            <a:xfrm>
              <a:off x="4886301" y="3932856"/>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28" name="Rectangle 127">
              <a:extLst>
                <a:ext uri="{FF2B5EF4-FFF2-40B4-BE49-F238E27FC236}">
                  <a16:creationId xmlns:a16="http://schemas.microsoft.com/office/drawing/2014/main" id="{8344625B-76F2-004C-B06B-6FBE500B4BDF}"/>
                </a:ext>
              </a:extLst>
            </p:cNvPr>
            <p:cNvSpPr/>
            <p:nvPr/>
          </p:nvSpPr>
          <p:spPr bwMode="auto">
            <a:xfrm>
              <a:off x="4886301" y="4040840"/>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grpSp>
      <p:cxnSp>
        <p:nvCxnSpPr>
          <p:cNvPr id="129" name="Straight Arrow Connector 128">
            <a:extLst>
              <a:ext uri="{FF2B5EF4-FFF2-40B4-BE49-F238E27FC236}">
                <a16:creationId xmlns:a16="http://schemas.microsoft.com/office/drawing/2014/main" id="{D68EB7A3-2335-6E4A-ABDB-9970C90B1189}"/>
              </a:ext>
            </a:extLst>
          </p:cNvPr>
          <p:cNvCxnSpPr>
            <a:cxnSpLocks/>
          </p:cNvCxnSpPr>
          <p:nvPr/>
        </p:nvCxnSpPr>
        <p:spPr bwMode="auto">
          <a:xfrm>
            <a:off x="3991529" y="2478982"/>
            <a:ext cx="1131627" cy="0"/>
          </a:xfrm>
          <a:prstGeom prst="straightConnector1">
            <a:avLst/>
          </a:prstGeom>
          <a:noFill/>
          <a:ln w="12700" cap="flat" cmpd="sng" algn="ctr">
            <a:solidFill>
              <a:schemeClr val="tx1"/>
            </a:solidFill>
            <a:prstDash val="solid"/>
            <a:round/>
            <a:headEnd type="arrow" w="med" len="med"/>
            <a:tailEnd type="arrow" w="med" len="med"/>
          </a:ln>
          <a:effectLst/>
        </p:spPr>
      </p:cxnSp>
      <p:sp>
        <p:nvSpPr>
          <p:cNvPr id="133" name="TextBox 132">
            <a:extLst>
              <a:ext uri="{FF2B5EF4-FFF2-40B4-BE49-F238E27FC236}">
                <a16:creationId xmlns:a16="http://schemas.microsoft.com/office/drawing/2014/main" id="{E97A49FA-8349-C043-AB71-39733A4C1173}"/>
              </a:ext>
            </a:extLst>
          </p:cNvPr>
          <p:cNvSpPr txBox="1"/>
          <p:nvPr/>
        </p:nvSpPr>
        <p:spPr>
          <a:xfrm>
            <a:off x="4195068" y="2317955"/>
            <a:ext cx="618466" cy="213456"/>
          </a:xfrm>
          <a:prstGeom prst="rect">
            <a:avLst/>
          </a:prstGeom>
          <a:noFill/>
        </p:spPr>
        <p:txBody>
          <a:bodyPr wrap="square" rtlCol="0">
            <a:spAutoFit/>
          </a:bodyPr>
          <a:lstStyle/>
          <a:p>
            <a:pPr>
              <a:buNone/>
            </a:pPr>
            <a:r>
              <a:rPr lang="en-US" sz="787" dirty="0">
                <a:latin typeface="+mn-ea"/>
              </a:rPr>
              <a:t>20” wide</a:t>
            </a:r>
          </a:p>
        </p:txBody>
      </p:sp>
      <p:grpSp>
        <p:nvGrpSpPr>
          <p:cNvPr id="7" name="Group 6"/>
          <p:cNvGrpSpPr/>
          <p:nvPr/>
        </p:nvGrpSpPr>
        <p:grpSpPr>
          <a:xfrm>
            <a:off x="4502366" y="2677021"/>
            <a:ext cx="135796" cy="1623087"/>
            <a:chOff x="5395116" y="2424422"/>
            <a:chExt cx="161976" cy="2166357"/>
          </a:xfrm>
        </p:grpSpPr>
        <p:sp>
          <p:nvSpPr>
            <p:cNvPr id="135" name="Rectangle 134">
              <a:extLst>
                <a:ext uri="{FF2B5EF4-FFF2-40B4-BE49-F238E27FC236}">
                  <a16:creationId xmlns:a16="http://schemas.microsoft.com/office/drawing/2014/main" id="{E63EECC6-D7CB-B547-8E24-D8153EED32B8}"/>
                </a:ext>
              </a:extLst>
            </p:cNvPr>
            <p:cNvSpPr/>
            <p:nvPr/>
          </p:nvSpPr>
          <p:spPr bwMode="auto">
            <a:xfrm>
              <a:off x="5395116" y="3288293"/>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36" name="Rectangle 135">
              <a:extLst>
                <a:ext uri="{FF2B5EF4-FFF2-40B4-BE49-F238E27FC236}">
                  <a16:creationId xmlns:a16="http://schemas.microsoft.com/office/drawing/2014/main" id="{5F15DC18-AC65-5A4A-BB62-31FCE91436C4}"/>
                </a:ext>
              </a:extLst>
            </p:cNvPr>
            <p:cNvSpPr/>
            <p:nvPr/>
          </p:nvSpPr>
          <p:spPr bwMode="auto">
            <a:xfrm>
              <a:off x="5395116" y="3396277"/>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37" name="Rectangle 136">
              <a:extLst>
                <a:ext uri="{FF2B5EF4-FFF2-40B4-BE49-F238E27FC236}">
                  <a16:creationId xmlns:a16="http://schemas.microsoft.com/office/drawing/2014/main" id="{D3951CB4-56B1-4F4E-81DD-781CB53C908B}"/>
                </a:ext>
              </a:extLst>
            </p:cNvPr>
            <p:cNvSpPr/>
            <p:nvPr/>
          </p:nvSpPr>
          <p:spPr bwMode="auto">
            <a:xfrm>
              <a:off x="5395116" y="3507601"/>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38" name="Rectangle 137">
              <a:extLst>
                <a:ext uri="{FF2B5EF4-FFF2-40B4-BE49-F238E27FC236}">
                  <a16:creationId xmlns:a16="http://schemas.microsoft.com/office/drawing/2014/main" id="{1C8BAED6-9B6E-E347-92DF-946F8C4290B6}"/>
                </a:ext>
              </a:extLst>
            </p:cNvPr>
            <p:cNvSpPr/>
            <p:nvPr/>
          </p:nvSpPr>
          <p:spPr bwMode="auto">
            <a:xfrm>
              <a:off x="5395116" y="361892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39" name="Rectangle 138">
              <a:extLst>
                <a:ext uri="{FF2B5EF4-FFF2-40B4-BE49-F238E27FC236}">
                  <a16:creationId xmlns:a16="http://schemas.microsoft.com/office/drawing/2014/main" id="{50C12875-D5DE-7A47-9057-F175205CB2F3}"/>
                </a:ext>
              </a:extLst>
            </p:cNvPr>
            <p:cNvSpPr/>
            <p:nvPr/>
          </p:nvSpPr>
          <p:spPr bwMode="auto">
            <a:xfrm>
              <a:off x="5395116" y="2856358"/>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40" name="Rectangle 139">
              <a:extLst>
                <a:ext uri="{FF2B5EF4-FFF2-40B4-BE49-F238E27FC236}">
                  <a16:creationId xmlns:a16="http://schemas.microsoft.com/office/drawing/2014/main" id="{1064096E-6BEC-3C47-9B1D-0786CBCCCB9F}"/>
                </a:ext>
              </a:extLst>
            </p:cNvPr>
            <p:cNvSpPr/>
            <p:nvPr/>
          </p:nvSpPr>
          <p:spPr bwMode="auto">
            <a:xfrm>
              <a:off x="5395116" y="2964341"/>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41" name="Rectangle 140">
              <a:extLst>
                <a:ext uri="{FF2B5EF4-FFF2-40B4-BE49-F238E27FC236}">
                  <a16:creationId xmlns:a16="http://schemas.microsoft.com/office/drawing/2014/main" id="{BF4A8AF3-679F-D34A-9DB9-37C02B74FAFF}"/>
                </a:ext>
              </a:extLst>
            </p:cNvPr>
            <p:cNvSpPr/>
            <p:nvPr/>
          </p:nvSpPr>
          <p:spPr bwMode="auto">
            <a:xfrm>
              <a:off x="5395116" y="3072325"/>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42" name="Rectangle 141">
              <a:extLst>
                <a:ext uri="{FF2B5EF4-FFF2-40B4-BE49-F238E27FC236}">
                  <a16:creationId xmlns:a16="http://schemas.microsoft.com/office/drawing/2014/main" id="{157C0EC3-9C95-0F4A-98E3-19D4832511B8}"/>
                </a:ext>
              </a:extLst>
            </p:cNvPr>
            <p:cNvSpPr/>
            <p:nvPr/>
          </p:nvSpPr>
          <p:spPr bwMode="auto">
            <a:xfrm>
              <a:off x="5395116" y="3180309"/>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43" name="Rectangle 142">
              <a:extLst>
                <a:ext uri="{FF2B5EF4-FFF2-40B4-BE49-F238E27FC236}">
                  <a16:creationId xmlns:a16="http://schemas.microsoft.com/office/drawing/2014/main" id="{0DE5357E-5922-B84D-8D1E-0305FDAB891C}"/>
                </a:ext>
              </a:extLst>
            </p:cNvPr>
            <p:cNvSpPr/>
            <p:nvPr/>
          </p:nvSpPr>
          <p:spPr bwMode="auto">
            <a:xfrm>
              <a:off x="5395116" y="2424422"/>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44" name="Rectangle 143">
              <a:extLst>
                <a:ext uri="{FF2B5EF4-FFF2-40B4-BE49-F238E27FC236}">
                  <a16:creationId xmlns:a16="http://schemas.microsoft.com/office/drawing/2014/main" id="{B32EA698-8A93-974A-B672-63C6EAC452C8}"/>
                </a:ext>
              </a:extLst>
            </p:cNvPr>
            <p:cNvSpPr/>
            <p:nvPr/>
          </p:nvSpPr>
          <p:spPr bwMode="auto">
            <a:xfrm>
              <a:off x="5395116" y="2532406"/>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45" name="Rectangle 144">
              <a:extLst>
                <a:ext uri="{FF2B5EF4-FFF2-40B4-BE49-F238E27FC236}">
                  <a16:creationId xmlns:a16="http://schemas.microsoft.com/office/drawing/2014/main" id="{C88E6575-E0EB-4543-8134-7D282878E15B}"/>
                </a:ext>
              </a:extLst>
            </p:cNvPr>
            <p:cNvSpPr/>
            <p:nvPr/>
          </p:nvSpPr>
          <p:spPr bwMode="auto">
            <a:xfrm>
              <a:off x="5395116" y="2640390"/>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46" name="Rectangle 145">
              <a:extLst>
                <a:ext uri="{FF2B5EF4-FFF2-40B4-BE49-F238E27FC236}">
                  <a16:creationId xmlns:a16="http://schemas.microsoft.com/office/drawing/2014/main" id="{54C99006-56E2-F141-A26A-AB25C179C8B0}"/>
                </a:ext>
              </a:extLst>
            </p:cNvPr>
            <p:cNvSpPr/>
            <p:nvPr/>
          </p:nvSpPr>
          <p:spPr bwMode="auto">
            <a:xfrm>
              <a:off x="5395116" y="274837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47" name="Rectangle 146">
              <a:extLst>
                <a:ext uri="{FF2B5EF4-FFF2-40B4-BE49-F238E27FC236}">
                  <a16:creationId xmlns:a16="http://schemas.microsoft.com/office/drawing/2014/main" id="{935C5A57-5407-C648-A4FD-2A79A1AC045E}"/>
                </a:ext>
              </a:extLst>
            </p:cNvPr>
            <p:cNvSpPr/>
            <p:nvPr/>
          </p:nvSpPr>
          <p:spPr bwMode="auto">
            <a:xfrm>
              <a:off x="5395116" y="4152164"/>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48" name="Rectangle 147">
              <a:extLst>
                <a:ext uri="{FF2B5EF4-FFF2-40B4-BE49-F238E27FC236}">
                  <a16:creationId xmlns:a16="http://schemas.microsoft.com/office/drawing/2014/main" id="{5467B831-998D-AD4C-B107-42A63DB91941}"/>
                </a:ext>
              </a:extLst>
            </p:cNvPr>
            <p:cNvSpPr/>
            <p:nvPr/>
          </p:nvSpPr>
          <p:spPr bwMode="auto">
            <a:xfrm>
              <a:off x="5395116" y="4260148"/>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49" name="Rectangle 148">
              <a:extLst>
                <a:ext uri="{FF2B5EF4-FFF2-40B4-BE49-F238E27FC236}">
                  <a16:creationId xmlns:a16="http://schemas.microsoft.com/office/drawing/2014/main" id="{869E718C-BC18-9648-92F1-761392DD50EA}"/>
                </a:ext>
              </a:extLst>
            </p:cNvPr>
            <p:cNvSpPr/>
            <p:nvPr/>
          </p:nvSpPr>
          <p:spPr bwMode="auto">
            <a:xfrm>
              <a:off x="5395116" y="4371472"/>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50" name="Rectangle 149">
              <a:extLst>
                <a:ext uri="{FF2B5EF4-FFF2-40B4-BE49-F238E27FC236}">
                  <a16:creationId xmlns:a16="http://schemas.microsoft.com/office/drawing/2014/main" id="{4B7FB44D-CF6F-FC4C-B095-9B2109A939BE}"/>
                </a:ext>
              </a:extLst>
            </p:cNvPr>
            <p:cNvSpPr/>
            <p:nvPr/>
          </p:nvSpPr>
          <p:spPr bwMode="auto">
            <a:xfrm>
              <a:off x="5395116" y="4482795"/>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51" name="Rectangle 150">
              <a:extLst>
                <a:ext uri="{FF2B5EF4-FFF2-40B4-BE49-F238E27FC236}">
                  <a16:creationId xmlns:a16="http://schemas.microsoft.com/office/drawing/2014/main" id="{0CB63F87-A427-FA4B-B476-4E884192444B}"/>
                </a:ext>
              </a:extLst>
            </p:cNvPr>
            <p:cNvSpPr/>
            <p:nvPr/>
          </p:nvSpPr>
          <p:spPr bwMode="auto">
            <a:xfrm>
              <a:off x="5395116" y="3720229"/>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52" name="Rectangle 151">
              <a:extLst>
                <a:ext uri="{FF2B5EF4-FFF2-40B4-BE49-F238E27FC236}">
                  <a16:creationId xmlns:a16="http://schemas.microsoft.com/office/drawing/2014/main" id="{58884DEC-CCF8-AD48-927F-2C54F6AF7FBD}"/>
                </a:ext>
              </a:extLst>
            </p:cNvPr>
            <p:cNvSpPr/>
            <p:nvPr/>
          </p:nvSpPr>
          <p:spPr bwMode="auto">
            <a:xfrm>
              <a:off x="5395116" y="3828213"/>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53" name="Rectangle 152">
              <a:extLst>
                <a:ext uri="{FF2B5EF4-FFF2-40B4-BE49-F238E27FC236}">
                  <a16:creationId xmlns:a16="http://schemas.microsoft.com/office/drawing/2014/main" id="{E5CC7407-EC80-9349-B254-8FE25B063BE3}"/>
                </a:ext>
              </a:extLst>
            </p:cNvPr>
            <p:cNvSpPr/>
            <p:nvPr/>
          </p:nvSpPr>
          <p:spPr bwMode="auto">
            <a:xfrm>
              <a:off x="5395116" y="3936196"/>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sp>
          <p:nvSpPr>
            <p:cNvPr id="154" name="Rectangle 153">
              <a:extLst>
                <a:ext uri="{FF2B5EF4-FFF2-40B4-BE49-F238E27FC236}">
                  <a16:creationId xmlns:a16="http://schemas.microsoft.com/office/drawing/2014/main" id="{6F1E5F60-E621-6549-B1BE-38B4D6BF7640}"/>
                </a:ext>
              </a:extLst>
            </p:cNvPr>
            <p:cNvSpPr/>
            <p:nvPr/>
          </p:nvSpPr>
          <p:spPr bwMode="auto">
            <a:xfrm>
              <a:off x="5395116" y="4044180"/>
              <a:ext cx="161976" cy="107984"/>
            </a:xfrm>
            <a:prstGeom prst="rect">
              <a:avLst/>
            </a:prstGeom>
            <a:noFill/>
            <a:ln w="9525" cap="flat" cmpd="sng" algn="ctr">
              <a:solidFill>
                <a:schemeClr val="bg1">
                  <a:lumMod val="75000"/>
                </a:schemeClr>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latin typeface="FrutigerNext LT Regular" pitchFamily="34" charset="0"/>
                <a:ea typeface="ＭＳ Ｐゴシック" pitchFamily="34" charset="-128"/>
              </a:endParaRPr>
            </a:p>
          </p:txBody>
        </p:sp>
      </p:grpSp>
      <p:pic>
        <p:nvPicPr>
          <p:cNvPr id="156" name="Picture 155">
            <a:extLst>
              <a:ext uri="{FF2B5EF4-FFF2-40B4-BE49-F238E27FC236}">
                <a16:creationId xmlns:a16="http://schemas.microsoft.com/office/drawing/2014/main" id="{0C6A3226-2FF2-B84E-997F-642EFD08ED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918085" y="2551902"/>
            <a:ext cx="1410368" cy="2325611"/>
          </a:xfrm>
          <a:prstGeom prst="rect">
            <a:avLst/>
          </a:prstGeom>
        </p:spPr>
      </p:pic>
      <p:graphicFrame>
        <p:nvGraphicFramePr>
          <p:cNvPr id="160" name="Table 159">
            <a:extLst>
              <a:ext uri="{FF2B5EF4-FFF2-40B4-BE49-F238E27FC236}">
                <a16:creationId xmlns:a16="http://schemas.microsoft.com/office/drawing/2014/main" id="{C7242093-CAA6-EB41-95CF-7D2F3E57B769}"/>
              </a:ext>
            </a:extLst>
          </p:cNvPr>
          <p:cNvGraphicFramePr>
            <a:graphicFrameLocks noGrp="1"/>
          </p:cNvGraphicFramePr>
          <p:nvPr>
            <p:extLst/>
          </p:nvPr>
        </p:nvGraphicFramePr>
        <p:xfrm>
          <a:off x="785966" y="3993064"/>
          <a:ext cx="2561133" cy="674142"/>
        </p:xfrm>
        <a:graphic>
          <a:graphicData uri="http://schemas.openxmlformats.org/drawingml/2006/table">
            <a:tbl>
              <a:tblPr firstRow="1" bandRow="1">
                <a:tableStyleId>{3B4B98B0-60AC-42C2-AFA5-B58CD77FA1E5}</a:tableStyleId>
              </a:tblPr>
              <a:tblGrid>
                <a:gridCol w="640168">
                  <a:extLst>
                    <a:ext uri="{9D8B030D-6E8A-4147-A177-3AD203B41FA5}">
                      <a16:colId xmlns:a16="http://schemas.microsoft.com/office/drawing/2014/main" val="2867419241"/>
                    </a:ext>
                  </a:extLst>
                </a:gridCol>
                <a:gridCol w="1014700">
                  <a:extLst>
                    <a:ext uri="{9D8B030D-6E8A-4147-A177-3AD203B41FA5}">
                      <a16:colId xmlns:a16="http://schemas.microsoft.com/office/drawing/2014/main" val="228053076"/>
                    </a:ext>
                  </a:extLst>
                </a:gridCol>
                <a:gridCol w="906265">
                  <a:extLst>
                    <a:ext uri="{9D8B030D-6E8A-4147-A177-3AD203B41FA5}">
                      <a16:colId xmlns:a16="http://schemas.microsoft.com/office/drawing/2014/main" val="760792690"/>
                    </a:ext>
                  </a:extLst>
                </a:gridCol>
              </a:tblGrid>
              <a:tr h="263562">
                <a:tc>
                  <a:txBody>
                    <a:bodyPr/>
                    <a:lstStyle/>
                    <a:p>
                      <a:endParaRPr lang="en-US" sz="700" dirty="0">
                        <a:latin typeface="Arial" panose="020B0604020202020204" pitchFamily="34" charset="0"/>
                        <a:cs typeface="Arial" panose="020B0604020202020204" pitchFamily="34" charset="0"/>
                      </a:endParaRPr>
                    </a:p>
                  </a:txBody>
                  <a:tcPr marL="51408" marR="51408" marT="25704" marB="25704"/>
                </a:tc>
                <a:tc>
                  <a:txBody>
                    <a:bodyPr/>
                    <a:lstStyle/>
                    <a:p>
                      <a:r>
                        <a:rPr lang="en-US" sz="700" dirty="0"/>
                        <a:t>Dimensions</a:t>
                      </a:r>
                    </a:p>
                  </a:txBody>
                  <a:tcPr marL="51408" marR="51408" marT="25704" marB="25704"/>
                </a:tc>
                <a:tc>
                  <a:txBody>
                    <a:bodyPr/>
                    <a:lstStyle/>
                    <a:p>
                      <a:r>
                        <a:rPr lang="en-US" sz="700" dirty="0"/>
                        <a:t>Bandwidth</a:t>
                      </a:r>
                      <a:endParaRPr lang="en-US" sz="700" dirty="0">
                        <a:latin typeface="Arial" panose="020B0604020202020204" pitchFamily="34" charset="0"/>
                        <a:cs typeface="Arial" panose="020B0604020202020204" pitchFamily="34" charset="0"/>
                      </a:endParaRPr>
                    </a:p>
                  </a:txBody>
                  <a:tcPr marL="51408" marR="51408" marT="25704" marB="25704"/>
                </a:tc>
                <a:extLst>
                  <a:ext uri="{0D108BD9-81ED-4DB2-BD59-A6C34878D82A}">
                    <a16:rowId xmlns:a16="http://schemas.microsoft.com/office/drawing/2014/main" val="4107830217"/>
                  </a:ext>
                </a:extLst>
              </a:tr>
              <a:tr h="160334">
                <a:tc>
                  <a:txBody>
                    <a:bodyPr/>
                    <a:lstStyle/>
                    <a:p>
                      <a:r>
                        <a:rPr lang="en-US" sz="700" dirty="0">
                          <a:latin typeface="Arial" panose="020B0604020202020204" pitchFamily="34" charset="0"/>
                          <a:cs typeface="Arial" panose="020B0604020202020204" pitchFamily="34" charset="0"/>
                        </a:rPr>
                        <a:t>Tile</a:t>
                      </a:r>
                    </a:p>
                  </a:txBody>
                  <a:tcPr marL="51408" marR="51408" marT="25704" marB="25704"/>
                </a:tc>
                <a:tc>
                  <a:txBody>
                    <a:bodyPr/>
                    <a:lstStyle/>
                    <a:p>
                      <a:r>
                        <a:rPr lang="en-US" sz="700" dirty="0"/>
                        <a:t>4 x 4 inches</a:t>
                      </a:r>
                      <a:endParaRPr lang="en-US" sz="700" dirty="0">
                        <a:latin typeface="Arial" panose="020B0604020202020204" pitchFamily="34" charset="0"/>
                        <a:cs typeface="Arial" panose="020B0604020202020204" pitchFamily="34" charset="0"/>
                      </a:endParaRPr>
                    </a:p>
                  </a:txBody>
                  <a:tcPr marL="51408" marR="51408" marT="25704" marB="25704"/>
                </a:tc>
                <a:tc>
                  <a:txBody>
                    <a:bodyPr/>
                    <a:lstStyle/>
                    <a:p>
                      <a:r>
                        <a:rPr lang="en-US" sz="700" dirty="0"/>
                        <a:t>30 Gbps</a:t>
                      </a:r>
                      <a:endParaRPr lang="en-US" sz="700" dirty="0">
                        <a:latin typeface="Arial" panose="020B0604020202020204" pitchFamily="34" charset="0"/>
                        <a:cs typeface="Arial" panose="020B0604020202020204" pitchFamily="34" charset="0"/>
                      </a:endParaRPr>
                    </a:p>
                  </a:txBody>
                  <a:tcPr marL="51408" marR="51408" marT="25704" marB="25704"/>
                </a:tc>
                <a:extLst>
                  <a:ext uri="{0D108BD9-81ED-4DB2-BD59-A6C34878D82A}">
                    <a16:rowId xmlns:a16="http://schemas.microsoft.com/office/drawing/2014/main" val="2104238354"/>
                  </a:ext>
                </a:extLst>
              </a:tr>
              <a:tr h="250246">
                <a:tc>
                  <a:txBody>
                    <a:bodyPr/>
                    <a:lstStyle/>
                    <a:p>
                      <a:r>
                        <a:rPr lang="en-US" sz="700" dirty="0">
                          <a:latin typeface="Arial" panose="020B0604020202020204" pitchFamily="34" charset="0"/>
                          <a:cs typeface="Arial" panose="020B0604020202020204" pitchFamily="34" charset="0"/>
                        </a:rPr>
                        <a:t>Human</a:t>
                      </a:r>
                    </a:p>
                  </a:txBody>
                  <a:tcPr marL="51408" marR="51408" marT="25704" marB="25704"/>
                </a:tc>
                <a:tc>
                  <a:txBody>
                    <a:bodyPr/>
                    <a:lstStyle/>
                    <a:p>
                      <a:r>
                        <a:rPr lang="en-US" sz="700" dirty="0"/>
                        <a:t>77 x 20 inch</a:t>
                      </a:r>
                      <a:endParaRPr lang="en-US" sz="700" dirty="0">
                        <a:latin typeface="Arial" panose="020B0604020202020204" pitchFamily="34" charset="0"/>
                        <a:cs typeface="Arial" panose="020B0604020202020204" pitchFamily="34" charset="0"/>
                      </a:endParaRPr>
                    </a:p>
                  </a:txBody>
                  <a:tcPr marL="51408" marR="51408" marT="25704" marB="25704"/>
                </a:tc>
                <a:tc>
                  <a:txBody>
                    <a:bodyPr/>
                    <a:lstStyle/>
                    <a:p>
                      <a:r>
                        <a:rPr lang="en-US" sz="700" dirty="0"/>
                        <a:t>4.62 Tbps</a:t>
                      </a:r>
                      <a:endParaRPr lang="en-US" sz="700" dirty="0">
                        <a:latin typeface="Arial" panose="020B0604020202020204" pitchFamily="34" charset="0"/>
                        <a:cs typeface="Arial" panose="020B0604020202020204" pitchFamily="34" charset="0"/>
                      </a:endParaRPr>
                    </a:p>
                  </a:txBody>
                  <a:tcPr marL="51408" marR="51408" marT="25704" marB="25704"/>
                </a:tc>
                <a:extLst>
                  <a:ext uri="{0D108BD9-81ED-4DB2-BD59-A6C34878D82A}">
                    <a16:rowId xmlns:a16="http://schemas.microsoft.com/office/drawing/2014/main" val="3830457755"/>
                  </a:ext>
                </a:extLst>
              </a:tr>
            </a:tbl>
          </a:graphicData>
        </a:graphic>
      </p:graphicFrame>
      <p:sp>
        <p:nvSpPr>
          <p:cNvPr id="5" name="Oval 4">
            <a:extLst>
              <a:ext uri="{FF2B5EF4-FFF2-40B4-BE49-F238E27FC236}">
                <a16:creationId xmlns:a16="http://schemas.microsoft.com/office/drawing/2014/main" id="{0D291A72-D5E4-8D47-A0B5-B1072568261B}"/>
              </a:ext>
            </a:extLst>
          </p:cNvPr>
          <p:cNvSpPr/>
          <p:nvPr/>
        </p:nvSpPr>
        <p:spPr bwMode="auto">
          <a:xfrm>
            <a:off x="1268918" y="4424353"/>
            <a:ext cx="1956965" cy="188058"/>
          </a:xfrm>
          <a:prstGeom prst="ellipse">
            <a:avLst/>
          </a:prstGeom>
          <a:noFill/>
          <a:ln w="9525" cap="flat" cmpd="sng" algn="ctr">
            <a:solidFill>
              <a:srgbClr val="C00000"/>
            </a:solidFill>
            <a:prstDash val="solid"/>
            <a:round/>
            <a:headEnd type="none" w="med" len="med"/>
            <a:tailEnd type="none" w="med" len="med"/>
          </a:ln>
          <a:effectLst/>
        </p:spPr>
        <p:txBody>
          <a:bodyPr vert="horz" wrap="square" lIns="51400" tIns="25700" rIns="51400" bIns="25700" numCol="1" rtlCol="0" anchor="t" anchorCtr="0" compatLnSpc="1">
            <a:prstTxWarp prst="textNoShape">
              <a:avLst/>
            </a:prstTxWarp>
            <a:noAutofit/>
          </a:bodyPr>
          <a:lstStyle/>
          <a:p>
            <a:pPr defTabSz="493548" eaLnBrk="0" hangingPunct="0"/>
            <a:endParaRPr lang="en-US" sz="900">
              <a:solidFill>
                <a:srgbClr val="C00000"/>
              </a:solidFill>
              <a:latin typeface="FrutigerNext LT Regular" pitchFamily="34" charset="0"/>
              <a:ea typeface="ＭＳ Ｐゴシック" pitchFamily="34" charset="-128"/>
            </a:endParaRPr>
          </a:p>
        </p:txBody>
      </p:sp>
      <p:pic>
        <p:nvPicPr>
          <p:cNvPr id="4" name="Picture 3"/>
          <p:cNvPicPr>
            <a:picLocks noChangeAspect="1"/>
          </p:cNvPicPr>
          <p:nvPr/>
        </p:nvPicPr>
        <p:blipFill>
          <a:blip r:embed="rId4" cstate="print"/>
          <a:stretch>
            <a:fillRect/>
          </a:stretch>
        </p:blipFill>
        <p:spPr>
          <a:xfrm>
            <a:off x="5500222" y="2441728"/>
            <a:ext cx="2966674" cy="2435785"/>
          </a:xfrm>
          <a:prstGeom prst="rect">
            <a:avLst/>
          </a:prstGeom>
        </p:spPr>
      </p:pic>
      <p:sp>
        <p:nvSpPr>
          <p:cNvPr id="12" name="TextBox 11"/>
          <p:cNvSpPr txBox="1"/>
          <p:nvPr/>
        </p:nvSpPr>
        <p:spPr>
          <a:xfrm>
            <a:off x="7070946" y="4885922"/>
            <a:ext cx="1524776" cy="253916"/>
          </a:xfrm>
          <a:prstGeom prst="rect">
            <a:avLst/>
          </a:prstGeom>
          <a:noFill/>
        </p:spPr>
        <p:txBody>
          <a:bodyPr wrap="none" rtlCol="0">
            <a:spAutoFit/>
          </a:bodyPr>
          <a:lstStyle/>
          <a:p>
            <a:r>
              <a:rPr lang="en-US" sz="1050" dirty="0"/>
              <a:t>Source: 20</a:t>
            </a:r>
            <a:r>
              <a:rPr lang="en-US" sz="1050" baseline="30000" dirty="0"/>
              <a:t>th</a:t>
            </a:r>
            <a:r>
              <a:rPr lang="en-US" sz="1050" dirty="0"/>
              <a:t> Century Fox</a:t>
            </a:r>
          </a:p>
        </p:txBody>
      </p:sp>
      <p:sp>
        <p:nvSpPr>
          <p:cNvPr id="8" name="Slide Number Placeholder 7"/>
          <p:cNvSpPr>
            <a:spLocks noGrp="1"/>
          </p:cNvSpPr>
          <p:nvPr>
            <p:ph type="sldNum" sz="quarter" idx="12"/>
          </p:nvPr>
        </p:nvSpPr>
        <p:spPr/>
        <p:txBody>
          <a:bodyPr/>
          <a:lstStyle/>
          <a:p>
            <a:fld id="{283C63E4-F9BE-C24A-B4FF-309EB18BA564}" type="slidenum">
              <a:rPr lang="en-US" smtClean="0"/>
              <a:pPr/>
              <a:t>19</a:t>
            </a:fld>
            <a:endParaRPr lang="en-US"/>
          </a:p>
        </p:txBody>
      </p:sp>
      <p:sp>
        <p:nvSpPr>
          <p:cNvPr id="108" name="Title 1"/>
          <p:cNvSpPr txBox="1">
            <a:spLocks/>
          </p:cNvSpPr>
          <p:nvPr/>
        </p:nvSpPr>
        <p:spPr>
          <a:xfrm>
            <a:off x="236537" y="5316907"/>
            <a:ext cx="6798823" cy="64260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b="1" i="0" kern="1200">
                <a:solidFill>
                  <a:schemeClr val="tx2">
                    <a:lumMod val="60000"/>
                    <a:lumOff val="40000"/>
                  </a:schemeClr>
                </a:solidFill>
                <a:latin typeface="Calibri"/>
                <a:ea typeface="+mj-ea"/>
                <a:cs typeface="Calibri"/>
              </a:defRPr>
            </a:lvl1pPr>
          </a:lstStyle>
          <a:p>
            <a:pPr algn="l"/>
            <a:r>
              <a:rPr lang="en-US" sz="1200" b="0" dirty="0" smtClean="0">
                <a:solidFill>
                  <a:schemeClr val="tx1"/>
                </a:solidFill>
                <a:latin typeface="Microsoft YaHei" pitchFamily="34" charset="-122"/>
                <a:ea typeface="Microsoft YaHei" pitchFamily="34" charset="-122"/>
                <a:cs typeface="Arial" panose="020B0604020202020204" pitchFamily="34" charset="0"/>
              </a:rPr>
              <a:t>Terabytes 10</a:t>
            </a:r>
            <a:r>
              <a:rPr lang="en-US" sz="1200" b="0" baseline="30000" dirty="0" smtClean="0">
                <a:solidFill>
                  <a:schemeClr val="tx1"/>
                </a:solidFill>
                <a:latin typeface="Microsoft YaHei" pitchFamily="34" charset="-122"/>
                <a:ea typeface="Microsoft YaHei" pitchFamily="34" charset="-122"/>
                <a:cs typeface="Arial" panose="020B0604020202020204" pitchFamily="34" charset="0"/>
              </a:rPr>
              <a:t>12 </a:t>
            </a:r>
            <a:r>
              <a:rPr lang="en-US" sz="1200" b="0" dirty="0" smtClean="0">
                <a:solidFill>
                  <a:schemeClr val="tx1"/>
                </a:solidFill>
                <a:latin typeface="Microsoft YaHei" pitchFamily="34" charset="-122"/>
                <a:ea typeface="Microsoft YaHei" pitchFamily="34" charset="-122"/>
                <a:cs typeface="Arial" panose="020B0604020202020204" pitchFamily="34" charset="0"/>
              </a:rPr>
              <a:t>bytes</a:t>
            </a:r>
            <a:endParaRPr lang="en-US" sz="1200" b="0" dirty="0">
              <a:solidFill>
                <a:schemeClr val="tx1"/>
              </a:solidFill>
              <a:latin typeface="Microsoft YaHei" pitchFamily="34" charset="-122"/>
              <a:ea typeface="Microsoft YaHei" pitchFamily="34" charset="-122"/>
              <a:cs typeface="Arial" panose="020B0604020202020204" pitchFamily="34" charset="0"/>
            </a:endParaRPr>
          </a:p>
        </p:txBody>
      </p:sp>
    </p:spTree>
    <p:extLst>
      <p:ext uri="{BB962C8B-B14F-4D97-AF65-F5344CB8AC3E}">
        <p14:creationId xmlns:p14="http://schemas.microsoft.com/office/powerpoint/2010/main" val="1221079291"/>
      </p:ext>
    </p:extLst>
  </p:cSld>
  <p:clrMapOvr>
    <a:masterClrMapping/>
  </p:clrMapOvr>
  <p:transition spd="slow" advTm="10000">
    <p:pull dir="l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893" y="1014662"/>
            <a:ext cx="6856215" cy="588567"/>
          </a:xfrm>
        </p:spPr>
        <p:txBody>
          <a:bodyPr>
            <a:noAutofit/>
          </a:bodyPr>
          <a:lstStyle/>
          <a:p>
            <a:r>
              <a:rPr lang="en-US" sz="2800" dirty="0">
                <a:latin typeface="Microsoft YaHei" pitchFamily="34" charset="-122"/>
                <a:ea typeface="Microsoft YaHei" pitchFamily="34" charset="-122"/>
                <a:cs typeface="Arial" panose="020B0604020202020204" pitchFamily="34" charset="0"/>
              </a:rPr>
              <a:t>New User Experience: </a:t>
            </a:r>
            <a:br>
              <a:rPr lang="en-US" sz="2800" dirty="0">
                <a:latin typeface="Microsoft YaHei" pitchFamily="34" charset="-122"/>
                <a:ea typeface="Microsoft YaHei" pitchFamily="34" charset="-122"/>
                <a:cs typeface="Arial" panose="020B0604020202020204" pitchFamily="34" charset="0"/>
              </a:rPr>
            </a:br>
            <a:r>
              <a:rPr lang="en-US" sz="2800" dirty="0">
                <a:latin typeface="Microsoft YaHei" pitchFamily="34" charset="-122"/>
                <a:ea typeface="Microsoft YaHei" pitchFamily="34" charset="-122"/>
                <a:cs typeface="Arial" panose="020B0604020202020204" pitchFamily="34" charset="0"/>
              </a:rPr>
              <a:t>Senses, Throughput and Latency</a:t>
            </a:r>
          </a:p>
        </p:txBody>
      </p:sp>
      <p:sp>
        <p:nvSpPr>
          <p:cNvPr id="86" name="矩形 45"/>
          <p:cNvSpPr/>
          <p:nvPr/>
        </p:nvSpPr>
        <p:spPr>
          <a:xfrm>
            <a:off x="666577" y="2268334"/>
            <a:ext cx="3997045" cy="3179441"/>
          </a:xfrm>
          <a:prstGeom prst="rect">
            <a:avLst/>
          </a:prstGeom>
          <a:solidFill>
            <a:srgbClr val="FFFFFF">
              <a:lumMod val="9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defRPr/>
            </a:pPr>
            <a:endParaRPr kumimoji="1" lang="zh-CN" altLang="en-US" sz="900" kern="0" dirty="0" err="1">
              <a:solidFill>
                <a:srgbClr val="FFFFFF"/>
              </a:solidFill>
              <a:latin typeface="微软雅黑" panose="020B0503020204020204" pitchFamily="34" charset="-122"/>
              <a:ea typeface="微软雅黑" panose="020B0503020204020204" pitchFamily="34" charset="-122"/>
              <a:cs typeface="Arial" pitchFamily="34" charset="0"/>
            </a:endParaRPr>
          </a:p>
        </p:txBody>
      </p:sp>
      <p:graphicFrame>
        <p:nvGraphicFramePr>
          <p:cNvPr id="87" name="表格 47"/>
          <p:cNvGraphicFramePr>
            <a:graphicFrameLocks noGrp="1"/>
          </p:cNvGraphicFramePr>
          <p:nvPr>
            <p:extLst/>
          </p:nvPr>
        </p:nvGraphicFramePr>
        <p:xfrm>
          <a:off x="1309628" y="2734132"/>
          <a:ext cx="2963250" cy="1952128"/>
        </p:xfrm>
        <a:graphic>
          <a:graphicData uri="http://schemas.openxmlformats.org/drawingml/2006/table">
            <a:tbl>
              <a:tblPr firstRow="1" bandRow="1"/>
              <a:tblGrid>
                <a:gridCol w="566516">
                  <a:extLst>
                    <a:ext uri="{9D8B030D-6E8A-4147-A177-3AD203B41FA5}">
                      <a16:colId xmlns:a16="http://schemas.microsoft.com/office/drawing/2014/main" val="20000"/>
                    </a:ext>
                  </a:extLst>
                </a:gridCol>
                <a:gridCol w="566516">
                  <a:extLst>
                    <a:ext uri="{9D8B030D-6E8A-4147-A177-3AD203B41FA5}">
                      <a16:colId xmlns:a16="http://schemas.microsoft.com/office/drawing/2014/main" val="20001"/>
                    </a:ext>
                  </a:extLst>
                </a:gridCol>
                <a:gridCol w="566516">
                  <a:extLst>
                    <a:ext uri="{9D8B030D-6E8A-4147-A177-3AD203B41FA5}">
                      <a16:colId xmlns:a16="http://schemas.microsoft.com/office/drawing/2014/main" val="20002"/>
                    </a:ext>
                  </a:extLst>
                </a:gridCol>
                <a:gridCol w="566516">
                  <a:extLst>
                    <a:ext uri="{9D8B030D-6E8A-4147-A177-3AD203B41FA5}">
                      <a16:colId xmlns:a16="http://schemas.microsoft.com/office/drawing/2014/main" val="20003"/>
                    </a:ext>
                  </a:extLst>
                </a:gridCol>
                <a:gridCol w="697186">
                  <a:extLst>
                    <a:ext uri="{9D8B030D-6E8A-4147-A177-3AD203B41FA5}">
                      <a16:colId xmlns:a16="http://schemas.microsoft.com/office/drawing/2014/main" val="20004"/>
                    </a:ext>
                  </a:extLst>
                </a:gridCol>
              </a:tblGrid>
              <a:tr h="411088">
                <a:tc>
                  <a:txBody>
                    <a:bodyPr/>
                    <a:lstStyle>
                      <a:lvl1pPr marL="0" algn="l" defTabSz="457200" rtl="0" eaLnBrk="1" latinLnBrk="0" hangingPunct="1">
                        <a:defRPr sz="1800" b="1" kern="1200">
                          <a:solidFill>
                            <a:schemeClr val="lt1"/>
                          </a:solidFill>
                          <a:latin typeface="Verdana"/>
                        </a:defRPr>
                      </a:lvl1pPr>
                      <a:lvl2pPr marL="457200" algn="l" defTabSz="457200" rtl="0" eaLnBrk="1" latinLnBrk="0" hangingPunct="1">
                        <a:defRPr sz="1800" b="1" kern="1200">
                          <a:solidFill>
                            <a:schemeClr val="lt1"/>
                          </a:solidFill>
                          <a:latin typeface="Verdana"/>
                        </a:defRPr>
                      </a:lvl2pPr>
                      <a:lvl3pPr marL="914400" algn="l" defTabSz="457200" rtl="0" eaLnBrk="1" latinLnBrk="0" hangingPunct="1">
                        <a:defRPr sz="1800" b="1" kern="1200">
                          <a:solidFill>
                            <a:schemeClr val="lt1"/>
                          </a:solidFill>
                          <a:latin typeface="Verdana"/>
                        </a:defRPr>
                      </a:lvl3pPr>
                      <a:lvl4pPr marL="1371600" algn="l" defTabSz="457200" rtl="0" eaLnBrk="1" latinLnBrk="0" hangingPunct="1">
                        <a:defRPr sz="1800" b="1" kern="1200">
                          <a:solidFill>
                            <a:schemeClr val="lt1"/>
                          </a:solidFill>
                          <a:latin typeface="Verdana"/>
                        </a:defRPr>
                      </a:lvl4pPr>
                      <a:lvl5pPr marL="1828800" algn="l" defTabSz="457200" rtl="0" eaLnBrk="1" latinLnBrk="0" hangingPunct="1">
                        <a:defRPr sz="1800" b="1" kern="1200">
                          <a:solidFill>
                            <a:schemeClr val="lt1"/>
                          </a:solidFill>
                          <a:latin typeface="Verdana"/>
                        </a:defRPr>
                      </a:lvl5pPr>
                      <a:lvl6pPr marL="2286000" algn="l" defTabSz="457200" rtl="0" eaLnBrk="1" latinLnBrk="0" hangingPunct="1">
                        <a:defRPr sz="1800" b="1" kern="1200">
                          <a:solidFill>
                            <a:schemeClr val="lt1"/>
                          </a:solidFill>
                          <a:latin typeface="Verdana"/>
                        </a:defRPr>
                      </a:lvl6pPr>
                      <a:lvl7pPr marL="2743200" algn="l" defTabSz="457200" rtl="0" eaLnBrk="1" latinLnBrk="0" hangingPunct="1">
                        <a:defRPr sz="1800" b="1" kern="1200">
                          <a:solidFill>
                            <a:schemeClr val="lt1"/>
                          </a:solidFill>
                          <a:latin typeface="Verdana"/>
                        </a:defRPr>
                      </a:lvl7pPr>
                      <a:lvl8pPr marL="3200400" algn="l" defTabSz="457200" rtl="0" eaLnBrk="1" latinLnBrk="0" hangingPunct="1">
                        <a:defRPr sz="1800" b="1" kern="1200">
                          <a:solidFill>
                            <a:schemeClr val="lt1"/>
                          </a:solidFill>
                          <a:latin typeface="Verdana"/>
                        </a:defRPr>
                      </a:lvl8pPr>
                      <a:lvl9pPr marL="3657600" algn="l" defTabSz="457200" rtl="0" eaLnBrk="1" latinLnBrk="0" hangingPunct="1">
                        <a:defRPr sz="1800" b="1" kern="1200">
                          <a:solidFill>
                            <a:schemeClr val="lt1"/>
                          </a:solidFill>
                          <a:latin typeface="Verdana"/>
                        </a:defRPr>
                      </a:lvl9pPr>
                    </a:lstStyle>
                    <a:p>
                      <a:pPr algn="ctr"/>
                      <a:r>
                        <a:rPr kumimoji="1" lang="en-US" altLang="zh-CN" sz="700" b="0" kern="0" dirty="0">
                          <a:solidFill>
                            <a:schemeClr val="bg1"/>
                          </a:solidFill>
                          <a:latin typeface="Arial" panose="020B0604020202020204" pitchFamily="34" charset="0"/>
                          <a:ea typeface="+mn-ea"/>
                          <a:cs typeface="Arial" panose="020B0604020202020204" pitchFamily="34" charset="0"/>
                        </a:rPr>
                        <a:t>Completed image</a:t>
                      </a:r>
                      <a:endParaRPr lang="zh-CN" altLang="en-US" sz="700" dirty="0">
                        <a:solidFill>
                          <a:schemeClr val="bg1"/>
                        </a:solidFill>
                        <a:latin typeface="Arial" panose="020B0604020202020204" pitchFamily="34" charset="0"/>
                        <a:ea typeface="+mn-ea"/>
                        <a:cs typeface="Arial" panose="020B0604020202020204" pitchFamily="34" charset="0"/>
                      </a:endParaRPr>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BBB59">
                        <a:lumMod val="75000"/>
                      </a:srgbClr>
                    </a:solidFill>
                  </a:tcPr>
                </a:tc>
                <a:tc>
                  <a:txBody>
                    <a:bodyPr/>
                    <a:lstStyle>
                      <a:lvl1pPr marL="0" algn="l" defTabSz="457200" rtl="0" eaLnBrk="1" latinLnBrk="0" hangingPunct="1">
                        <a:defRPr sz="1800" b="1" kern="1200">
                          <a:solidFill>
                            <a:schemeClr val="lt1"/>
                          </a:solidFill>
                          <a:latin typeface="Verdana"/>
                        </a:defRPr>
                      </a:lvl1pPr>
                      <a:lvl2pPr marL="457200" algn="l" defTabSz="457200" rtl="0" eaLnBrk="1" latinLnBrk="0" hangingPunct="1">
                        <a:defRPr sz="1800" b="1" kern="1200">
                          <a:solidFill>
                            <a:schemeClr val="lt1"/>
                          </a:solidFill>
                          <a:latin typeface="Verdana"/>
                        </a:defRPr>
                      </a:lvl2pPr>
                      <a:lvl3pPr marL="914400" algn="l" defTabSz="457200" rtl="0" eaLnBrk="1" latinLnBrk="0" hangingPunct="1">
                        <a:defRPr sz="1800" b="1" kern="1200">
                          <a:solidFill>
                            <a:schemeClr val="lt1"/>
                          </a:solidFill>
                          <a:latin typeface="Verdana"/>
                        </a:defRPr>
                      </a:lvl3pPr>
                      <a:lvl4pPr marL="1371600" algn="l" defTabSz="457200" rtl="0" eaLnBrk="1" latinLnBrk="0" hangingPunct="1">
                        <a:defRPr sz="1800" b="1" kern="1200">
                          <a:solidFill>
                            <a:schemeClr val="lt1"/>
                          </a:solidFill>
                          <a:latin typeface="Verdana"/>
                        </a:defRPr>
                      </a:lvl4pPr>
                      <a:lvl5pPr marL="1828800" algn="l" defTabSz="457200" rtl="0" eaLnBrk="1" latinLnBrk="0" hangingPunct="1">
                        <a:defRPr sz="1800" b="1" kern="1200">
                          <a:solidFill>
                            <a:schemeClr val="lt1"/>
                          </a:solidFill>
                          <a:latin typeface="Verdana"/>
                        </a:defRPr>
                      </a:lvl5pPr>
                      <a:lvl6pPr marL="2286000" algn="l" defTabSz="457200" rtl="0" eaLnBrk="1" latinLnBrk="0" hangingPunct="1">
                        <a:defRPr sz="1800" b="1" kern="1200">
                          <a:solidFill>
                            <a:schemeClr val="lt1"/>
                          </a:solidFill>
                          <a:latin typeface="Verdana"/>
                        </a:defRPr>
                      </a:lvl6pPr>
                      <a:lvl7pPr marL="2743200" algn="l" defTabSz="457200" rtl="0" eaLnBrk="1" latinLnBrk="0" hangingPunct="1">
                        <a:defRPr sz="1800" b="1" kern="1200">
                          <a:solidFill>
                            <a:schemeClr val="lt1"/>
                          </a:solidFill>
                          <a:latin typeface="Verdana"/>
                        </a:defRPr>
                      </a:lvl7pPr>
                      <a:lvl8pPr marL="3200400" algn="l" defTabSz="457200" rtl="0" eaLnBrk="1" latinLnBrk="0" hangingPunct="1">
                        <a:defRPr sz="1800" b="1" kern="1200">
                          <a:solidFill>
                            <a:schemeClr val="lt1"/>
                          </a:solidFill>
                          <a:latin typeface="Verdana"/>
                        </a:defRPr>
                      </a:lvl8pPr>
                      <a:lvl9pPr marL="3657600" algn="l" defTabSz="457200" rtl="0" eaLnBrk="1" latinLnBrk="0" hangingPunct="1">
                        <a:defRPr sz="1800" b="1" kern="1200">
                          <a:solidFill>
                            <a:schemeClr val="lt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79646">
                        <a:lumMod val="60000"/>
                        <a:lumOff val="40000"/>
                      </a:srgbClr>
                    </a:solidFill>
                  </a:tcPr>
                </a:tc>
                <a:tc>
                  <a:txBody>
                    <a:bodyPr/>
                    <a:lstStyle>
                      <a:lvl1pPr marL="0" algn="l" defTabSz="457200" rtl="0" eaLnBrk="1" latinLnBrk="0" hangingPunct="1">
                        <a:defRPr sz="1800" b="1" kern="1200">
                          <a:solidFill>
                            <a:schemeClr val="lt1"/>
                          </a:solidFill>
                          <a:latin typeface="Verdana"/>
                        </a:defRPr>
                      </a:lvl1pPr>
                      <a:lvl2pPr marL="457200" algn="l" defTabSz="457200" rtl="0" eaLnBrk="1" latinLnBrk="0" hangingPunct="1">
                        <a:defRPr sz="1800" b="1" kern="1200">
                          <a:solidFill>
                            <a:schemeClr val="lt1"/>
                          </a:solidFill>
                          <a:latin typeface="Verdana"/>
                        </a:defRPr>
                      </a:lvl2pPr>
                      <a:lvl3pPr marL="914400" algn="l" defTabSz="457200" rtl="0" eaLnBrk="1" latinLnBrk="0" hangingPunct="1">
                        <a:defRPr sz="1800" b="1" kern="1200">
                          <a:solidFill>
                            <a:schemeClr val="lt1"/>
                          </a:solidFill>
                          <a:latin typeface="Verdana"/>
                        </a:defRPr>
                      </a:lvl3pPr>
                      <a:lvl4pPr marL="1371600" algn="l" defTabSz="457200" rtl="0" eaLnBrk="1" latinLnBrk="0" hangingPunct="1">
                        <a:defRPr sz="1800" b="1" kern="1200">
                          <a:solidFill>
                            <a:schemeClr val="lt1"/>
                          </a:solidFill>
                          <a:latin typeface="Verdana"/>
                        </a:defRPr>
                      </a:lvl4pPr>
                      <a:lvl5pPr marL="1828800" algn="l" defTabSz="457200" rtl="0" eaLnBrk="1" latinLnBrk="0" hangingPunct="1">
                        <a:defRPr sz="1800" b="1" kern="1200">
                          <a:solidFill>
                            <a:schemeClr val="lt1"/>
                          </a:solidFill>
                          <a:latin typeface="Verdana"/>
                        </a:defRPr>
                      </a:lvl5pPr>
                      <a:lvl6pPr marL="2286000" algn="l" defTabSz="457200" rtl="0" eaLnBrk="1" latinLnBrk="0" hangingPunct="1">
                        <a:defRPr sz="1800" b="1" kern="1200">
                          <a:solidFill>
                            <a:schemeClr val="lt1"/>
                          </a:solidFill>
                          <a:latin typeface="Verdana"/>
                        </a:defRPr>
                      </a:lvl6pPr>
                      <a:lvl7pPr marL="2743200" algn="l" defTabSz="457200" rtl="0" eaLnBrk="1" latinLnBrk="0" hangingPunct="1">
                        <a:defRPr sz="1800" b="1" kern="1200">
                          <a:solidFill>
                            <a:schemeClr val="lt1"/>
                          </a:solidFill>
                          <a:latin typeface="Verdana"/>
                        </a:defRPr>
                      </a:lvl7pPr>
                      <a:lvl8pPr marL="3200400" algn="l" defTabSz="457200" rtl="0" eaLnBrk="1" latinLnBrk="0" hangingPunct="1">
                        <a:defRPr sz="1800" b="1" kern="1200">
                          <a:solidFill>
                            <a:schemeClr val="lt1"/>
                          </a:solidFill>
                          <a:latin typeface="Verdana"/>
                        </a:defRPr>
                      </a:lvl8pPr>
                      <a:lvl9pPr marL="3657600" algn="l" defTabSz="457200" rtl="0" eaLnBrk="1" latinLnBrk="0" hangingPunct="1">
                        <a:defRPr sz="1800" b="1" kern="1200">
                          <a:solidFill>
                            <a:schemeClr val="lt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4BACC6">
                        <a:lumMod val="60000"/>
                        <a:lumOff val="40000"/>
                      </a:srgbClr>
                    </a:solidFill>
                  </a:tcPr>
                </a:tc>
                <a:tc>
                  <a:txBody>
                    <a:bodyPr/>
                    <a:lstStyle>
                      <a:lvl1pPr marL="0" algn="l" defTabSz="457200" rtl="0" eaLnBrk="1" latinLnBrk="0" hangingPunct="1">
                        <a:defRPr sz="1800" b="1" kern="1200">
                          <a:solidFill>
                            <a:schemeClr val="lt1"/>
                          </a:solidFill>
                          <a:latin typeface="Verdana"/>
                        </a:defRPr>
                      </a:lvl1pPr>
                      <a:lvl2pPr marL="457200" algn="l" defTabSz="457200" rtl="0" eaLnBrk="1" latinLnBrk="0" hangingPunct="1">
                        <a:defRPr sz="1800" b="1" kern="1200">
                          <a:solidFill>
                            <a:schemeClr val="lt1"/>
                          </a:solidFill>
                          <a:latin typeface="Verdana"/>
                        </a:defRPr>
                      </a:lvl2pPr>
                      <a:lvl3pPr marL="914400" algn="l" defTabSz="457200" rtl="0" eaLnBrk="1" latinLnBrk="0" hangingPunct="1">
                        <a:defRPr sz="1800" b="1" kern="1200">
                          <a:solidFill>
                            <a:schemeClr val="lt1"/>
                          </a:solidFill>
                          <a:latin typeface="Verdana"/>
                        </a:defRPr>
                      </a:lvl3pPr>
                      <a:lvl4pPr marL="1371600" algn="l" defTabSz="457200" rtl="0" eaLnBrk="1" latinLnBrk="0" hangingPunct="1">
                        <a:defRPr sz="1800" b="1" kern="1200">
                          <a:solidFill>
                            <a:schemeClr val="lt1"/>
                          </a:solidFill>
                          <a:latin typeface="Verdana"/>
                        </a:defRPr>
                      </a:lvl4pPr>
                      <a:lvl5pPr marL="1828800" algn="l" defTabSz="457200" rtl="0" eaLnBrk="1" latinLnBrk="0" hangingPunct="1">
                        <a:defRPr sz="1800" b="1" kern="1200">
                          <a:solidFill>
                            <a:schemeClr val="lt1"/>
                          </a:solidFill>
                          <a:latin typeface="Verdana"/>
                        </a:defRPr>
                      </a:lvl5pPr>
                      <a:lvl6pPr marL="2286000" algn="l" defTabSz="457200" rtl="0" eaLnBrk="1" latinLnBrk="0" hangingPunct="1">
                        <a:defRPr sz="1800" b="1" kern="1200">
                          <a:solidFill>
                            <a:schemeClr val="lt1"/>
                          </a:solidFill>
                          <a:latin typeface="Verdana"/>
                        </a:defRPr>
                      </a:lvl6pPr>
                      <a:lvl7pPr marL="2743200" algn="l" defTabSz="457200" rtl="0" eaLnBrk="1" latinLnBrk="0" hangingPunct="1">
                        <a:defRPr sz="1800" b="1" kern="1200">
                          <a:solidFill>
                            <a:schemeClr val="lt1"/>
                          </a:solidFill>
                          <a:latin typeface="Verdana"/>
                        </a:defRPr>
                      </a:lvl7pPr>
                      <a:lvl8pPr marL="3200400" algn="l" defTabSz="457200" rtl="0" eaLnBrk="1" latinLnBrk="0" hangingPunct="1">
                        <a:defRPr sz="1800" b="1" kern="1200">
                          <a:solidFill>
                            <a:schemeClr val="lt1"/>
                          </a:solidFill>
                          <a:latin typeface="Verdana"/>
                        </a:defRPr>
                      </a:lvl8pPr>
                      <a:lvl9pPr marL="3657600" algn="l" defTabSz="457200" rtl="0" eaLnBrk="1" latinLnBrk="0" hangingPunct="1">
                        <a:defRPr sz="1800" b="1" kern="1200">
                          <a:solidFill>
                            <a:schemeClr val="lt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EEECE1">
                        <a:lumMod val="75000"/>
                      </a:srgbClr>
                    </a:solidFill>
                  </a:tcPr>
                </a:tc>
                <a:tc>
                  <a:txBody>
                    <a:bodyPr/>
                    <a:lstStyle>
                      <a:lvl1pPr marL="0" algn="l" defTabSz="457200" rtl="0" eaLnBrk="1" latinLnBrk="0" hangingPunct="1">
                        <a:defRPr sz="1800" b="1" kern="1200">
                          <a:solidFill>
                            <a:schemeClr val="lt1"/>
                          </a:solidFill>
                          <a:latin typeface="Verdana"/>
                        </a:defRPr>
                      </a:lvl1pPr>
                      <a:lvl2pPr marL="457200" algn="l" defTabSz="457200" rtl="0" eaLnBrk="1" latinLnBrk="0" hangingPunct="1">
                        <a:defRPr sz="1800" b="1" kern="1200">
                          <a:solidFill>
                            <a:schemeClr val="lt1"/>
                          </a:solidFill>
                          <a:latin typeface="Verdana"/>
                        </a:defRPr>
                      </a:lvl2pPr>
                      <a:lvl3pPr marL="914400" algn="l" defTabSz="457200" rtl="0" eaLnBrk="1" latinLnBrk="0" hangingPunct="1">
                        <a:defRPr sz="1800" b="1" kern="1200">
                          <a:solidFill>
                            <a:schemeClr val="lt1"/>
                          </a:solidFill>
                          <a:latin typeface="Verdana"/>
                        </a:defRPr>
                      </a:lvl3pPr>
                      <a:lvl4pPr marL="1371600" algn="l" defTabSz="457200" rtl="0" eaLnBrk="1" latinLnBrk="0" hangingPunct="1">
                        <a:defRPr sz="1800" b="1" kern="1200">
                          <a:solidFill>
                            <a:schemeClr val="lt1"/>
                          </a:solidFill>
                          <a:latin typeface="Verdana"/>
                        </a:defRPr>
                      </a:lvl4pPr>
                      <a:lvl5pPr marL="1828800" algn="l" defTabSz="457200" rtl="0" eaLnBrk="1" latinLnBrk="0" hangingPunct="1">
                        <a:defRPr sz="1800" b="1" kern="1200">
                          <a:solidFill>
                            <a:schemeClr val="lt1"/>
                          </a:solidFill>
                          <a:latin typeface="Verdana"/>
                        </a:defRPr>
                      </a:lvl5pPr>
                      <a:lvl6pPr marL="2286000" algn="l" defTabSz="457200" rtl="0" eaLnBrk="1" latinLnBrk="0" hangingPunct="1">
                        <a:defRPr sz="1800" b="1" kern="1200">
                          <a:solidFill>
                            <a:schemeClr val="lt1"/>
                          </a:solidFill>
                          <a:latin typeface="Verdana"/>
                        </a:defRPr>
                      </a:lvl6pPr>
                      <a:lvl7pPr marL="2743200" algn="l" defTabSz="457200" rtl="0" eaLnBrk="1" latinLnBrk="0" hangingPunct="1">
                        <a:defRPr sz="1800" b="1" kern="1200">
                          <a:solidFill>
                            <a:schemeClr val="lt1"/>
                          </a:solidFill>
                          <a:latin typeface="Verdana"/>
                        </a:defRPr>
                      </a:lvl7pPr>
                      <a:lvl8pPr marL="3200400" algn="l" defTabSz="457200" rtl="0" eaLnBrk="1" latinLnBrk="0" hangingPunct="1">
                        <a:defRPr sz="1800" b="1" kern="1200">
                          <a:solidFill>
                            <a:schemeClr val="lt1"/>
                          </a:solidFill>
                          <a:latin typeface="Verdana"/>
                        </a:defRPr>
                      </a:lvl8pPr>
                      <a:lvl9pPr marL="3657600" algn="l" defTabSz="457200" rtl="0" eaLnBrk="1" latinLnBrk="0" hangingPunct="1">
                        <a:defRPr sz="1800" b="1" kern="1200">
                          <a:solidFill>
                            <a:schemeClr val="lt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8064A2">
                        <a:lumMod val="60000"/>
                        <a:lumOff val="40000"/>
                      </a:srgbClr>
                    </a:solidFill>
                  </a:tcPr>
                </a:tc>
                <a:extLst>
                  <a:ext uri="{0D108BD9-81ED-4DB2-BD59-A6C34878D82A}">
                    <a16:rowId xmlns:a16="http://schemas.microsoft.com/office/drawing/2014/main" val="10000"/>
                  </a:ext>
                </a:extLst>
              </a:tr>
              <a:tr h="308208">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pPr algn="ctr"/>
                      <a:r>
                        <a:rPr kumimoji="1" lang="en-US" altLang="zh-CN" sz="700" b="0" kern="0" dirty="0">
                          <a:solidFill>
                            <a:schemeClr val="bg1"/>
                          </a:solidFill>
                          <a:latin typeface="Arial" panose="020B0604020202020204" pitchFamily="34" charset="0"/>
                          <a:ea typeface="+mn-ea"/>
                          <a:cs typeface="Arial" panose="020B0604020202020204" pitchFamily="34" charset="0"/>
                        </a:rPr>
                        <a:t>Visual trick</a:t>
                      </a:r>
                      <a:endParaRPr lang="zh-CN" altLang="en-US" sz="700" dirty="0">
                        <a:solidFill>
                          <a:schemeClr val="bg1"/>
                        </a:solidFill>
                        <a:latin typeface="Arial" panose="020B0604020202020204" pitchFamily="34" charset="0"/>
                        <a:cs typeface="Arial" panose="020B0604020202020204" pitchFamily="34" charset="0"/>
                      </a:endParaRPr>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BBB59">
                        <a:lumMod val="75000"/>
                      </a:srgbClr>
                    </a:solid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79646">
                        <a:lumMod val="60000"/>
                        <a:lumOff val="40000"/>
                      </a:srgbClr>
                    </a:solid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4BACC6">
                        <a:lumMod val="60000"/>
                        <a:lumOff val="40000"/>
                      </a:srgbClr>
                    </a:solid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08208">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BBB59">
                        <a:lumMod val="75000"/>
                      </a:srgbClr>
                    </a:solid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79646">
                        <a:lumMod val="60000"/>
                        <a:lumOff val="40000"/>
                      </a:srgbClr>
                    </a:solid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08208">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79646">
                        <a:lumMod val="60000"/>
                        <a:lumOff val="40000"/>
                      </a:srgbClr>
                    </a:solid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08208">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BBB59">
                        <a:lumMod val="75000"/>
                      </a:srgbClr>
                    </a:solid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08208">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BBB59">
                        <a:lumMod val="75000"/>
                      </a:srgbClr>
                    </a:solid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457200" rtl="0" eaLnBrk="1" latinLnBrk="0" hangingPunct="1">
                        <a:defRPr sz="1800" kern="1200">
                          <a:solidFill>
                            <a:schemeClr val="dk1"/>
                          </a:solidFill>
                          <a:latin typeface="Verdana"/>
                        </a:defRPr>
                      </a:lvl1pPr>
                      <a:lvl2pPr marL="457200" algn="l" defTabSz="457200" rtl="0" eaLnBrk="1" latinLnBrk="0" hangingPunct="1">
                        <a:defRPr sz="1800" kern="1200">
                          <a:solidFill>
                            <a:schemeClr val="dk1"/>
                          </a:solidFill>
                          <a:latin typeface="Verdana"/>
                        </a:defRPr>
                      </a:lvl2pPr>
                      <a:lvl3pPr marL="914400" algn="l" defTabSz="457200" rtl="0" eaLnBrk="1" latinLnBrk="0" hangingPunct="1">
                        <a:defRPr sz="1800" kern="1200">
                          <a:solidFill>
                            <a:schemeClr val="dk1"/>
                          </a:solidFill>
                          <a:latin typeface="Verdana"/>
                        </a:defRPr>
                      </a:lvl3pPr>
                      <a:lvl4pPr marL="1371600" algn="l" defTabSz="457200" rtl="0" eaLnBrk="1" latinLnBrk="0" hangingPunct="1">
                        <a:defRPr sz="1800" kern="1200">
                          <a:solidFill>
                            <a:schemeClr val="dk1"/>
                          </a:solidFill>
                          <a:latin typeface="Verdana"/>
                        </a:defRPr>
                      </a:lvl4pPr>
                      <a:lvl5pPr marL="1828800" algn="l" defTabSz="457200" rtl="0" eaLnBrk="1" latinLnBrk="0" hangingPunct="1">
                        <a:defRPr sz="1800" kern="1200">
                          <a:solidFill>
                            <a:schemeClr val="dk1"/>
                          </a:solidFill>
                          <a:latin typeface="Verdana"/>
                        </a:defRPr>
                      </a:lvl5pPr>
                      <a:lvl6pPr marL="2286000" algn="l" defTabSz="457200" rtl="0" eaLnBrk="1" latinLnBrk="0" hangingPunct="1">
                        <a:defRPr sz="1800" kern="1200">
                          <a:solidFill>
                            <a:schemeClr val="dk1"/>
                          </a:solidFill>
                          <a:latin typeface="Verdana"/>
                        </a:defRPr>
                      </a:lvl6pPr>
                      <a:lvl7pPr marL="2743200" algn="l" defTabSz="457200" rtl="0" eaLnBrk="1" latinLnBrk="0" hangingPunct="1">
                        <a:defRPr sz="1800" kern="1200">
                          <a:solidFill>
                            <a:schemeClr val="dk1"/>
                          </a:solidFill>
                          <a:latin typeface="Verdana"/>
                        </a:defRPr>
                      </a:lvl7pPr>
                      <a:lvl8pPr marL="3200400" algn="l" defTabSz="457200" rtl="0" eaLnBrk="1" latinLnBrk="0" hangingPunct="1">
                        <a:defRPr sz="1800" kern="1200">
                          <a:solidFill>
                            <a:schemeClr val="dk1"/>
                          </a:solidFill>
                          <a:latin typeface="Verdana"/>
                        </a:defRPr>
                      </a:lvl8pPr>
                      <a:lvl9pPr marL="3657600" algn="l" defTabSz="457200" rtl="0" eaLnBrk="1" latinLnBrk="0" hangingPunct="1">
                        <a:defRPr sz="1800" kern="1200">
                          <a:solidFill>
                            <a:schemeClr val="dk1"/>
                          </a:solidFill>
                          <a:latin typeface="Verdana"/>
                        </a:defRPr>
                      </a:lvl9pPr>
                    </a:lstStyle>
                    <a:p>
                      <a:endParaRPr lang="zh-CN" altLang="en-US" sz="1300" dirty="0"/>
                    </a:p>
                  </a:txBody>
                  <a:tcPr marL="68562" marR="68562" marT="34281" marB="34281">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pic>
        <p:nvPicPr>
          <p:cNvPr id="88" name="图片 5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7600" y="4774926"/>
            <a:ext cx="266883" cy="266883"/>
          </a:xfrm>
          <a:prstGeom prst="rect">
            <a:avLst/>
          </a:prstGeom>
        </p:spPr>
      </p:pic>
      <p:pic>
        <p:nvPicPr>
          <p:cNvPr id="89" name="图片 5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64024" y="4711071"/>
            <a:ext cx="385319" cy="385319"/>
          </a:xfrm>
          <a:prstGeom prst="rect">
            <a:avLst/>
          </a:prstGeom>
        </p:spPr>
      </p:pic>
      <p:pic>
        <p:nvPicPr>
          <p:cNvPr id="95" name="图片 5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60712" y="4750725"/>
            <a:ext cx="332459" cy="332459"/>
          </a:xfrm>
          <a:prstGeom prst="rect">
            <a:avLst/>
          </a:prstGeom>
        </p:spPr>
      </p:pic>
      <p:pic>
        <p:nvPicPr>
          <p:cNvPr id="100" name="图片 5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94865" y="4767451"/>
            <a:ext cx="295997" cy="295997"/>
          </a:xfrm>
          <a:prstGeom prst="rect">
            <a:avLst/>
          </a:prstGeom>
        </p:spPr>
      </p:pic>
      <p:pic>
        <p:nvPicPr>
          <p:cNvPr id="101" name="图片 5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85122" y="4769307"/>
            <a:ext cx="301619" cy="301619"/>
          </a:xfrm>
          <a:prstGeom prst="rect">
            <a:avLst/>
          </a:prstGeom>
        </p:spPr>
      </p:pic>
      <p:sp>
        <p:nvSpPr>
          <p:cNvPr id="102" name="矩形 80"/>
          <p:cNvSpPr/>
          <p:nvPr/>
        </p:nvSpPr>
        <p:spPr>
          <a:xfrm>
            <a:off x="1432394" y="5030044"/>
            <a:ext cx="616813" cy="258532"/>
          </a:xfrm>
          <a:prstGeom prst="rect">
            <a:avLst/>
          </a:prstGeom>
        </p:spPr>
        <p:txBody>
          <a:bodyPr wrap="square">
            <a:spAutoFit/>
          </a:bodyPr>
          <a:lstStyle/>
          <a:p>
            <a:pPr defTabSz="914339">
              <a:lnSpc>
                <a:spcPct val="120000"/>
              </a:lnSpc>
              <a:buClr>
                <a:prstClr val="white"/>
              </a:buClr>
              <a:defRPr/>
            </a:pPr>
            <a:r>
              <a:rPr kumimoji="1" lang="en-US" altLang="zh-CN" sz="900" dirty="0">
                <a:solidFill>
                  <a:prstClr val="black"/>
                </a:solidFill>
                <a:latin typeface="Arial"/>
                <a:ea typeface="微软雅黑" pitchFamily="34" charset="-122"/>
                <a:cs typeface="Arial"/>
              </a:rPr>
              <a:t>Vision</a:t>
            </a:r>
            <a:endParaRPr kumimoji="1" lang="zh-CN" altLang="en-US" sz="900" dirty="0">
              <a:solidFill>
                <a:prstClr val="black"/>
              </a:solidFill>
              <a:latin typeface="Arial"/>
              <a:ea typeface="微软雅黑" pitchFamily="34" charset="-122"/>
              <a:cs typeface="Arial"/>
            </a:endParaRPr>
          </a:p>
        </p:txBody>
      </p:sp>
      <p:sp>
        <p:nvSpPr>
          <p:cNvPr id="103" name="矩形 80"/>
          <p:cNvSpPr/>
          <p:nvPr/>
        </p:nvSpPr>
        <p:spPr>
          <a:xfrm>
            <a:off x="1887303" y="5030044"/>
            <a:ext cx="717045" cy="258532"/>
          </a:xfrm>
          <a:prstGeom prst="rect">
            <a:avLst/>
          </a:prstGeom>
        </p:spPr>
        <p:txBody>
          <a:bodyPr wrap="square">
            <a:spAutoFit/>
          </a:bodyPr>
          <a:lstStyle/>
          <a:p>
            <a:pPr defTabSz="914339">
              <a:lnSpc>
                <a:spcPct val="120000"/>
              </a:lnSpc>
              <a:buClr>
                <a:prstClr val="white"/>
              </a:buClr>
              <a:defRPr/>
            </a:pPr>
            <a:r>
              <a:rPr kumimoji="1" lang="en-US" altLang="zh-CN" sz="900" dirty="0">
                <a:solidFill>
                  <a:prstClr val="black"/>
                </a:solidFill>
                <a:latin typeface="Arial"/>
                <a:ea typeface="微软雅黑" pitchFamily="34" charset="-122"/>
                <a:cs typeface="Arial"/>
              </a:rPr>
              <a:t>Hearing</a:t>
            </a:r>
            <a:endParaRPr kumimoji="1" lang="zh-CN" altLang="en-US" sz="900" dirty="0">
              <a:solidFill>
                <a:prstClr val="black"/>
              </a:solidFill>
              <a:latin typeface="Arial"/>
              <a:ea typeface="微软雅黑" pitchFamily="34" charset="-122"/>
              <a:cs typeface="Arial"/>
            </a:endParaRPr>
          </a:p>
        </p:txBody>
      </p:sp>
      <p:sp>
        <p:nvSpPr>
          <p:cNvPr id="104" name="矩形 80"/>
          <p:cNvSpPr/>
          <p:nvPr/>
        </p:nvSpPr>
        <p:spPr>
          <a:xfrm>
            <a:off x="3490395" y="5021312"/>
            <a:ext cx="560739" cy="258532"/>
          </a:xfrm>
          <a:prstGeom prst="rect">
            <a:avLst/>
          </a:prstGeom>
        </p:spPr>
        <p:txBody>
          <a:bodyPr wrap="square">
            <a:spAutoFit/>
          </a:bodyPr>
          <a:lstStyle/>
          <a:p>
            <a:pPr defTabSz="914339">
              <a:lnSpc>
                <a:spcPct val="120000"/>
              </a:lnSpc>
              <a:buClr>
                <a:prstClr val="white"/>
              </a:buClr>
              <a:defRPr/>
            </a:pPr>
            <a:r>
              <a:rPr kumimoji="1" lang="en-US" altLang="zh-CN" sz="900" dirty="0">
                <a:solidFill>
                  <a:prstClr val="black"/>
                </a:solidFill>
                <a:latin typeface="Arial"/>
                <a:ea typeface="微软雅黑" pitchFamily="34" charset="-122"/>
                <a:cs typeface="Arial"/>
              </a:rPr>
              <a:t>Smell</a:t>
            </a:r>
            <a:endParaRPr kumimoji="1" lang="zh-CN" altLang="en-US" sz="900" dirty="0">
              <a:solidFill>
                <a:prstClr val="black"/>
              </a:solidFill>
              <a:latin typeface="Arial"/>
              <a:ea typeface="微软雅黑" pitchFamily="34" charset="-122"/>
              <a:cs typeface="Arial"/>
            </a:endParaRPr>
          </a:p>
        </p:txBody>
      </p:sp>
      <p:sp>
        <p:nvSpPr>
          <p:cNvPr id="109" name="矩形 80"/>
          <p:cNvSpPr/>
          <p:nvPr/>
        </p:nvSpPr>
        <p:spPr>
          <a:xfrm>
            <a:off x="3002391" y="5036351"/>
            <a:ext cx="560739" cy="258532"/>
          </a:xfrm>
          <a:prstGeom prst="rect">
            <a:avLst/>
          </a:prstGeom>
        </p:spPr>
        <p:txBody>
          <a:bodyPr wrap="square">
            <a:spAutoFit/>
          </a:bodyPr>
          <a:lstStyle/>
          <a:p>
            <a:pPr defTabSz="914339">
              <a:lnSpc>
                <a:spcPct val="120000"/>
              </a:lnSpc>
              <a:buClr>
                <a:prstClr val="white"/>
              </a:buClr>
              <a:defRPr/>
            </a:pPr>
            <a:r>
              <a:rPr kumimoji="1" lang="en-US" altLang="zh-CN" sz="900" dirty="0">
                <a:solidFill>
                  <a:prstClr val="black"/>
                </a:solidFill>
                <a:latin typeface="Arial"/>
                <a:ea typeface="微软雅黑" pitchFamily="34" charset="-122"/>
                <a:cs typeface="Arial"/>
              </a:rPr>
              <a:t>Taste</a:t>
            </a:r>
            <a:endParaRPr kumimoji="1" lang="zh-CN" altLang="en-US" sz="900" dirty="0">
              <a:solidFill>
                <a:prstClr val="black"/>
              </a:solidFill>
              <a:latin typeface="Arial"/>
              <a:ea typeface="微软雅黑" pitchFamily="34" charset="-122"/>
              <a:cs typeface="Arial"/>
            </a:endParaRPr>
          </a:p>
        </p:txBody>
      </p:sp>
      <p:sp>
        <p:nvSpPr>
          <p:cNvPr id="110" name="矩形 80"/>
          <p:cNvSpPr/>
          <p:nvPr/>
        </p:nvSpPr>
        <p:spPr>
          <a:xfrm>
            <a:off x="2463236" y="5036351"/>
            <a:ext cx="611946" cy="258532"/>
          </a:xfrm>
          <a:prstGeom prst="rect">
            <a:avLst/>
          </a:prstGeom>
        </p:spPr>
        <p:txBody>
          <a:bodyPr wrap="square">
            <a:spAutoFit/>
          </a:bodyPr>
          <a:lstStyle/>
          <a:p>
            <a:pPr defTabSz="914339">
              <a:lnSpc>
                <a:spcPct val="120000"/>
              </a:lnSpc>
              <a:buClr>
                <a:prstClr val="white"/>
              </a:buClr>
              <a:defRPr/>
            </a:pPr>
            <a:r>
              <a:rPr kumimoji="1" lang="en-US" altLang="zh-CN" sz="900" dirty="0">
                <a:solidFill>
                  <a:prstClr val="black"/>
                </a:solidFill>
                <a:latin typeface="Arial"/>
                <a:ea typeface="微软雅黑" pitchFamily="34" charset="-122"/>
                <a:cs typeface="Arial"/>
              </a:rPr>
              <a:t>Touch</a:t>
            </a:r>
            <a:endParaRPr kumimoji="1" lang="zh-CN" altLang="en-US" sz="900" dirty="0">
              <a:solidFill>
                <a:prstClr val="black"/>
              </a:solidFill>
              <a:latin typeface="Arial"/>
              <a:ea typeface="微软雅黑" pitchFamily="34" charset="-122"/>
              <a:cs typeface="Arial"/>
            </a:endParaRPr>
          </a:p>
        </p:txBody>
      </p:sp>
      <p:sp>
        <p:nvSpPr>
          <p:cNvPr id="111" name="Text Box 90"/>
          <p:cNvSpPr txBox="1">
            <a:spLocks noChangeArrowheads="1"/>
          </p:cNvSpPr>
          <p:nvPr/>
        </p:nvSpPr>
        <p:spPr bwMode="gray">
          <a:xfrm>
            <a:off x="750259" y="4469975"/>
            <a:ext cx="437882" cy="230832"/>
          </a:xfrm>
          <a:prstGeom prst="rect">
            <a:avLst/>
          </a:prstGeom>
          <a:noFill/>
          <a:ln w="9525" algn="ctr">
            <a:noFill/>
            <a:miter lim="800000"/>
            <a:headEnd/>
            <a:tailEnd/>
          </a:ln>
        </p:spPr>
        <p:txBody>
          <a:bodyPr wrap="square">
            <a:spAutoFit/>
          </a:bodyPr>
          <a:lstStyle/>
          <a:p>
            <a:pPr algn="ctr" defTabSz="914065"/>
            <a:r>
              <a:rPr lang="en-US" altLang="zh-CN" sz="900" dirty="0">
                <a:solidFill>
                  <a:srgbClr val="000000"/>
                </a:solidFill>
                <a:latin typeface="Arial"/>
                <a:ea typeface="微软雅黑"/>
              </a:rPr>
              <a:t>Text</a:t>
            </a:r>
          </a:p>
        </p:txBody>
      </p:sp>
      <p:sp>
        <p:nvSpPr>
          <p:cNvPr id="113" name="Text Box 90"/>
          <p:cNvSpPr txBox="1">
            <a:spLocks noChangeArrowheads="1"/>
          </p:cNvSpPr>
          <p:nvPr/>
        </p:nvSpPr>
        <p:spPr bwMode="gray">
          <a:xfrm>
            <a:off x="792171" y="4155593"/>
            <a:ext cx="505298" cy="230832"/>
          </a:xfrm>
          <a:prstGeom prst="rect">
            <a:avLst/>
          </a:prstGeom>
          <a:noFill/>
          <a:ln w="9525" algn="ctr">
            <a:noFill/>
            <a:miter lim="800000"/>
            <a:headEnd/>
            <a:tailEnd/>
          </a:ln>
        </p:spPr>
        <p:txBody>
          <a:bodyPr wrap="square">
            <a:spAutoFit/>
          </a:bodyPr>
          <a:lstStyle/>
          <a:p>
            <a:pPr algn="ctr" defTabSz="914065"/>
            <a:r>
              <a:rPr lang="en-US" altLang="zh-CN" sz="900" dirty="0">
                <a:solidFill>
                  <a:srgbClr val="000000"/>
                </a:solidFill>
                <a:latin typeface="Arial"/>
                <a:ea typeface="微软雅黑"/>
              </a:rPr>
              <a:t>Image</a:t>
            </a:r>
          </a:p>
        </p:txBody>
      </p:sp>
      <p:sp>
        <p:nvSpPr>
          <p:cNvPr id="114" name="Text Box 90"/>
          <p:cNvSpPr txBox="1">
            <a:spLocks noChangeArrowheads="1"/>
          </p:cNvSpPr>
          <p:nvPr/>
        </p:nvSpPr>
        <p:spPr bwMode="gray">
          <a:xfrm>
            <a:off x="799697" y="3833468"/>
            <a:ext cx="469070" cy="230832"/>
          </a:xfrm>
          <a:prstGeom prst="rect">
            <a:avLst/>
          </a:prstGeom>
          <a:noFill/>
          <a:ln w="9525" algn="ctr">
            <a:noFill/>
            <a:miter lim="800000"/>
            <a:headEnd/>
            <a:tailEnd/>
          </a:ln>
        </p:spPr>
        <p:txBody>
          <a:bodyPr wrap="square">
            <a:spAutoFit/>
          </a:bodyPr>
          <a:lstStyle/>
          <a:p>
            <a:pPr algn="ctr" defTabSz="914065"/>
            <a:r>
              <a:rPr lang="en-US" altLang="zh-CN" sz="900" dirty="0">
                <a:solidFill>
                  <a:srgbClr val="000000"/>
                </a:solidFill>
                <a:latin typeface="Arial"/>
                <a:ea typeface="微软雅黑"/>
              </a:rPr>
              <a:t>Voice</a:t>
            </a:r>
          </a:p>
        </p:txBody>
      </p:sp>
      <p:sp>
        <p:nvSpPr>
          <p:cNvPr id="120" name="Text Box 90"/>
          <p:cNvSpPr txBox="1">
            <a:spLocks noChangeArrowheads="1"/>
          </p:cNvSpPr>
          <p:nvPr/>
        </p:nvSpPr>
        <p:spPr bwMode="gray">
          <a:xfrm>
            <a:off x="767821" y="3540294"/>
            <a:ext cx="483757" cy="230832"/>
          </a:xfrm>
          <a:prstGeom prst="rect">
            <a:avLst/>
          </a:prstGeom>
          <a:noFill/>
          <a:ln w="9525" algn="ctr">
            <a:noFill/>
            <a:miter lim="800000"/>
            <a:headEnd/>
            <a:tailEnd/>
          </a:ln>
        </p:spPr>
        <p:txBody>
          <a:bodyPr wrap="square">
            <a:spAutoFit/>
          </a:bodyPr>
          <a:lstStyle/>
          <a:p>
            <a:pPr algn="ctr" defTabSz="914065"/>
            <a:r>
              <a:rPr lang="en-US" altLang="zh-CN" sz="900" dirty="0">
                <a:solidFill>
                  <a:srgbClr val="000000"/>
                </a:solidFill>
                <a:latin typeface="Arial"/>
                <a:ea typeface="微软雅黑"/>
              </a:rPr>
              <a:t>Video</a:t>
            </a:r>
          </a:p>
        </p:txBody>
      </p:sp>
      <p:sp>
        <p:nvSpPr>
          <p:cNvPr id="121" name="Text Box 90"/>
          <p:cNvSpPr txBox="1">
            <a:spLocks noChangeArrowheads="1"/>
          </p:cNvSpPr>
          <p:nvPr/>
        </p:nvSpPr>
        <p:spPr bwMode="gray">
          <a:xfrm>
            <a:off x="740852" y="3246950"/>
            <a:ext cx="532355" cy="230832"/>
          </a:xfrm>
          <a:prstGeom prst="rect">
            <a:avLst/>
          </a:prstGeom>
          <a:noFill/>
          <a:ln w="9525" algn="ctr">
            <a:noFill/>
            <a:miter lim="800000"/>
            <a:headEnd/>
            <a:tailEnd/>
          </a:ln>
        </p:spPr>
        <p:txBody>
          <a:bodyPr wrap="square">
            <a:spAutoFit/>
          </a:bodyPr>
          <a:lstStyle/>
          <a:p>
            <a:pPr algn="ctr" defTabSz="914065"/>
            <a:r>
              <a:rPr lang="en-US" altLang="zh-CN" sz="900" dirty="0">
                <a:solidFill>
                  <a:srgbClr val="000000"/>
                </a:solidFill>
                <a:latin typeface="Arial"/>
                <a:ea typeface="微软雅黑"/>
              </a:rPr>
              <a:t>VR/AR</a:t>
            </a:r>
          </a:p>
        </p:txBody>
      </p:sp>
      <p:sp>
        <p:nvSpPr>
          <p:cNvPr id="122" name="Text Box 90"/>
          <p:cNvSpPr txBox="1">
            <a:spLocks noChangeArrowheads="1"/>
          </p:cNvSpPr>
          <p:nvPr/>
        </p:nvSpPr>
        <p:spPr bwMode="gray">
          <a:xfrm>
            <a:off x="644035" y="2929739"/>
            <a:ext cx="725610" cy="230832"/>
          </a:xfrm>
          <a:prstGeom prst="rect">
            <a:avLst/>
          </a:prstGeom>
          <a:noFill/>
          <a:ln w="9525" algn="ctr">
            <a:noFill/>
            <a:miter lim="800000"/>
            <a:headEnd/>
            <a:tailEnd/>
          </a:ln>
        </p:spPr>
        <p:txBody>
          <a:bodyPr wrap="square">
            <a:spAutoFit/>
          </a:bodyPr>
          <a:lstStyle/>
          <a:p>
            <a:pPr algn="ctr" defTabSz="914065"/>
            <a:r>
              <a:rPr lang="en-US" altLang="zh-CN" sz="900" dirty="0">
                <a:solidFill>
                  <a:srgbClr val="000000"/>
                </a:solidFill>
                <a:latin typeface="Arial"/>
                <a:ea typeface="微软雅黑"/>
              </a:rPr>
              <a:t>Hologram</a:t>
            </a:r>
          </a:p>
        </p:txBody>
      </p:sp>
      <p:cxnSp>
        <p:nvCxnSpPr>
          <p:cNvPr id="126" name="直接箭头连接符 73"/>
          <p:cNvCxnSpPr/>
          <p:nvPr/>
        </p:nvCxnSpPr>
        <p:spPr bwMode="auto">
          <a:xfrm>
            <a:off x="1295195" y="4700748"/>
            <a:ext cx="3086728" cy="0"/>
          </a:xfrm>
          <a:prstGeom prst="straightConnector1">
            <a:avLst/>
          </a:prstGeom>
          <a:noFill/>
          <a:ln w="9525" cap="flat" cmpd="sng" algn="ctr">
            <a:solidFill>
              <a:srgbClr val="000000"/>
            </a:solidFill>
            <a:prstDash val="solid"/>
            <a:round/>
            <a:headEnd type="none" w="med" len="med"/>
            <a:tailEnd type="none" w="med" len="med"/>
          </a:ln>
          <a:effectLst/>
        </p:spPr>
      </p:cxnSp>
      <p:cxnSp>
        <p:nvCxnSpPr>
          <p:cNvPr id="128" name="直接箭头连接符 74"/>
          <p:cNvCxnSpPr/>
          <p:nvPr/>
        </p:nvCxnSpPr>
        <p:spPr bwMode="auto">
          <a:xfrm>
            <a:off x="1301937" y="4679281"/>
            <a:ext cx="0" cy="744"/>
          </a:xfrm>
          <a:prstGeom prst="straightConnector1">
            <a:avLst/>
          </a:prstGeom>
          <a:noFill/>
          <a:ln w="9525" cap="flat" cmpd="sng" algn="ctr">
            <a:solidFill>
              <a:srgbClr val="000000"/>
            </a:solidFill>
            <a:prstDash val="solid"/>
            <a:round/>
            <a:headEnd type="none"/>
            <a:tailEnd type="triangle"/>
          </a:ln>
          <a:effectLst/>
        </p:spPr>
      </p:cxnSp>
      <p:sp>
        <p:nvSpPr>
          <p:cNvPr id="129" name="Text Box 90"/>
          <p:cNvSpPr txBox="1">
            <a:spLocks noChangeArrowheads="1"/>
          </p:cNvSpPr>
          <p:nvPr/>
        </p:nvSpPr>
        <p:spPr bwMode="gray">
          <a:xfrm>
            <a:off x="750258" y="2379771"/>
            <a:ext cx="1395564" cy="230832"/>
          </a:xfrm>
          <a:prstGeom prst="rect">
            <a:avLst/>
          </a:prstGeom>
          <a:noFill/>
          <a:ln w="9525" algn="ctr">
            <a:noFill/>
            <a:miter lim="800000"/>
            <a:headEnd/>
            <a:tailEnd/>
          </a:ln>
        </p:spPr>
        <p:txBody>
          <a:bodyPr wrap="square">
            <a:spAutoFit/>
          </a:bodyPr>
          <a:lstStyle/>
          <a:p>
            <a:pPr algn="ctr" defTabSz="914065"/>
            <a:r>
              <a:rPr lang="en-US" altLang="zh-CN" sz="900" dirty="0">
                <a:solidFill>
                  <a:srgbClr val="000000"/>
                </a:solidFill>
                <a:ea typeface="微软雅黑"/>
                <a:cs typeface="Arial" panose="020B0604020202020204" pitchFamily="34" charset="0"/>
              </a:rPr>
              <a:t>Multimedia Evolution</a:t>
            </a:r>
          </a:p>
        </p:txBody>
      </p:sp>
      <p:sp>
        <p:nvSpPr>
          <p:cNvPr id="130" name="Text Box 90"/>
          <p:cNvSpPr txBox="1">
            <a:spLocks noChangeArrowheads="1"/>
          </p:cNvSpPr>
          <p:nvPr/>
        </p:nvSpPr>
        <p:spPr bwMode="gray">
          <a:xfrm>
            <a:off x="3867380" y="4730033"/>
            <a:ext cx="611481" cy="369332"/>
          </a:xfrm>
          <a:prstGeom prst="rect">
            <a:avLst/>
          </a:prstGeom>
          <a:noFill/>
          <a:ln w="9525" algn="ctr">
            <a:noFill/>
            <a:miter lim="800000"/>
            <a:headEnd/>
            <a:tailEnd/>
          </a:ln>
        </p:spPr>
        <p:txBody>
          <a:bodyPr wrap="square">
            <a:spAutoFit/>
          </a:bodyPr>
          <a:lstStyle/>
          <a:p>
            <a:pPr algn="ctr" defTabSz="914065"/>
            <a:r>
              <a:rPr lang="en-US" altLang="zh-CN" sz="900" dirty="0">
                <a:solidFill>
                  <a:srgbClr val="000000"/>
                </a:solidFill>
                <a:latin typeface="Arial"/>
                <a:ea typeface="微软雅黑"/>
              </a:rPr>
              <a:t>Human</a:t>
            </a:r>
          </a:p>
          <a:p>
            <a:pPr algn="ctr" defTabSz="914065"/>
            <a:r>
              <a:rPr lang="en-US" altLang="zh-CN" sz="900" dirty="0">
                <a:solidFill>
                  <a:srgbClr val="000000"/>
                </a:solidFill>
                <a:latin typeface="Arial"/>
                <a:ea typeface="微软雅黑"/>
              </a:rPr>
              <a:t>Senses</a:t>
            </a:r>
          </a:p>
        </p:txBody>
      </p:sp>
      <p:sp>
        <p:nvSpPr>
          <p:cNvPr id="131" name="矩形 80"/>
          <p:cNvSpPr/>
          <p:nvPr/>
        </p:nvSpPr>
        <p:spPr>
          <a:xfrm>
            <a:off x="2140587" y="3554240"/>
            <a:ext cx="1968378" cy="323165"/>
          </a:xfrm>
          <a:prstGeom prst="rect">
            <a:avLst/>
          </a:prstGeom>
        </p:spPr>
        <p:txBody>
          <a:bodyPr wrap="square">
            <a:spAutoFit/>
          </a:bodyPr>
          <a:lstStyle/>
          <a:p>
            <a:pPr defTabSz="914339">
              <a:buClr>
                <a:prstClr val="white"/>
              </a:buClr>
              <a:defRPr/>
            </a:pPr>
            <a:r>
              <a:rPr kumimoji="1" lang="fr-FR" altLang="zh-CN" sz="750" dirty="0">
                <a:solidFill>
                  <a:prstClr val="black">
                    <a:lumMod val="65000"/>
                    <a:lumOff val="35000"/>
                  </a:prstClr>
                </a:solidFill>
                <a:latin typeface="Arial"/>
                <a:ea typeface="微软雅黑" pitchFamily="34" charset="-122"/>
                <a:cs typeface="Arial"/>
              </a:rPr>
              <a:t>Multidimensional information consumes multiple bandwidth</a:t>
            </a:r>
            <a:endParaRPr kumimoji="1" lang="zh-CN" altLang="en-US" sz="750" dirty="0">
              <a:solidFill>
                <a:prstClr val="black">
                  <a:lumMod val="65000"/>
                  <a:lumOff val="35000"/>
                </a:prstClr>
              </a:solidFill>
              <a:latin typeface="Arial"/>
              <a:ea typeface="微软雅黑" pitchFamily="34" charset="-122"/>
              <a:cs typeface="Arial"/>
            </a:endParaRPr>
          </a:p>
        </p:txBody>
      </p:sp>
      <p:sp>
        <p:nvSpPr>
          <p:cNvPr id="132" name="矩形 80"/>
          <p:cNvSpPr/>
          <p:nvPr/>
        </p:nvSpPr>
        <p:spPr>
          <a:xfrm>
            <a:off x="2094884" y="4126466"/>
            <a:ext cx="2394543" cy="323165"/>
          </a:xfrm>
          <a:prstGeom prst="rect">
            <a:avLst/>
          </a:prstGeom>
        </p:spPr>
        <p:txBody>
          <a:bodyPr wrap="square">
            <a:spAutoFit/>
          </a:bodyPr>
          <a:lstStyle/>
          <a:p>
            <a:pPr defTabSz="914339">
              <a:buClr>
                <a:prstClr val="white"/>
              </a:buClr>
              <a:defRPr/>
            </a:pPr>
            <a:r>
              <a:rPr kumimoji="1" lang="en-US" altLang="zh-CN" sz="750" dirty="0">
                <a:solidFill>
                  <a:prstClr val="black">
                    <a:lumMod val="65000"/>
                    <a:lumOff val="35000"/>
                  </a:prstClr>
                </a:solidFill>
                <a:latin typeface="Arial"/>
                <a:ea typeface="微软雅黑" pitchFamily="34" charset="-122"/>
                <a:cs typeface="Arial"/>
              </a:rPr>
              <a:t>Experiences on a single dimension are enhanced and consumed more bandwidth</a:t>
            </a:r>
            <a:endParaRPr kumimoji="1" lang="zh-CN" altLang="en-US" sz="750" dirty="0">
              <a:solidFill>
                <a:prstClr val="black">
                  <a:lumMod val="65000"/>
                  <a:lumOff val="35000"/>
                </a:prstClr>
              </a:solidFill>
              <a:latin typeface="Arial"/>
              <a:ea typeface="微软雅黑" pitchFamily="34" charset="-122"/>
              <a:cs typeface="Arial"/>
            </a:endParaRPr>
          </a:p>
        </p:txBody>
      </p:sp>
      <p:sp>
        <p:nvSpPr>
          <p:cNvPr id="133" name="矩形 5"/>
          <p:cNvSpPr/>
          <p:nvPr/>
        </p:nvSpPr>
        <p:spPr>
          <a:xfrm>
            <a:off x="2124842" y="3179331"/>
            <a:ext cx="2442188" cy="323165"/>
          </a:xfrm>
          <a:prstGeom prst="rect">
            <a:avLst/>
          </a:prstGeom>
        </p:spPr>
        <p:txBody>
          <a:bodyPr wrap="square">
            <a:spAutoFit/>
          </a:bodyPr>
          <a:lstStyle/>
          <a:p>
            <a:pPr defTabSz="914339">
              <a:buClr>
                <a:prstClr val="white"/>
              </a:buClr>
              <a:defRPr/>
            </a:pPr>
            <a:r>
              <a:rPr kumimoji="1" lang="en-US" altLang="zh-CN" sz="750" dirty="0">
                <a:solidFill>
                  <a:prstClr val="black">
                    <a:lumMod val="65000"/>
                    <a:lumOff val="35000"/>
                  </a:prstClr>
                </a:solidFill>
                <a:latin typeface="Arial"/>
                <a:ea typeface="微软雅黑" pitchFamily="34" charset="-122"/>
                <a:cs typeface="Arial"/>
              </a:rPr>
              <a:t>In addition to bandwidth, more requirements are put forward for network latency</a:t>
            </a:r>
            <a:endParaRPr kumimoji="1" lang="zh-CN" altLang="en-US" sz="750" dirty="0">
              <a:solidFill>
                <a:prstClr val="black">
                  <a:lumMod val="65000"/>
                  <a:lumOff val="35000"/>
                </a:prstClr>
              </a:solidFill>
              <a:latin typeface="Arial"/>
              <a:ea typeface="微软雅黑" pitchFamily="34" charset="-122"/>
              <a:cs typeface="Arial"/>
            </a:endParaRPr>
          </a:p>
        </p:txBody>
      </p:sp>
      <p:sp>
        <p:nvSpPr>
          <p:cNvPr id="134" name="矩形 7"/>
          <p:cNvSpPr/>
          <p:nvPr/>
        </p:nvSpPr>
        <p:spPr>
          <a:xfrm>
            <a:off x="2152647" y="2880744"/>
            <a:ext cx="1944552" cy="323165"/>
          </a:xfrm>
          <a:prstGeom prst="rect">
            <a:avLst/>
          </a:prstGeom>
        </p:spPr>
        <p:txBody>
          <a:bodyPr wrap="square">
            <a:spAutoFit/>
          </a:bodyPr>
          <a:lstStyle/>
          <a:p>
            <a:pPr defTabSz="914339">
              <a:buClr>
                <a:prstClr val="white"/>
              </a:buClr>
              <a:defRPr/>
            </a:pPr>
            <a:r>
              <a:rPr kumimoji="1" lang="en-US" altLang="zh-CN" sz="750" dirty="0">
                <a:solidFill>
                  <a:prstClr val="black">
                    <a:lumMod val="65000"/>
                    <a:lumOff val="35000"/>
                  </a:prstClr>
                </a:solidFill>
                <a:latin typeface="Arial"/>
                <a:ea typeface="微软雅黑" pitchFamily="34" charset="-122"/>
                <a:cs typeface="Arial"/>
              </a:rPr>
              <a:t>Extreme experience requires superior network capabilities</a:t>
            </a:r>
            <a:endParaRPr kumimoji="1" lang="zh-CN" altLang="en-US" sz="750" dirty="0">
              <a:solidFill>
                <a:prstClr val="black">
                  <a:lumMod val="65000"/>
                  <a:lumOff val="35000"/>
                </a:prstClr>
              </a:solidFill>
              <a:latin typeface="Arial"/>
              <a:ea typeface="微软雅黑" pitchFamily="34" charset="-122"/>
              <a:cs typeface="Arial"/>
            </a:endParaRPr>
          </a:p>
        </p:txBody>
      </p:sp>
      <p:sp>
        <p:nvSpPr>
          <p:cNvPr id="148" name="矩形 80"/>
          <p:cNvSpPr/>
          <p:nvPr/>
        </p:nvSpPr>
        <p:spPr>
          <a:xfrm>
            <a:off x="666841" y="1776929"/>
            <a:ext cx="3996781" cy="457143"/>
          </a:xfrm>
          <a:prstGeom prst="rect">
            <a:avLst/>
          </a:prstGeom>
          <a:solidFill>
            <a:srgbClr val="1F497D">
              <a:lumMod val="60000"/>
              <a:lumOff val="40000"/>
            </a:srgbClr>
          </a:solidFill>
        </p:spPr>
        <p:txBody>
          <a:bodyPr wrap="square" anchor="ctr">
            <a:noAutofit/>
          </a:bodyPr>
          <a:lstStyle/>
          <a:p>
            <a:pPr defTabSz="685617">
              <a:spcAft>
                <a:spcPts val="900"/>
              </a:spcAft>
              <a:buClr>
                <a:srgbClr val="990000"/>
              </a:buClr>
              <a:defRPr/>
            </a:pPr>
            <a:r>
              <a:rPr kumimoji="1" lang="en-US" altLang="zh-CN" sz="1200" kern="0" dirty="0">
                <a:solidFill>
                  <a:prstClr val="white"/>
                </a:solidFill>
                <a:effectLst>
                  <a:outerShdw blurRad="38100" dist="38100" dir="2700000" algn="tl">
                    <a:srgbClr val="000000">
                      <a:alpha val="43137"/>
                    </a:srgbClr>
                  </a:outerShdw>
                </a:effectLst>
                <a:latin typeface="Calibri"/>
                <a:ea typeface="微软雅黑" pitchFamily="34" charset="-122"/>
                <a:cs typeface="Arial"/>
              </a:rPr>
              <a:t>User</a:t>
            </a:r>
            <a:r>
              <a:rPr kumimoji="1" lang="en-US" altLang="zh-CN" sz="1200" kern="0" dirty="0">
                <a:solidFill>
                  <a:srgbClr val="FFFFFF">
                    <a:lumMod val="95000"/>
                  </a:srgbClr>
                </a:solidFill>
                <a:latin typeface="Arial"/>
                <a:ea typeface="微软雅黑" pitchFamily="34" charset="-122"/>
                <a:cs typeface="Arial"/>
              </a:rPr>
              <a:t> </a:t>
            </a:r>
            <a:r>
              <a:rPr kumimoji="1" lang="en-US" altLang="zh-CN" sz="1200" kern="0" dirty="0">
                <a:solidFill>
                  <a:prstClr val="white"/>
                </a:solidFill>
                <a:effectLst>
                  <a:outerShdw blurRad="38100" dist="38100" dir="2700000" algn="tl">
                    <a:srgbClr val="000000">
                      <a:alpha val="43137"/>
                    </a:srgbClr>
                  </a:outerShdw>
                </a:effectLst>
                <a:latin typeface="Calibri"/>
                <a:ea typeface="微软雅黑" pitchFamily="34" charset="-122"/>
                <a:cs typeface="Arial"/>
              </a:rPr>
              <a:t>experience goes from single sense to five senses</a:t>
            </a:r>
            <a:endParaRPr kumimoji="1" lang="zh-CN" altLang="en-US" sz="1200" kern="0" dirty="0">
              <a:solidFill>
                <a:prstClr val="white"/>
              </a:solidFill>
              <a:effectLst>
                <a:outerShdw blurRad="38100" dist="38100" dir="2700000" algn="tl">
                  <a:srgbClr val="000000">
                    <a:alpha val="43137"/>
                  </a:srgbClr>
                </a:outerShdw>
              </a:effectLst>
              <a:latin typeface="Calibri"/>
              <a:ea typeface="微软雅黑" pitchFamily="34" charset="-122"/>
              <a:cs typeface="Arial"/>
            </a:endParaRPr>
          </a:p>
        </p:txBody>
      </p:sp>
      <p:grpSp>
        <p:nvGrpSpPr>
          <p:cNvPr id="3" name="Group 2"/>
          <p:cNvGrpSpPr/>
          <p:nvPr/>
        </p:nvGrpSpPr>
        <p:grpSpPr>
          <a:xfrm>
            <a:off x="4951984" y="1776929"/>
            <a:ext cx="3999185" cy="3670846"/>
            <a:chOff x="6005279" y="1225664"/>
            <a:chExt cx="4070232" cy="4603637"/>
          </a:xfrm>
        </p:grpSpPr>
        <p:sp>
          <p:nvSpPr>
            <p:cNvPr id="135" name="圆角矩形 24"/>
            <p:cNvSpPr/>
            <p:nvPr/>
          </p:nvSpPr>
          <p:spPr>
            <a:xfrm>
              <a:off x="6005279" y="1904206"/>
              <a:ext cx="3786526" cy="1412981"/>
            </a:xfrm>
            <a:prstGeom prst="roundRect">
              <a:avLst/>
            </a:prstGeom>
            <a:solidFill>
              <a:srgbClr val="FFFFFF">
                <a:lumMod val="9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defRPr/>
              </a:pPr>
              <a:endParaRPr kumimoji="1" lang="zh-CN" altLang="en-US" sz="1050" kern="0" dirty="0" err="1">
                <a:solidFill>
                  <a:srgbClr val="FFFFFF"/>
                </a:solidFill>
                <a:latin typeface="微软雅黑" panose="020B0503020204020204" pitchFamily="34" charset="-122"/>
                <a:ea typeface="微软雅黑" panose="020B0503020204020204" pitchFamily="34" charset="-122"/>
                <a:cs typeface="Arial" pitchFamily="34" charset="0"/>
              </a:endParaRPr>
            </a:p>
          </p:txBody>
        </p:sp>
        <p:sp>
          <p:nvSpPr>
            <p:cNvPr id="136" name="圆角矩形 25"/>
            <p:cNvSpPr/>
            <p:nvPr/>
          </p:nvSpPr>
          <p:spPr>
            <a:xfrm>
              <a:off x="7549126" y="2719686"/>
              <a:ext cx="761111" cy="360185"/>
            </a:xfrm>
            <a:prstGeom prst="roundRect">
              <a:avLst/>
            </a:prstGeom>
            <a:solidFill>
              <a:srgbClr val="FFFF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defRPr/>
              </a:pPr>
              <a:r>
                <a:rPr kumimoji="1" lang="en-US" altLang="zh-CN" sz="600" kern="0" dirty="0">
                  <a:solidFill>
                    <a:prstClr val="black"/>
                  </a:solidFill>
                  <a:ea typeface="Segoe UI Symbol" panose="020B0502040204020203" pitchFamily="34" charset="0"/>
                  <a:cs typeface="Arial" panose="020B0604020202020204" pitchFamily="34" charset="0"/>
                </a:rPr>
                <a:t>25Mbps~5Gbps</a:t>
              </a:r>
              <a:endParaRPr kumimoji="1" lang="zh-CN" altLang="en-US" sz="600" kern="0" dirty="0" err="1">
                <a:solidFill>
                  <a:srgbClr val="FFFFFF"/>
                </a:solidFill>
                <a:ea typeface="微软雅黑" panose="020B0503020204020204" pitchFamily="34" charset="-122"/>
                <a:cs typeface="Arial" panose="020B0604020202020204" pitchFamily="34" charset="0"/>
              </a:endParaRPr>
            </a:p>
          </p:txBody>
        </p:sp>
        <p:sp>
          <p:nvSpPr>
            <p:cNvPr id="137" name="矩形 80"/>
            <p:cNvSpPr/>
            <p:nvPr/>
          </p:nvSpPr>
          <p:spPr>
            <a:xfrm>
              <a:off x="7396993" y="2188335"/>
              <a:ext cx="1025859" cy="344799"/>
            </a:xfrm>
            <a:prstGeom prst="rect">
              <a:avLst/>
            </a:prstGeom>
          </p:spPr>
          <p:txBody>
            <a:bodyPr wrap="square">
              <a:spAutoFit/>
            </a:bodyPr>
            <a:lstStyle/>
            <a:p>
              <a:pPr algn="ctr" defTabSz="914339">
                <a:lnSpc>
                  <a:spcPct val="120000"/>
                </a:lnSpc>
                <a:buClr>
                  <a:prstClr val="white"/>
                </a:buClr>
                <a:defRPr/>
              </a:pPr>
              <a:r>
                <a:rPr kumimoji="1" lang="en-US" altLang="zh-CN" sz="900" dirty="0">
                  <a:solidFill>
                    <a:srgbClr val="5B9BD5"/>
                  </a:solidFill>
                  <a:latin typeface="Arial"/>
                  <a:ea typeface="微软雅黑" pitchFamily="34" charset="-122"/>
                  <a:cs typeface="Arial"/>
                </a:rPr>
                <a:t>VR/AR</a:t>
              </a:r>
              <a:endParaRPr kumimoji="1" lang="zh-CN" altLang="en-US" sz="900" dirty="0">
                <a:solidFill>
                  <a:srgbClr val="5B9BD5"/>
                </a:solidFill>
                <a:latin typeface="Arial"/>
                <a:ea typeface="微软雅黑" pitchFamily="34" charset="-122"/>
                <a:cs typeface="Arial"/>
              </a:endParaRPr>
            </a:p>
          </p:txBody>
        </p:sp>
        <p:sp>
          <p:nvSpPr>
            <p:cNvPr id="138" name="矩形 80"/>
            <p:cNvSpPr/>
            <p:nvPr/>
          </p:nvSpPr>
          <p:spPr>
            <a:xfrm>
              <a:off x="8606020" y="2196299"/>
              <a:ext cx="1418691" cy="344799"/>
            </a:xfrm>
            <a:prstGeom prst="rect">
              <a:avLst/>
            </a:prstGeom>
          </p:spPr>
          <p:txBody>
            <a:bodyPr wrap="square">
              <a:spAutoFit/>
            </a:bodyPr>
            <a:lstStyle/>
            <a:p>
              <a:pPr algn="ctr" defTabSz="914339">
                <a:lnSpc>
                  <a:spcPct val="120000"/>
                </a:lnSpc>
                <a:buClr>
                  <a:prstClr val="white"/>
                </a:buClr>
                <a:defRPr/>
              </a:pPr>
              <a:r>
                <a:rPr kumimoji="1" lang="en-US" altLang="zh-CN" sz="900" dirty="0">
                  <a:solidFill>
                    <a:srgbClr val="5B9BD5"/>
                  </a:solidFill>
                  <a:latin typeface="Arial"/>
                  <a:ea typeface="微软雅黑" pitchFamily="34" charset="-122"/>
                  <a:cs typeface="Arial"/>
                </a:rPr>
                <a:t>Hologram</a:t>
              </a:r>
              <a:endParaRPr kumimoji="1" lang="zh-CN" altLang="en-US" sz="900" dirty="0">
                <a:solidFill>
                  <a:srgbClr val="5B9BD5"/>
                </a:solidFill>
                <a:latin typeface="Arial"/>
                <a:ea typeface="微软雅黑" pitchFamily="34" charset="-122"/>
                <a:cs typeface="Arial"/>
              </a:endParaRPr>
            </a:p>
          </p:txBody>
        </p:sp>
        <p:grpSp>
          <p:nvGrpSpPr>
            <p:cNvPr id="139" name="Group 138"/>
            <p:cNvGrpSpPr/>
            <p:nvPr/>
          </p:nvGrpSpPr>
          <p:grpSpPr>
            <a:xfrm>
              <a:off x="8267706" y="2651607"/>
              <a:ext cx="626857" cy="542548"/>
              <a:chOff x="9869556" y="2713286"/>
              <a:chExt cx="626857" cy="542548"/>
            </a:xfrm>
          </p:grpSpPr>
          <p:sp>
            <p:nvSpPr>
              <p:cNvPr id="140" name="右箭头 33"/>
              <p:cNvSpPr/>
              <p:nvPr/>
            </p:nvSpPr>
            <p:spPr>
              <a:xfrm>
                <a:off x="9959175" y="2713286"/>
                <a:ext cx="537238" cy="542548"/>
              </a:xfrm>
              <a:prstGeom prst="rightArrow">
                <a:avLst/>
              </a:prstGeom>
              <a:solidFill>
                <a:srgbClr val="5B9BD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endParaRPr kumimoji="1" lang="zh-CN" altLang="en-US" sz="675" kern="0" dirty="0" err="1">
                  <a:solidFill>
                    <a:srgbClr val="FFFFFF"/>
                  </a:solidFill>
                  <a:latin typeface="微软雅黑" panose="020B0503020204020204" pitchFamily="34" charset="-122"/>
                  <a:ea typeface="微软雅黑" panose="020B0503020204020204" pitchFamily="34" charset="-122"/>
                  <a:cs typeface="Arial" pitchFamily="34" charset="0"/>
                </a:endParaRPr>
              </a:p>
            </p:txBody>
          </p:sp>
          <p:sp>
            <p:nvSpPr>
              <p:cNvPr id="141" name="矩形 80"/>
              <p:cNvSpPr/>
              <p:nvPr/>
            </p:nvSpPr>
            <p:spPr>
              <a:xfrm>
                <a:off x="9869556" y="2846254"/>
                <a:ext cx="615610" cy="277071"/>
              </a:xfrm>
              <a:prstGeom prst="rect">
                <a:avLst/>
              </a:prstGeom>
            </p:spPr>
            <p:txBody>
              <a:bodyPr wrap="square" lIns="0" tIns="0" rIns="0" bIns="0">
                <a:spAutoFit/>
              </a:bodyPr>
              <a:lstStyle/>
              <a:p>
                <a:pPr algn="ctr" defTabSz="914339">
                  <a:buClr>
                    <a:prstClr val="white"/>
                  </a:buClr>
                  <a:defRPr/>
                </a:pPr>
                <a:r>
                  <a:rPr kumimoji="1" lang="en-US" altLang="zh-CN" sz="675" dirty="0">
                    <a:solidFill>
                      <a:srgbClr val="FFFFFF"/>
                    </a:solidFill>
                    <a:latin typeface="Arial"/>
                    <a:ea typeface="微软雅黑" pitchFamily="34" charset="-122"/>
                    <a:cs typeface="Arial"/>
                  </a:rPr>
                  <a:t>Band</a:t>
                </a:r>
              </a:p>
              <a:p>
                <a:pPr algn="ctr" defTabSz="914339">
                  <a:buClr>
                    <a:prstClr val="white"/>
                  </a:buClr>
                  <a:defRPr/>
                </a:pPr>
                <a:r>
                  <a:rPr kumimoji="1" lang="en-US" altLang="zh-CN" sz="675" dirty="0">
                    <a:solidFill>
                      <a:srgbClr val="FFFFFF"/>
                    </a:solidFill>
                    <a:latin typeface="Arial"/>
                    <a:ea typeface="微软雅黑" pitchFamily="34" charset="-122"/>
                    <a:cs typeface="Arial"/>
                  </a:rPr>
                  <a:t>width</a:t>
                </a:r>
                <a:endParaRPr kumimoji="1" lang="zh-CN" altLang="en-US" sz="675" dirty="0">
                  <a:solidFill>
                    <a:srgbClr val="FFFFFF"/>
                  </a:solidFill>
                  <a:latin typeface="Arial"/>
                  <a:ea typeface="微软雅黑" pitchFamily="34" charset="-122"/>
                  <a:cs typeface="Arial"/>
                </a:endParaRPr>
              </a:p>
            </p:txBody>
          </p:sp>
        </p:grpSp>
        <p:sp>
          <p:nvSpPr>
            <p:cNvPr id="142" name="圆角矩形 77"/>
            <p:cNvSpPr/>
            <p:nvPr/>
          </p:nvSpPr>
          <p:spPr>
            <a:xfrm>
              <a:off x="8930404" y="2712163"/>
              <a:ext cx="813223" cy="360185"/>
            </a:xfrm>
            <a:prstGeom prst="roundRect">
              <a:avLst/>
            </a:prstGeom>
            <a:solidFill>
              <a:srgbClr val="FFFF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defRPr/>
              </a:pPr>
              <a:r>
                <a:rPr kumimoji="1" lang="en-US" altLang="zh-CN" sz="600" kern="0" dirty="0">
                  <a:solidFill>
                    <a:prstClr val="black"/>
                  </a:solidFill>
                  <a:ea typeface="Segoe UI Symbol" panose="020B0502040204020203" pitchFamily="34" charset="0"/>
                  <a:cs typeface="Arial" panose="020B0604020202020204" pitchFamily="34" charset="0"/>
                </a:rPr>
                <a:t>4 </a:t>
              </a:r>
              <a:r>
                <a:rPr kumimoji="1" lang="en-US" altLang="zh-CN" sz="600" kern="0" dirty="0" err="1">
                  <a:solidFill>
                    <a:prstClr val="black"/>
                  </a:solidFill>
                  <a:ea typeface="Segoe UI Symbol" panose="020B0502040204020203" pitchFamily="34" charset="0"/>
                  <a:cs typeface="Arial" panose="020B0604020202020204" pitchFamily="34" charset="0"/>
                </a:rPr>
                <a:t>Tbps</a:t>
              </a:r>
              <a:r>
                <a:rPr kumimoji="1" lang="en-US" altLang="zh-CN" sz="600" kern="0" dirty="0">
                  <a:solidFill>
                    <a:prstClr val="black"/>
                  </a:solidFill>
                  <a:ea typeface="Segoe UI Symbol" panose="020B0502040204020203" pitchFamily="34" charset="0"/>
                  <a:cs typeface="Arial" panose="020B0604020202020204" pitchFamily="34" charset="0"/>
                </a:rPr>
                <a:t> ~ 10 </a:t>
              </a:r>
              <a:r>
                <a:rPr kumimoji="1" lang="en-US" altLang="zh-CN" sz="600" kern="0" dirty="0" err="1">
                  <a:solidFill>
                    <a:prstClr val="black"/>
                  </a:solidFill>
                  <a:ea typeface="Segoe UI Symbol" panose="020B0502040204020203" pitchFamily="34" charset="0"/>
                  <a:cs typeface="Arial" panose="020B0604020202020204" pitchFamily="34" charset="0"/>
                </a:rPr>
                <a:t>Tbps</a:t>
              </a:r>
              <a:endParaRPr kumimoji="1" lang="zh-CN" altLang="en-US" sz="600" kern="0" dirty="0" err="1">
                <a:solidFill>
                  <a:srgbClr val="FFFFFF"/>
                </a:solidFill>
                <a:ea typeface="微软雅黑" panose="020B0503020204020204" pitchFamily="34" charset="-122"/>
                <a:cs typeface="Arial" panose="020B0604020202020204" pitchFamily="34" charset="0"/>
              </a:endParaRPr>
            </a:p>
          </p:txBody>
        </p:sp>
        <p:sp>
          <p:nvSpPr>
            <p:cNvPr id="143" name="矩形 80"/>
            <p:cNvSpPr/>
            <p:nvPr/>
          </p:nvSpPr>
          <p:spPr>
            <a:xfrm>
              <a:off x="6059774" y="2200580"/>
              <a:ext cx="1154051" cy="344799"/>
            </a:xfrm>
            <a:prstGeom prst="rect">
              <a:avLst/>
            </a:prstGeom>
          </p:spPr>
          <p:txBody>
            <a:bodyPr wrap="square">
              <a:spAutoFit/>
            </a:bodyPr>
            <a:lstStyle/>
            <a:p>
              <a:pPr algn="ctr" defTabSz="914339">
                <a:lnSpc>
                  <a:spcPct val="120000"/>
                </a:lnSpc>
                <a:buClr>
                  <a:prstClr val="white"/>
                </a:buClr>
                <a:defRPr/>
              </a:pPr>
              <a:r>
                <a:rPr kumimoji="1" lang="en-US" altLang="zh-CN" sz="900" dirty="0">
                  <a:solidFill>
                    <a:srgbClr val="5B9BD5"/>
                  </a:solidFill>
                  <a:latin typeface="Arial"/>
                  <a:ea typeface="微软雅黑" pitchFamily="34" charset="-122"/>
                  <a:cs typeface="Arial"/>
                </a:rPr>
                <a:t>4K/8K HD</a:t>
              </a:r>
              <a:endParaRPr kumimoji="1" lang="zh-CN" altLang="en-US" sz="900" dirty="0">
                <a:solidFill>
                  <a:srgbClr val="5B9BD5"/>
                </a:solidFill>
                <a:latin typeface="Arial"/>
                <a:ea typeface="微软雅黑" pitchFamily="34" charset="-122"/>
                <a:cs typeface="Arial"/>
              </a:endParaRPr>
            </a:p>
          </p:txBody>
        </p:sp>
        <p:grpSp>
          <p:nvGrpSpPr>
            <p:cNvPr id="144" name="Group 143"/>
            <p:cNvGrpSpPr/>
            <p:nvPr/>
          </p:nvGrpSpPr>
          <p:grpSpPr>
            <a:xfrm>
              <a:off x="6890623" y="2662581"/>
              <a:ext cx="617638" cy="542548"/>
              <a:chOff x="7884029" y="2699337"/>
              <a:chExt cx="617638" cy="542548"/>
            </a:xfrm>
          </p:grpSpPr>
          <p:sp>
            <p:nvSpPr>
              <p:cNvPr id="145" name="右箭头 38"/>
              <p:cNvSpPr/>
              <p:nvPr/>
            </p:nvSpPr>
            <p:spPr>
              <a:xfrm>
                <a:off x="7964429" y="2699337"/>
                <a:ext cx="537238" cy="542548"/>
              </a:xfrm>
              <a:prstGeom prst="rightArrow">
                <a:avLst/>
              </a:prstGeom>
              <a:solidFill>
                <a:srgbClr val="5B9BD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endParaRPr kumimoji="1" lang="zh-CN" altLang="en-US" sz="675" kern="0" dirty="0" err="1">
                  <a:solidFill>
                    <a:srgbClr val="FFFFFF"/>
                  </a:solidFill>
                  <a:latin typeface="微软雅黑" panose="020B0503020204020204" pitchFamily="34" charset="-122"/>
                  <a:ea typeface="微软雅黑" panose="020B0503020204020204" pitchFamily="34" charset="-122"/>
                  <a:cs typeface="Arial" pitchFamily="34" charset="0"/>
                </a:endParaRPr>
              </a:p>
            </p:txBody>
          </p:sp>
          <p:sp>
            <p:nvSpPr>
              <p:cNvPr id="146" name="矩形 80"/>
              <p:cNvSpPr/>
              <p:nvPr/>
            </p:nvSpPr>
            <p:spPr>
              <a:xfrm>
                <a:off x="7884029" y="2839628"/>
                <a:ext cx="615610" cy="277071"/>
              </a:xfrm>
              <a:prstGeom prst="rect">
                <a:avLst/>
              </a:prstGeom>
            </p:spPr>
            <p:txBody>
              <a:bodyPr wrap="square" lIns="0" tIns="0" rIns="0" bIns="0">
                <a:spAutoFit/>
              </a:bodyPr>
              <a:lstStyle/>
              <a:p>
                <a:pPr algn="ctr" defTabSz="914339">
                  <a:buClr>
                    <a:prstClr val="white"/>
                  </a:buClr>
                  <a:defRPr/>
                </a:pPr>
                <a:r>
                  <a:rPr kumimoji="1" lang="en-US" altLang="zh-CN" sz="675" dirty="0">
                    <a:solidFill>
                      <a:srgbClr val="FFFFFF"/>
                    </a:solidFill>
                    <a:latin typeface="Arial"/>
                    <a:ea typeface="微软雅黑" pitchFamily="34" charset="-122"/>
                    <a:cs typeface="Arial"/>
                  </a:rPr>
                  <a:t>Band</a:t>
                </a:r>
              </a:p>
              <a:p>
                <a:pPr algn="ctr" defTabSz="914339">
                  <a:buClr>
                    <a:prstClr val="white"/>
                  </a:buClr>
                  <a:defRPr/>
                </a:pPr>
                <a:r>
                  <a:rPr kumimoji="1" lang="en-US" altLang="zh-CN" sz="675" dirty="0">
                    <a:solidFill>
                      <a:srgbClr val="FFFFFF"/>
                    </a:solidFill>
                    <a:latin typeface="Arial"/>
                    <a:ea typeface="微软雅黑" pitchFamily="34" charset="-122"/>
                    <a:cs typeface="Arial"/>
                  </a:rPr>
                  <a:t>width</a:t>
                </a:r>
                <a:endParaRPr kumimoji="1" lang="zh-CN" altLang="en-US" sz="675" dirty="0">
                  <a:solidFill>
                    <a:srgbClr val="FFFFFF"/>
                  </a:solidFill>
                  <a:latin typeface="Arial"/>
                  <a:ea typeface="微软雅黑" pitchFamily="34" charset="-122"/>
                  <a:cs typeface="Arial"/>
                </a:endParaRPr>
              </a:p>
            </p:txBody>
          </p:sp>
        </p:grpSp>
        <p:sp>
          <p:nvSpPr>
            <p:cNvPr id="147" name="圆角矩形 43"/>
            <p:cNvSpPr/>
            <p:nvPr/>
          </p:nvSpPr>
          <p:spPr>
            <a:xfrm>
              <a:off x="6066221" y="2740993"/>
              <a:ext cx="862860" cy="360185"/>
            </a:xfrm>
            <a:prstGeom prst="roundRect">
              <a:avLst/>
            </a:prstGeom>
            <a:solidFill>
              <a:srgbClr val="FFFF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defRPr/>
              </a:pPr>
              <a:r>
                <a:rPr kumimoji="1" lang="en-US" altLang="zh-CN" sz="600" kern="0" dirty="0">
                  <a:solidFill>
                    <a:prstClr val="black"/>
                  </a:solidFill>
                  <a:ea typeface="Segoe UI Symbol" panose="020B0502040204020203" pitchFamily="34" charset="0"/>
                  <a:cs typeface="Arial" panose="020B0604020202020204" pitchFamily="34" charset="0"/>
                </a:rPr>
                <a:t>35Mbps~140Mbps</a:t>
              </a:r>
              <a:endParaRPr kumimoji="1" lang="zh-CN" altLang="en-US" sz="600" kern="0" dirty="0" err="1">
                <a:solidFill>
                  <a:srgbClr val="FFFFFF"/>
                </a:solidFill>
                <a:ea typeface="微软雅黑" panose="020B0503020204020204" pitchFamily="34" charset="-122"/>
                <a:cs typeface="Arial" panose="020B0604020202020204" pitchFamily="34" charset="0"/>
              </a:endParaRPr>
            </a:p>
          </p:txBody>
        </p:sp>
        <p:sp>
          <p:nvSpPr>
            <p:cNvPr id="149" name="圆角矩形 24"/>
            <p:cNvSpPr/>
            <p:nvPr/>
          </p:nvSpPr>
          <p:spPr>
            <a:xfrm>
              <a:off x="6056079" y="4139407"/>
              <a:ext cx="3786526" cy="1689894"/>
            </a:xfrm>
            <a:prstGeom prst="roundRect">
              <a:avLst/>
            </a:prstGeom>
            <a:solidFill>
              <a:srgbClr val="FFFFFF">
                <a:lumMod val="9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defRPr/>
              </a:pPr>
              <a:endParaRPr kumimoji="1" lang="zh-CN" altLang="en-US" sz="1050" kern="0" dirty="0" err="1">
                <a:solidFill>
                  <a:srgbClr val="FFFFFF"/>
                </a:solidFill>
                <a:latin typeface="微软雅黑" panose="020B0503020204020204" pitchFamily="34" charset="-122"/>
                <a:ea typeface="微软雅黑" panose="020B0503020204020204" pitchFamily="34" charset="-122"/>
                <a:cs typeface="Arial" pitchFamily="34" charset="0"/>
              </a:endParaRPr>
            </a:p>
          </p:txBody>
        </p:sp>
        <p:sp>
          <p:nvSpPr>
            <p:cNvPr id="150" name="矩形 80"/>
            <p:cNvSpPr/>
            <p:nvPr/>
          </p:nvSpPr>
          <p:spPr>
            <a:xfrm>
              <a:off x="7447793" y="4423535"/>
              <a:ext cx="1025859" cy="344799"/>
            </a:xfrm>
            <a:prstGeom prst="rect">
              <a:avLst/>
            </a:prstGeom>
          </p:spPr>
          <p:txBody>
            <a:bodyPr wrap="square">
              <a:spAutoFit/>
            </a:bodyPr>
            <a:lstStyle/>
            <a:p>
              <a:pPr algn="ctr" defTabSz="914339">
                <a:lnSpc>
                  <a:spcPct val="120000"/>
                </a:lnSpc>
                <a:buClr>
                  <a:prstClr val="white"/>
                </a:buClr>
                <a:defRPr/>
              </a:pPr>
              <a:r>
                <a:rPr kumimoji="1" lang="en-US" altLang="zh-CN" sz="900" dirty="0">
                  <a:solidFill>
                    <a:srgbClr val="5B9BD5"/>
                  </a:solidFill>
                  <a:latin typeface="Arial"/>
                  <a:ea typeface="微软雅黑" pitchFamily="34" charset="-122"/>
                  <a:cs typeface="Arial"/>
                </a:rPr>
                <a:t>VR/AR</a:t>
              </a:r>
              <a:endParaRPr kumimoji="1" lang="zh-CN" altLang="en-US" sz="900" dirty="0">
                <a:solidFill>
                  <a:srgbClr val="5B9BD5"/>
                </a:solidFill>
                <a:latin typeface="Arial"/>
                <a:ea typeface="微软雅黑" pitchFamily="34" charset="-122"/>
                <a:cs typeface="Arial"/>
              </a:endParaRPr>
            </a:p>
          </p:txBody>
        </p:sp>
        <p:sp>
          <p:nvSpPr>
            <p:cNvPr id="153" name="矩形 80"/>
            <p:cNvSpPr/>
            <p:nvPr/>
          </p:nvSpPr>
          <p:spPr>
            <a:xfrm>
              <a:off x="8656820" y="4431498"/>
              <a:ext cx="1418691" cy="344799"/>
            </a:xfrm>
            <a:prstGeom prst="rect">
              <a:avLst/>
            </a:prstGeom>
          </p:spPr>
          <p:txBody>
            <a:bodyPr wrap="square">
              <a:spAutoFit/>
            </a:bodyPr>
            <a:lstStyle/>
            <a:p>
              <a:pPr algn="ctr" defTabSz="914339">
                <a:lnSpc>
                  <a:spcPct val="120000"/>
                </a:lnSpc>
                <a:buClr>
                  <a:prstClr val="white"/>
                </a:buClr>
                <a:defRPr/>
              </a:pPr>
              <a:r>
                <a:rPr kumimoji="1" lang="en-US" altLang="zh-CN" sz="900" dirty="0">
                  <a:solidFill>
                    <a:srgbClr val="5B9BD5"/>
                  </a:solidFill>
                  <a:latin typeface="Arial"/>
                  <a:ea typeface="微软雅黑" pitchFamily="34" charset="-122"/>
                  <a:cs typeface="Arial"/>
                </a:rPr>
                <a:t>Hologram</a:t>
              </a:r>
              <a:endParaRPr kumimoji="1" lang="zh-CN" altLang="en-US" sz="900" dirty="0">
                <a:solidFill>
                  <a:srgbClr val="5B9BD5"/>
                </a:solidFill>
                <a:latin typeface="Arial"/>
                <a:ea typeface="微软雅黑" pitchFamily="34" charset="-122"/>
                <a:cs typeface="Arial"/>
              </a:endParaRPr>
            </a:p>
          </p:txBody>
        </p:sp>
        <p:sp>
          <p:nvSpPr>
            <p:cNvPr id="154" name="圆角矩形 78"/>
            <p:cNvSpPr/>
            <p:nvPr/>
          </p:nvSpPr>
          <p:spPr>
            <a:xfrm>
              <a:off x="7579883" y="4946807"/>
              <a:ext cx="787080" cy="360185"/>
            </a:xfrm>
            <a:prstGeom prst="roundRect">
              <a:avLst/>
            </a:prstGeom>
            <a:solidFill>
              <a:srgbClr val="FFFF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defRPr/>
              </a:pPr>
              <a:r>
                <a:rPr kumimoji="1" lang="en-US" altLang="zh-CN" sz="600" kern="0" dirty="0">
                  <a:solidFill>
                    <a:prstClr val="black"/>
                  </a:solidFill>
                  <a:ea typeface="Segoe UI Symbol" panose="020B0502040204020203" pitchFamily="34" charset="0"/>
                  <a:cs typeface="Arial" panose="020B0604020202020204" pitchFamily="34" charset="0"/>
                </a:rPr>
                <a:t>5 </a:t>
              </a:r>
              <a:r>
                <a:rPr kumimoji="1" lang="en-US" altLang="zh-CN" sz="600" kern="0" dirty="0" err="1">
                  <a:solidFill>
                    <a:prstClr val="black"/>
                  </a:solidFill>
                  <a:ea typeface="Segoe UI Symbol" panose="020B0502040204020203" pitchFamily="34" charset="0"/>
                  <a:cs typeface="Arial" panose="020B0604020202020204" pitchFamily="34" charset="0"/>
                </a:rPr>
                <a:t>ms</a:t>
              </a:r>
              <a:r>
                <a:rPr kumimoji="1" lang="en-US" altLang="zh-CN" sz="600" kern="0" dirty="0">
                  <a:solidFill>
                    <a:prstClr val="black"/>
                  </a:solidFill>
                  <a:ea typeface="Segoe UI Symbol" panose="020B0502040204020203" pitchFamily="34" charset="0"/>
                  <a:cs typeface="Arial" panose="020B0604020202020204" pitchFamily="34" charset="0"/>
                </a:rPr>
                <a:t> ~ 7 </a:t>
              </a:r>
              <a:r>
                <a:rPr kumimoji="1" lang="en-US" altLang="zh-CN" sz="600" kern="0" dirty="0" err="1">
                  <a:solidFill>
                    <a:prstClr val="black"/>
                  </a:solidFill>
                  <a:ea typeface="Segoe UI Symbol" panose="020B0502040204020203" pitchFamily="34" charset="0"/>
                  <a:cs typeface="Arial" panose="020B0604020202020204" pitchFamily="34" charset="0"/>
                </a:rPr>
                <a:t>ms</a:t>
              </a:r>
              <a:endParaRPr kumimoji="1" lang="zh-CN" altLang="en-US" sz="600" kern="0" dirty="0" err="1">
                <a:solidFill>
                  <a:srgbClr val="FFFFFF"/>
                </a:solidFill>
                <a:ea typeface="微软雅黑" panose="020B0503020204020204" pitchFamily="34" charset="-122"/>
                <a:cs typeface="Arial" panose="020B0604020202020204" pitchFamily="34" charset="0"/>
              </a:endParaRPr>
            </a:p>
          </p:txBody>
        </p:sp>
        <p:grpSp>
          <p:nvGrpSpPr>
            <p:cNvPr id="155" name="Group 154"/>
            <p:cNvGrpSpPr/>
            <p:nvPr/>
          </p:nvGrpSpPr>
          <p:grpSpPr>
            <a:xfrm>
              <a:off x="8307145" y="4870303"/>
              <a:ext cx="620588" cy="542548"/>
              <a:chOff x="9875825" y="3527052"/>
              <a:chExt cx="620588" cy="542548"/>
            </a:xfrm>
          </p:grpSpPr>
          <p:sp>
            <p:nvSpPr>
              <p:cNvPr id="156" name="右箭头 80"/>
              <p:cNvSpPr/>
              <p:nvPr/>
            </p:nvSpPr>
            <p:spPr>
              <a:xfrm>
                <a:off x="9959175" y="3527052"/>
                <a:ext cx="537238" cy="542548"/>
              </a:xfrm>
              <a:prstGeom prst="rightArrow">
                <a:avLst/>
              </a:prstGeom>
              <a:solidFill>
                <a:srgbClr val="5B9BD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endParaRPr kumimoji="1" lang="zh-CN" altLang="en-US" sz="675" kern="0" dirty="0" err="1">
                  <a:solidFill>
                    <a:srgbClr val="FFFFFF"/>
                  </a:solidFill>
                  <a:latin typeface="微软雅黑" panose="020B0503020204020204" pitchFamily="34" charset="-122"/>
                  <a:ea typeface="微软雅黑" panose="020B0503020204020204" pitchFamily="34" charset="-122"/>
                  <a:cs typeface="Arial" pitchFamily="34" charset="0"/>
                </a:endParaRPr>
              </a:p>
            </p:txBody>
          </p:sp>
          <p:sp>
            <p:nvSpPr>
              <p:cNvPr id="157" name="矩形 80"/>
              <p:cNvSpPr/>
              <p:nvPr/>
            </p:nvSpPr>
            <p:spPr>
              <a:xfrm>
                <a:off x="9875825" y="3676282"/>
                <a:ext cx="615610" cy="289385"/>
              </a:xfrm>
              <a:prstGeom prst="rect">
                <a:avLst/>
              </a:prstGeom>
            </p:spPr>
            <p:txBody>
              <a:bodyPr wrap="square">
                <a:spAutoFit/>
              </a:bodyPr>
              <a:lstStyle/>
              <a:p>
                <a:pPr algn="ctr" defTabSz="914339">
                  <a:lnSpc>
                    <a:spcPct val="120000"/>
                  </a:lnSpc>
                  <a:buClr>
                    <a:prstClr val="white"/>
                  </a:buClr>
                  <a:defRPr/>
                </a:pPr>
                <a:r>
                  <a:rPr kumimoji="1" lang="en-US" altLang="zh-CN" sz="675" dirty="0">
                    <a:solidFill>
                      <a:srgbClr val="FFFFFF"/>
                    </a:solidFill>
                    <a:latin typeface="Arial"/>
                    <a:ea typeface="微软雅黑" pitchFamily="34" charset="-122"/>
                    <a:cs typeface="Arial"/>
                  </a:rPr>
                  <a:t>Delay</a:t>
                </a:r>
                <a:endParaRPr kumimoji="1" lang="zh-CN" altLang="en-US" sz="675" dirty="0">
                  <a:solidFill>
                    <a:srgbClr val="FFFFFF"/>
                  </a:solidFill>
                  <a:latin typeface="Arial"/>
                  <a:ea typeface="微软雅黑" pitchFamily="34" charset="-122"/>
                  <a:cs typeface="Arial"/>
                </a:endParaRPr>
              </a:p>
            </p:txBody>
          </p:sp>
        </p:grpSp>
        <p:sp>
          <p:nvSpPr>
            <p:cNvPr id="158" name="圆角矩形 82"/>
            <p:cNvSpPr/>
            <p:nvPr/>
          </p:nvSpPr>
          <p:spPr>
            <a:xfrm>
              <a:off x="8952402" y="4944977"/>
              <a:ext cx="754899" cy="360185"/>
            </a:xfrm>
            <a:prstGeom prst="roundRect">
              <a:avLst/>
            </a:prstGeom>
            <a:solidFill>
              <a:srgbClr val="FFFF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defRPr/>
              </a:pPr>
              <a:r>
                <a:rPr kumimoji="1" lang="en-US" altLang="zh-CN" sz="600" kern="0" dirty="0" err="1">
                  <a:solidFill>
                    <a:prstClr val="black"/>
                  </a:solidFill>
                  <a:ea typeface="微软雅黑" panose="020B0503020204020204" pitchFamily="34" charset="-122"/>
                  <a:cs typeface="Arial" panose="020B0604020202020204" pitchFamily="34" charset="0"/>
                </a:rPr>
                <a:t>Submillisecond</a:t>
              </a:r>
              <a:r>
                <a:rPr kumimoji="1" lang="en-US" altLang="zh-CN" sz="600" kern="0" dirty="0">
                  <a:solidFill>
                    <a:prstClr val="black"/>
                  </a:solidFill>
                  <a:ea typeface="微软雅黑" panose="020B0503020204020204" pitchFamily="34" charset="-122"/>
                  <a:cs typeface="Arial" panose="020B0604020202020204" pitchFamily="34" charset="0"/>
                </a:rPr>
                <a:t> </a:t>
              </a:r>
              <a:endParaRPr kumimoji="1" lang="zh-CN" altLang="en-US" sz="600" kern="0" dirty="0">
                <a:solidFill>
                  <a:srgbClr val="FFFFFF"/>
                </a:solidFill>
                <a:ea typeface="微软雅黑" panose="020B0503020204020204" pitchFamily="34" charset="-122"/>
                <a:cs typeface="Arial" panose="020B0604020202020204" pitchFamily="34" charset="0"/>
              </a:endParaRPr>
            </a:p>
          </p:txBody>
        </p:sp>
        <p:sp>
          <p:nvSpPr>
            <p:cNvPr id="159" name="矩形 80"/>
            <p:cNvSpPr/>
            <p:nvPr/>
          </p:nvSpPr>
          <p:spPr>
            <a:xfrm>
              <a:off x="6110574" y="4435781"/>
              <a:ext cx="1154051" cy="344799"/>
            </a:xfrm>
            <a:prstGeom prst="rect">
              <a:avLst/>
            </a:prstGeom>
          </p:spPr>
          <p:txBody>
            <a:bodyPr wrap="square">
              <a:spAutoFit/>
            </a:bodyPr>
            <a:lstStyle/>
            <a:p>
              <a:pPr algn="ctr" defTabSz="914339">
                <a:lnSpc>
                  <a:spcPct val="120000"/>
                </a:lnSpc>
                <a:buClr>
                  <a:prstClr val="white"/>
                </a:buClr>
                <a:defRPr/>
              </a:pPr>
              <a:r>
                <a:rPr kumimoji="1" lang="en-US" altLang="zh-CN" sz="900" dirty="0">
                  <a:solidFill>
                    <a:srgbClr val="5B9BD5"/>
                  </a:solidFill>
                  <a:latin typeface="Arial"/>
                  <a:ea typeface="微软雅黑" pitchFamily="34" charset="-122"/>
                  <a:cs typeface="Arial"/>
                </a:rPr>
                <a:t>4K/8K HD</a:t>
              </a:r>
              <a:endParaRPr kumimoji="1" lang="zh-CN" altLang="en-US" sz="900" dirty="0">
                <a:solidFill>
                  <a:srgbClr val="5B9BD5"/>
                </a:solidFill>
                <a:latin typeface="Arial"/>
                <a:ea typeface="微软雅黑" pitchFamily="34" charset="-122"/>
                <a:cs typeface="Arial"/>
              </a:endParaRPr>
            </a:p>
          </p:txBody>
        </p:sp>
        <p:grpSp>
          <p:nvGrpSpPr>
            <p:cNvPr id="160" name="Group 159"/>
            <p:cNvGrpSpPr/>
            <p:nvPr/>
          </p:nvGrpSpPr>
          <p:grpSpPr>
            <a:xfrm>
              <a:off x="6932870" y="4879473"/>
              <a:ext cx="634367" cy="542548"/>
              <a:chOff x="7867300" y="3513103"/>
              <a:chExt cx="634367" cy="542548"/>
            </a:xfrm>
          </p:grpSpPr>
          <p:sp>
            <p:nvSpPr>
              <p:cNvPr id="161" name="右箭头 41"/>
              <p:cNvSpPr/>
              <p:nvPr/>
            </p:nvSpPr>
            <p:spPr>
              <a:xfrm>
                <a:off x="7964429" y="3513103"/>
                <a:ext cx="537238" cy="542548"/>
              </a:xfrm>
              <a:prstGeom prst="rightArrow">
                <a:avLst/>
              </a:prstGeom>
              <a:solidFill>
                <a:srgbClr val="5B9BD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endParaRPr kumimoji="1" lang="zh-CN" altLang="en-US" sz="675" kern="0" dirty="0" err="1">
                  <a:solidFill>
                    <a:srgbClr val="FFFFFF"/>
                  </a:solidFill>
                  <a:latin typeface="微软雅黑" panose="020B0503020204020204" pitchFamily="34" charset="-122"/>
                  <a:ea typeface="微软雅黑" panose="020B0503020204020204" pitchFamily="34" charset="-122"/>
                  <a:cs typeface="Arial" pitchFamily="34" charset="0"/>
                </a:endParaRPr>
              </a:p>
            </p:txBody>
          </p:sp>
          <p:sp>
            <p:nvSpPr>
              <p:cNvPr id="162" name="矩形 80"/>
              <p:cNvSpPr/>
              <p:nvPr/>
            </p:nvSpPr>
            <p:spPr>
              <a:xfrm>
                <a:off x="7867300" y="3640643"/>
                <a:ext cx="615610" cy="289385"/>
              </a:xfrm>
              <a:prstGeom prst="rect">
                <a:avLst/>
              </a:prstGeom>
            </p:spPr>
            <p:txBody>
              <a:bodyPr wrap="square">
                <a:spAutoFit/>
              </a:bodyPr>
              <a:lstStyle/>
              <a:p>
                <a:pPr algn="ctr" defTabSz="914339">
                  <a:lnSpc>
                    <a:spcPct val="120000"/>
                  </a:lnSpc>
                  <a:buClr>
                    <a:prstClr val="white"/>
                  </a:buClr>
                  <a:defRPr/>
                </a:pPr>
                <a:r>
                  <a:rPr kumimoji="1" lang="en-US" altLang="zh-CN" sz="675" dirty="0">
                    <a:solidFill>
                      <a:srgbClr val="FFFFFF"/>
                    </a:solidFill>
                    <a:latin typeface="Arial"/>
                    <a:ea typeface="微软雅黑" pitchFamily="34" charset="-122"/>
                    <a:cs typeface="Arial"/>
                  </a:rPr>
                  <a:t>Delay</a:t>
                </a:r>
                <a:endParaRPr kumimoji="1" lang="zh-CN" altLang="en-US" sz="675" dirty="0">
                  <a:solidFill>
                    <a:srgbClr val="FFFFFF"/>
                  </a:solidFill>
                  <a:latin typeface="Arial"/>
                  <a:ea typeface="微软雅黑" pitchFamily="34" charset="-122"/>
                  <a:cs typeface="Arial"/>
                </a:endParaRPr>
              </a:p>
            </p:txBody>
          </p:sp>
        </p:grpSp>
        <p:sp>
          <p:nvSpPr>
            <p:cNvPr id="163" name="圆角矩形 44"/>
            <p:cNvSpPr/>
            <p:nvPr/>
          </p:nvSpPr>
          <p:spPr>
            <a:xfrm>
              <a:off x="6155978" y="4971752"/>
              <a:ext cx="823173" cy="360185"/>
            </a:xfrm>
            <a:prstGeom prst="roundRect">
              <a:avLst/>
            </a:prstGeom>
            <a:solidFill>
              <a:srgbClr val="FFFF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txBody>
            <a:bodyPr wrap="none" lIns="68552" tIns="34276" rIns="68552" bIns="34276" rtlCol="0" anchor="ctr">
              <a:normAutofit/>
            </a:bodyPr>
            <a:lstStyle/>
            <a:p>
              <a:pPr algn="ctr">
                <a:defRPr/>
              </a:pPr>
              <a:r>
                <a:rPr kumimoji="1" lang="en-US" altLang="zh-CN" sz="600" kern="0" dirty="0">
                  <a:solidFill>
                    <a:prstClr val="black"/>
                  </a:solidFill>
                  <a:ea typeface="Segoe UI Symbol" panose="020B0502040204020203" pitchFamily="34" charset="0"/>
                  <a:cs typeface="Arial" panose="020B0604020202020204" pitchFamily="34" charset="0"/>
                </a:rPr>
                <a:t>15 </a:t>
              </a:r>
              <a:r>
                <a:rPr kumimoji="1" lang="en-US" altLang="zh-CN" sz="600" kern="0" dirty="0" err="1">
                  <a:solidFill>
                    <a:prstClr val="black"/>
                  </a:solidFill>
                  <a:ea typeface="Segoe UI Symbol" panose="020B0502040204020203" pitchFamily="34" charset="0"/>
                  <a:cs typeface="Arial" panose="020B0604020202020204" pitchFamily="34" charset="0"/>
                </a:rPr>
                <a:t>ms</a:t>
              </a:r>
              <a:r>
                <a:rPr kumimoji="1" lang="en-US" altLang="zh-CN" sz="600" kern="0" dirty="0">
                  <a:solidFill>
                    <a:prstClr val="black"/>
                  </a:solidFill>
                  <a:ea typeface="Segoe UI Symbol" panose="020B0502040204020203" pitchFamily="34" charset="0"/>
                  <a:cs typeface="Arial" panose="020B0604020202020204" pitchFamily="34" charset="0"/>
                </a:rPr>
                <a:t> ~ 35 </a:t>
              </a:r>
              <a:r>
                <a:rPr kumimoji="1" lang="en-US" altLang="zh-CN" sz="600" kern="0" dirty="0" err="1">
                  <a:solidFill>
                    <a:prstClr val="black"/>
                  </a:solidFill>
                  <a:ea typeface="Segoe UI Symbol" panose="020B0502040204020203" pitchFamily="34" charset="0"/>
                  <a:cs typeface="Arial" panose="020B0604020202020204" pitchFamily="34" charset="0"/>
                </a:rPr>
                <a:t>ms</a:t>
              </a:r>
              <a:endParaRPr kumimoji="1" lang="zh-CN" altLang="en-US" sz="600" kern="0" dirty="0" err="1">
                <a:solidFill>
                  <a:srgbClr val="FFFFFF"/>
                </a:solidFill>
                <a:ea typeface="微软雅黑" panose="020B0503020204020204" pitchFamily="34" charset="-122"/>
                <a:cs typeface="Arial" panose="020B0604020202020204" pitchFamily="34" charset="0"/>
              </a:endParaRPr>
            </a:p>
          </p:txBody>
        </p:sp>
        <p:sp>
          <p:nvSpPr>
            <p:cNvPr id="164" name="矩形 80"/>
            <p:cNvSpPr/>
            <p:nvPr/>
          </p:nvSpPr>
          <p:spPr>
            <a:xfrm>
              <a:off x="6040363" y="1225664"/>
              <a:ext cx="3700642" cy="615908"/>
            </a:xfrm>
            <a:prstGeom prst="rect">
              <a:avLst/>
            </a:prstGeom>
            <a:solidFill>
              <a:srgbClr val="1F497D">
                <a:lumMod val="60000"/>
                <a:lumOff val="40000"/>
              </a:srgbClr>
            </a:solidFill>
          </p:spPr>
          <p:txBody>
            <a:bodyPr wrap="square" anchor="ctr">
              <a:noAutofit/>
            </a:bodyPr>
            <a:lstStyle/>
            <a:p>
              <a:pPr algn="ctr" defTabSz="914339">
                <a:buClr>
                  <a:prstClr val="white"/>
                </a:buClr>
                <a:defRPr/>
              </a:pPr>
              <a:r>
                <a:rPr kumimoji="1" lang="en-US" altLang="zh-CN" sz="1200" kern="0" dirty="0">
                  <a:solidFill>
                    <a:prstClr val="white"/>
                  </a:solidFill>
                  <a:effectLst>
                    <a:outerShdw blurRad="38100" dist="38100" dir="2700000" algn="tl">
                      <a:srgbClr val="000000">
                        <a:alpha val="43137"/>
                      </a:srgbClr>
                    </a:outerShdw>
                  </a:effectLst>
                  <a:latin typeface="Calibri"/>
                  <a:ea typeface="微软雅黑" pitchFamily="34" charset="-122"/>
                  <a:cs typeface="Arial"/>
                </a:rPr>
                <a:t>Throughput goes up higher and higher</a:t>
              </a:r>
            </a:p>
          </p:txBody>
        </p:sp>
        <p:sp>
          <p:nvSpPr>
            <p:cNvPr id="165" name="矩形 80"/>
            <p:cNvSpPr/>
            <p:nvPr/>
          </p:nvSpPr>
          <p:spPr>
            <a:xfrm>
              <a:off x="6065763" y="3498964"/>
              <a:ext cx="3700642" cy="615908"/>
            </a:xfrm>
            <a:prstGeom prst="rect">
              <a:avLst/>
            </a:prstGeom>
            <a:solidFill>
              <a:srgbClr val="1F497D">
                <a:lumMod val="60000"/>
                <a:lumOff val="40000"/>
              </a:srgbClr>
            </a:solidFill>
          </p:spPr>
          <p:txBody>
            <a:bodyPr wrap="square" anchor="ctr">
              <a:noAutofit/>
            </a:bodyPr>
            <a:lstStyle/>
            <a:p>
              <a:pPr algn="ctr" defTabSz="914339">
                <a:buClr>
                  <a:prstClr val="white"/>
                </a:buClr>
                <a:defRPr/>
              </a:pPr>
              <a:r>
                <a:rPr kumimoji="1" lang="en-US" altLang="zh-CN" sz="1200" kern="0" dirty="0">
                  <a:solidFill>
                    <a:prstClr val="white"/>
                  </a:solidFill>
                  <a:effectLst>
                    <a:outerShdw blurRad="38100" dist="38100" dir="2700000" algn="tl">
                      <a:srgbClr val="000000">
                        <a:alpha val="43137"/>
                      </a:srgbClr>
                    </a:outerShdw>
                  </a:effectLst>
                  <a:latin typeface="Calibri"/>
                  <a:ea typeface="微软雅黑" pitchFamily="34" charset="-122"/>
                  <a:cs typeface="Arial"/>
                </a:rPr>
                <a:t>Latency falls down lower and lower</a:t>
              </a:r>
              <a:endParaRPr kumimoji="1" lang="zh-CN" altLang="en-US" sz="1200" kern="0" dirty="0">
                <a:solidFill>
                  <a:prstClr val="white"/>
                </a:solidFill>
                <a:effectLst>
                  <a:outerShdw blurRad="38100" dist="38100" dir="2700000" algn="tl">
                    <a:srgbClr val="000000">
                      <a:alpha val="43137"/>
                    </a:srgbClr>
                  </a:outerShdw>
                </a:effectLst>
                <a:latin typeface="Calibri"/>
                <a:ea typeface="微软雅黑" pitchFamily="34" charset="-122"/>
                <a:cs typeface="Arial"/>
              </a:endParaRPr>
            </a:p>
          </p:txBody>
        </p:sp>
      </p:grpSp>
      <p:sp>
        <p:nvSpPr>
          <p:cNvPr id="4" name="Slide Number Placeholder 3"/>
          <p:cNvSpPr>
            <a:spLocks noGrp="1"/>
          </p:cNvSpPr>
          <p:nvPr>
            <p:ph type="sldNum" sz="quarter" idx="12"/>
          </p:nvPr>
        </p:nvSpPr>
        <p:spPr/>
        <p:txBody>
          <a:bodyPr/>
          <a:lstStyle/>
          <a:p>
            <a:fld id="{283C63E4-F9BE-C24A-B4FF-309EB18BA564}" type="slidenum">
              <a:rPr lang="en-US" smtClean="0"/>
              <a:pPr/>
              <a:t>20</a:t>
            </a:fld>
            <a:endParaRPr lang="en-US"/>
          </a:p>
        </p:txBody>
      </p:sp>
    </p:spTree>
    <p:extLst>
      <p:ext uri="{BB962C8B-B14F-4D97-AF65-F5344CB8AC3E}">
        <p14:creationId xmlns:p14="http://schemas.microsoft.com/office/powerpoint/2010/main" val="1842549835"/>
      </p:ext>
    </p:extLst>
  </p:cSld>
  <p:clrMapOvr>
    <a:masterClrMapping/>
  </p:clrMapOvr>
  <p:transition spd="slow" advTm="10000">
    <p:pull dir="l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3535" y="486813"/>
            <a:ext cx="6856215" cy="857027"/>
          </a:xfrm>
        </p:spPr>
        <p:txBody>
          <a:bodyPr>
            <a:noAutofit/>
          </a:bodyPr>
          <a:lstStyle/>
          <a:p>
            <a:r>
              <a:rPr lang="en-US" sz="3200" dirty="0">
                <a:latin typeface="Microsoft YaHei" pitchFamily="34" charset="-122"/>
                <a:ea typeface="Microsoft YaHei" pitchFamily="34" charset="-122"/>
                <a:cs typeface="Arial" panose="020B0604020202020204" pitchFamily="34" charset="0"/>
              </a:rPr>
              <a:t>New Digitization: </a:t>
            </a:r>
            <a:br>
              <a:rPr lang="en-US" sz="3200" dirty="0">
                <a:latin typeface="Microsoft YaHei" pitchFamily="34" charset="-122"/>
                <a:ea typeface="Microsoft YaHei" pitchFamily="34" charset="-122"/>
                <a:cs typeface="Arial" panose="020B0604020202020204" pitchFamily="34" charset="0"/>
              </a:rPr>
            </a:br>
            <a:r>
              <a:rPr lang="en-US" sz="3200" dirty="0">
                <a:latin typeface="Microsoft YaHei" pitchFamily="34" charset="-122"/>
                <a:ea typeface="Microsoft YaHei" pitchFamily="34" charset="-122"/>
                <a:cs typeface="Arial" panose="020B0604020202020204" pitchFamily="34" charset="0"/>
              </a:rPr>
              <a:t>from Quantitative to Qualitative</a:t>
            </a:r>
          </a:p>
        </p:txBody>
      </p:sp>
      <p:sp>
        <p:nvSpPr>
          <p:cNvPr id="13" name="Text Placeholder 2"/>
          <p:cNvSpPr txBox="1">
            <a:spLocks/>
          </p:cNvSpPr>
          <p:nvPr/>
        </p:nvSpPr>
        <p:spPr>
          <a:xfrm>
            <a:off x="406181" y="1686453"/>
            <a:ext cx="3088662" cy="479697"/>
          </a:xfrm>
          <a:prstGeom prst="rect">
            <a:avLst/>
          </a:prstGeom>
        </p:spPr>
        <p:txBody>
          <a:bodyPr vert="horz" lIns="68562" tIns="34281" rIns="68562" bIns="34281" rtlCol="0" anchor="b">
            <a:normAutofit/>
          </a:bodyPr>
          <a:lstStyle>
            <a:lvl1pPr marL="0" indent="0" algn="l" defTabSz="457200" rtl="0" eaLnBrk="1" latinLnBrk="0" hangingPunct="1">
              <a:spcBef>
                <a:spcPct val="20000"/>
              </a:spcBef>
              <a:buFont typeface="Arial"/>
              <a:buNone/>
              <a:defRPr sz="2400" b="1" kern="1200">
                <a:solidFill>
                  <a:schemeClr val="tx2">
                    <a:lumMod val="60000"/>
                    <a:lumOff val="4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2">
                    <a:lumMod val="60000"/>
                    <a:lumOff val="40000"/>
                  </a:schemeClr>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2">
                    <a:lumMod val="60000"/>
                    <a:lumOff val="40000"/>
                  </a:schemeClr>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2">
                    <a:lumMod val="60000"/>
                    <a:lumOff val="40000"/>
                  </a:schemeClr>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2">
                    <a:lumMod val="60000"/>
                    <a:lumOff val="40000"/>
                  </a:schemeClr>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pPr defTabSz="342809">
              <a:defRPr/>
            </a:pPr>
            <a:r>
              <a:rPr lang="en-US" sz="1800" dirty="0" smtClean="0">
                <a:solidFill>
                  <a:srgbClr val="1F497D">
                    <a:lumMod val="60000"/>
                    <a:lumOff val="40000"/>
                  </a:srgbClr>
                </a:solidFill>
                <a:latin typeface="Calibri"/>
              </a:rPr>
              <a:t>              Quantitative</a:t>
            </a:r>
            <a:endParaRPr lang="en-US" sz="1800" dirty="0">
              <a:solidFill>
                <a:srgbClr val="1F497D">
                  <a:lumMod val="60000"/>
                  <a:lumOff val="40000"/>
                </a:srgbClr>
              </a:solidFill>
              <a:latin typeface="Calibri"/>
            </a:endParaRPr>
          </a:p>
        </p:txBody>
      </p:sp>
      <p:sp>
        <p:nvSpPr>
          <p:cNvPr id="14" name="Text Placeholder 4"/>
          <p:cNvSpPr txBox="1">
            <a:spLocks/>
          </p:cNvSpPr>
          <p:nvPr/>
        </p:nvSpPr>
        <p:spPr>
          <a:xfrm>
            <a:off x="3970819" y="1661522"/>
            <a:ext cx="3702531" cy="479697"/>
          </a:xfrm>
          <a:prstGeom prst="rect">
            <a:avLst/>
          </a:prstGeom>
        </p:spPr>
        <p:txBody>
          <a:bodyPr vert="horz" lIns="68562" tIns="34281" rIns="68562" bIns="34281" rtlCol="0" anchor="b">
            <a:normAutofit/>
          </a:bodyPr>
          <a:lstStyle>
            <a:lvl1pPr marL="0" indent="0" algn="l" defTabSz="457200" rtl="0" eaLnBrk="1" latinLnBrk="0" hangingPunct="1">
              <a:spcBef>
                <a:spcPct val="20000"/>
              </a:spcBef>
              <a:buFont typeface="Arial"/>
              <a:buNone/>
              <a:defRPr sz="2400" b="1" kern="1200">
                <a:solidFill>
                  <a:schemeClr val="tx2">
                    <a:lumMod val="60000"/>
                    <a:lumOff val="4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2">
                    <a:lumMod val="60000"/>
                    <a:lumOff val="40000"/>
                  </a:schemeClr>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2">
                    <a:lumMod val="60000"/>
                    <a:lumOff val="40000"/>
                  </a:schemeClr>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2">
                    <a:lumMod val="60000"/>
                    <a:lumOff val="40000"/>
                  </a:schemeClr>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2">
                    <a:lumMod val="60000"/>
                    <a:lumOff val="40000"/>
                  </a:schemeClr>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pPr defTabSz="342809">
              <a:defRPr/>
            </a:pPr>
            <a:r>
              <a:rPr lang="en-US" sz="1800" dirty="0" smtClean="0">
                <a:solidFill>
                  <a:srgbClr val="1F497D">
                    <a:lumMod val="60000"/>
                    <a:lumOff val="40000"/>
                  </a:srgbClr>
                </a:solidFill>
                <a:latin typeface="Calibri"/>
              </a:rPr>
              <a:t>                       Qualitative</a:t>
            </a:r>
            <a:endParaRPr lang="en-US" sz="1800" dirty="0">
              <a:solidFill>
                <a:srgbClr val="1F497D">
                  <a:lumMod val="60000"/>
                  <a:lumOff val="40000"/>
                </a:srgbClr>
              </a:solidFill>
              <a:latin typeface="Calibri"/>
            </a:endParaRPr>
          </a:p>
        </p:txBody>
      </p:sp>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70362" y="2238913"/>
            <a:ext cx="2337099" cy="1332522"/>
          </a:xfrm>
          <a:prstGeom prst="rect">
            <a:avLst/>
          </a:prstGeom>
        </p:spPr>
      </p:pic>
      <p:sp>
        <p:nvSpPr>
          <p:cNvPr id="16" name="TextBox 15"/>
          <p:cNvSpPr txBox="1"/>
          <p:nvPr/>
        </p:nvSpPr>
        <p:spPr>
          <a:xfrm>
            <a:off x="511561" y="2232607"/>
            <a:ext cx="3459258" cy="1338828"/>
          </a:xfrm>
          <a:prstGeom prst="rect">
            <a:avLst/>
          </a:prstGeom>
          <a:solidFill>
            <a:srgbClr val="4F81BD">
              <a:lumMod val="20000"/>
              <a:lumOff val="80000"/>
            </a:srgbClr>
          </a:solidFill>
        </p:spPr>
        <p:txBody>
          <a:bodyPr wrap="square" rtlCol="0">
            <a:spAutoFit/>
          </a:bodyPr>
          <a:lstStyle/>
          <a:p>
            <a:pPr defTabSz="342809">
              <a:defRPr/>
            </a:pPr>
            <a:r>
              <a:rPr lang="en-US" sz="1350" kern="0" dirty="0">
                <a:solidFill>
                  <a:prstClr val="black"/>
                </a:solidFill>
                <a:latin typeface="Calibri"/>
              </a:rPr>
              <a:t>Goldman Sachs have been busy playing with their AI system, which has predicted victory for Brazil in the FIFA World Cup 2018 final. The AI system reportedly ran simulations of 1 million possibilities and variations, before reaching its conclusion. </a:t>
            </a:r>
          </a:p>
        </p:txBody>
      </p:sp>
      <p:sp>
        <p:nvSpPr>
          <p:cNvPr id="17" name="Content Placeholder 3"/>
          <p:cNvSpPr txBox="1">
            <a:spLocks/>
          </p:cNvSpPr>
          <p:nvPr/>
        </p:nvSpPr>
        <p:spPr>
          <a:xfrm>
            <a:off x="342811" y="3740844"/>
            <a:ext cx="3444291" cy="2220437"/>
          </a:xfrm>
          <a:prstGeom prst="rect">
            <a:avLst/>
          </a:prstGeom>
        </p:spPr>
        <p:txBody>
          <a:bodyPr vert="horz" lIns="68562" tIns="34281" rIns="68562" bIns="34281" rtlCol="0">
            <a:normAutofit fontScale="92500" lnSpcReduction="10000"/>
          </a:bodyPr>
          <a:lstStyle>
            <a:lvl1pPr marL="342900" indent="-342900" algn="l" defTabSz="457200" rtl="0" eaLnBrk="1" latinLnBrk="0" hangingPunct="1">
              <a:spcBef>
                <a:spcPct val="20000"/>
              </a:spcBef>
              <a:buFont typeface="Arial"/>
              <a:buChar char="•"/>
              <a:defRPr sz="2400" kern="1200">
                <a:solidFill>
                  <a:schemeClr val="tx2">
                    <a:lumMod val="60000"/>
                    <a:lumOff val="40000"/>
                  </a:schemeClr>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2">
                    <a:lumMod val="60000"/>
                    <a:lumOff val="40000"/>
                  </a:schemeClr>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tx2">
                    <a:lumMod val="60000"/>
                    <a:lumOff val="40000"/>
                  </a:schemeClr>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2">
                    <a:lumMod val="60000"/>
                    <a:lumOff val="40000"/>
                  </a:schemeClr>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tx2">
                    <a:lumMod val="60000"/>
                    <a:lumOff val="40000"/>
                  </a:schemeClr>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tx1"/>
                </a:solidFill>
                <a:latin typeface="+mn-lt"/>
                <a:ea typeface="+mn-ea"/>
                <a:cs typeface="+mn-cs"/>
              </a:defRPr>
            </a:lvl9pPr>
          </a:lstStyle>
          <a:p>
            <a:r>
              <a:rPr lang="en-US" sz="1800" dirty="0">
                <a:solidFill>
                  <a:schemeClr val="tx1"/>
                </a:solidFill>
                <a:latin typeface="Calibri"/>
              </a:rPr>
              <a:t>Each and every byte has the same significance</a:t>
            </a:r>
          </a:p>
          <a:p>
            <a:r>
              <a:rPr lang="en-US" sz="1800" dirty="0">
                <a:solidFill>
                  <a:schemeClr val="tx1"/>
                </a:solidFill>
                <a:latin typeface="Calibri"/>
              </a:rPr>
              <a:t>the whole packet is retransmitted if a byte is lost</a:t>
            </a:r>
          </a:p>
          <a:p>
            <a:r>
              <a:rPr lang="en-US" sz="1800" dirty="0">
                <a:solidFill>
                  <a:schemeClr val="tx1"/>
                </a:solidFill>
                <a:latin typeface="Calibri"/>
              </a:rPr>
              <a:t>Reliability is often a concern</a:t>
            </a:r>
          </a:p>
          <a:p>
            <a:r>
              <a:rPr lang="en-US" sz="1800" dirty="0">
                <a:solidFill>
                  <a:schemeClr val="tx1"/>
                </a:solidFill>
                <a:latin typeface="Calibri"/>
              </a:rPr>
              <a:t>Example:</a:t>
            </a:r>
          </a:p>
          <a:p>
            <a:pPr lvl="1"/>
            <a:r>
              <a:rPr lang="en-US" sz="1500" dirty="0">
                <a:solidFill>
                  <a:schemeClr val="tx1"/>
                </a:solidFill>
                <a:latin typeface="Calibri"/>
              </a:rPr>
              <a:t>Texts, voices</a:t>
            </a:r>
          </a:p>
          <a:p>
            <a:r>
              <a:rPr lang="en-US" sz="1800" dirty="0">
                <a:solidFill>
                  <a:schemeClr val="tx1"/>
                </a:solidFill>
                <a:latin typeface="Calibri"/>
              </a:rPr>
              <a:t>Traditional applications</a:t>
            </a:r>
          </a:p>
        </p:txBody>
      </p:sp>
      <p:sp>
        <p:nvSpPr>
          <p:cNvPr id="18" name="Content Placeholder 5"/>
          <p:cNvSpPr txBox="1">
            <a:spLocks/>
          </p:cNvSpPr>
          <p:nvPr/>
        </p:nvSpPr>
        <p:spPr>
          <a:xfrm>
            <a:off x="4319954" y="3654068"/>
            <a:ext cx="4027733" cy="2399563"/>
          </a:xfrm>
          <a:prstGeom prst="rect">
            <a:avLst/>
          </a:prstGeom>
        </p:spPr>
        <p:txBody>
          <a:bodyPr vert="horz" lIns="68562" tIns="34281" rIns="68562" bIns="34281" rtlCol="0">
            <a:normAutofit/>
          </a:bodyPr>
          <a:lstStyle>
            <a:lvl1pPr marL="342900" indent="-342900" algn="l" defTabSz="457200" rtl="0" eaLnBrk="1" latinLnBrk="0" hangingPunct="1">
              <a:spcBef>
                <a:spcPct val="20000"/>
              </a:spcBef>
              <a:buFont typeface="Arial"/>
              <a:buChar char="•"/>
              <a:defRPr sz="2400" kern="1200">
                <a:solidFill>
                  <a:schemeClr val="tx2">
                    <a:lumMod val="60000"/>
                    <a:lumOff val="40000"/>
                  </a:schemeClr>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2">
                    <a:lumMod val="60000"/>
                    <a:lumOff val="40000"/>
                  </a:schemeClr>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tx2">
                    <a:lumMod val="60000"/>
                    <a:lumOff val="40000"/>
                  </a:schemeClr>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2">
                    <a:lumMod val="60000"/>
                    <a:lumOff val="40000"/>
                  </a:schemeClr>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tx2">
                    <a:lumMod val="60000"/>
                    <a:lumOff val="40000"/>
                  </a:schemeClr>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tx1"/>
                </a:solidFill>
                <a:latin typeface="+mn-lt"/>
                <a:ea typeface="+mn-ea"/>
                <a:cs typeface="+mn-cs"/>
              </a:defRPr>
            </a:lvl9pPr>
          </a:lstStyle>
          <a:p>
            <a:pPr marL="257106" indent="-257106" defTabSz="342809">
              <a:lnSpc>
                <a:spcPct val="110000"/>
              </a:lnSpc>
              <a:defRPr/>
            </a:pPr>
            <a:r>
              <a:rPr lang="en-US" sz="1650" dirty="0">
                <a:solidFill>
                  <a:schemeClr val="tx1"/>
                </a:solidFill>
                <a:latin typeface="Calibri"/>
              </a:rPr>
              <a:t>Each byte has different significance than other</a:t>
            </a:r>
          </a:p>
          <a:p>
            <a:pPr marL="257106" indent="-257106" defTabSz="342809">
              <a:lnSpc>
                <a:spcPct val="110000"/>
              </a:lnSpc>
              <a:defRPr/>
            </a:pPr>
            <a:r>
              <a:rPr lang="en-US" sz="1650" dirty="0">
                <a:solidFill>
                  <a:schemeClr val="tx1"/>
                </a:solidFill>
                <a:latin typeface="Calibri"/>
              </a:rPr>
              <a:t>No retransmission is required if the lost byte is not significant</a:t>
            </a:r>
          </a:p>
          <a:p>
            <a:pPr marL="257106" indent="-257106" defTabSz="342809">
              <a:lnSpc>
                <a:spcPct val="110000"/>
              </a:lnSpc>
              <a:defRPr/>
            </a:pPr>
            <a:r>
              <a:rPr lang="en-US" sz="1650" dirty="0">
                <a:solidFill>
                  <a:schemeClr val="tx1"/>
                </a:solidFill>
                <a:latin typeface="Calibri"/>
              </a:rPr>
              <a:t>Latency is often a concern</a:t>
            </a:r>
          </a:p>
          <a:p>
            <a:pPr marL="257106" indent="-257106" defTabSz="342809">
              <a:lnSpc>
                <a:spcPct val="110000"/>
              </a:lnSpc>
              <a:defRPr/>
            </a:pPr>
            <a:r>
              <a:rPr lang="en-US" sz="1650" dirty="0">
                <a:solidFill>
                  <a:schemeClr val="tx1"/>
                </a:solidFill>
                <a:latin typeface="Calibri"/>
              </a:rPr>
              <a:t>Example:  Images, videos, holograms</a:t>
            </a:r>
          </a:p>
          <a:p>
            <a:pPr marL="257106" indent="-257106" defTabSz="342809">
              <a:lnSpc>
                <a:spcPct val="110000"/>
              </a:lnSpc>
              <a:defRPr/>
            </a:pPr>
            <a:r>
              <a:rPr lang="en-US" sz="1650" dirty="0">
                <a:solidFill>
                  <a:schemeClr val="tx1"/>
                </a:solidFill>
                <a:latin typeface="Calibri"/>
              </a:rPr>
              <a:t>High-throughput holographic applications</a:t>
            </a:r>
          </a:p>
        </p:txBody>
      </p:sp>
      <p:sp>
        <p:nvSpPr>
          <p:cNvPr id="3" name="Slide Number Placeholder 2"/>
          <p:cNvSpPr>
            <a:spLocks noGrp="1"/>
          </p:cNvSpPr>
          <p:nvPr>
            <p:ph type="sldNum" sz="quarter" idx="12"/>
          </p:nvPr>
        </p:nvSpPr>
        <p:spPr/>
        <p:txBody>
          <a:bodyPr/>
          <a:lstStyle/>
          <a:p>
            <a:fld id="{283C63E4-F9BE-C24A-B4FF-309EB18BA564}" type="slidenum">
              <a:rPr lang="en-US" smtClean="0"/>
              <a:pPr/>
              <a:t>21</a:t>
            </a:fld>
            <a:endParaRPr lang="en-US"/>
          </a:p>
        </p:txBody>
      </p:sp>
    </p:spTree>
    <p:extLst>
      <p:ext uri="{BB962C8B-B14F-4D97-AF65-F5344CB8AC3E}">
        <p14:creationId xmlns:p14="http://schemas.microsoft.com/office/powerpoint/2010/main" val="406332364"/>
      </p:ext>
    </p:extLst>
  </p:cSld>
  <p:clrMapOvr>
    <a:masterClrMapping/>
  </p:clrMapOvr>
  <p:transition spd="slow" advTm="10000">
    <p:pull dir="l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19" y="567064"/>
            <a:ext cx="9144000" cy="949903"/>
          </a:xfrm>
        </p:spPr>
        <p:txBody>
          <a:bodyPr>
            <a:normAutofit/>
          </a:bodyPr>
          <a:lstStyle/>
          <a:p>
            <a:pPr algn="ctr"/>
            <a:r>
              <a:rPr lang="en-US" sz="2800" dirty="0" smtClean="0">
                <a:latin typeface="Microsoft YaHei" pitchFamily="34" charset="-122"/>
                <a:ea typeface="Microsoft YaHei" pitchFamily="34" charset="-122"/>
                <a:cs typeface="Arial" panose="020B0604020202020204" pitchFamily="34" charset="0"/>
              </a:rPr>
              <a:t>Federated Networks – Terrestrial and Space Networks</a:t>
            </a:r>
            <a:endParaRPr lang="en-US" sz="2800" dirty="0">
              <a:latin typeface="Microsoft YaHei" pitchFamily="34" charset="-122"/>
              <a:ea typeface="Microsoft YaHei" pitchFamily="34" charset="-122"/>
              <a:cs typeface="Arial" panose="020B0604020202020204" pitchFamily="34" charset="0"/>
            </a:endParaRPr>
          </a:p>
        </p:txBody>
      </p:sp>
      <p:sp>
        <p:nvSpPr>
          <p:cNvPr id="3" name="Slide Number Placeholder 2"/>
          <p:cNvSpPr>
            <a:spLocks noGrp="1"/>
          </p:cNvSpPr>
          <p:nvPr>
            <p:ph type="sldNum" sz="quarter" idx="12"/>
          </p:nvPr>
        </p:nvSpPr>
        <p:spPr/>
        <p:txBody>
          <a:bodyPr/>
          <a:lstStyle/>
          <a:p>
            <a:fld id="{283C63E4-F9BE-C24A-B4FF-309EB18BA564}" type="slidenum">
              <a:rPr lang="en-US" smtClean="0"/>
              <a:pPr/>
              <a:t>22</a:t>
            </a:fld>
            <a:endParaRPr lang="en-US"/>
          </a:p>
        </p:txBody>
      </p:sp>
      <p:pic>
        <p:nvPicPr>
          <p:cNvPr id="23" name="Picture 22"/>
          <p:cNvPicPr/>
          <p:nvPr/>
        </p:nvPicPr>
        <p:blipFill>
          <a:blip r:embed="rId2" cstate="email">
            <a:extLst>
              <a:ext uri="{28A0092B-C50C-407E-A947-70E740481C1C}">
                <a14:useLocalDpi xmlns:a14="http://schemas.microsoft.com/office/drawing/2010/main"/>
              </a:ext>
            </a:extLst>
          </a:blip>
          <a:stretch>
            <a:fillRect/>
          </a:stretch>
        </p:blipFill>
        <p:spPr>
          <a:xfrm>
            <a:off x="1135626" y="1651819"/>
            <a:ext cx="6537021" cy="3975897"/>
          </a:xfrm>
          <a:prstGeom prst="rect">
            <a:avLst/>
          </a:prstGeom>
        </p:spPr>
      </p:pic>
    </p:spTree>
    <p:extLst>
      <p:ext uri="{BB962C8B-B14F-4D97-AF65-F5344CB8AC3E}">
        <p14:creationId xmlns:p14="http://schemas.microsoft.com/office/powerpoint/2010/main" val="105781980"/>
      </p:ext>
    </p:extLst>
  </p:cSld>
  <p:clrMapOvr>
    <a:masterClrMapping/>
  </p:clrMapOvr>
  <p:transition spd="slow" advTm="10000">
    <p:pull dir="l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64022-BF8C-D147-98AF-6E6B5A0A5859}"/>
              </a:ext>
            </a:extLst>
          </p:cNvPr>
          <p:cNvSpPr>
            <a:spLocks noGrp="1"/>
          </p:cNvSpPr>
          <p:nvPr>
            <p:ph type="title"/>
          </p:nvPr>
        </p:nvSpPr>
        <p:spPr>
          <a:xfrm>
            <a:off x="1004977" y="639265"/>
            <a:ext cx="6856215" cy="857027"/>
          </a:xfrm>
        </p:spPr>
        <p:txBody>
          <a:bodyPr>
            <a:noAutofit/>
          </a:bodyPr>
          <a:lstStyle/>
          <a:p>
            <a:r>
              <a:rPr lang="en-US" sz="3200" dirty="0">
                <a:latin typeface="Microsoft YaHei" pitchFamily="34" charset="-122"/>
                <a:ea typeface="Microsoft YaHei" pitchFamily="34" charset="-122"/>
                <a:cs typeface="Arial" panose="020B0604020202020204" pitchFamily="34" charset="0"/>
              </a:rPr>
              <a:t>New Concepts for Future Communications</a:t>
            </a:r>
          </a:p>
        </p:txBody>
      </p:sp>
      <p:sp>
        <p:nvSpPr>
          <p:cNvPr id="89" name="Rectangle 88">
            <a:extLst>
              <a:ext uri="{FF2B5EF4-FFF2-40B4-BE49-F238E27FC236}">
                <a16:creationId xmlns:a16="http://schemas.microsoft.com/office/drawing/2014/main" id="{9C64C4F7-8284-FA41-A614-3431542D240C}"/>
              </a:ext>
            </a:extLst>
          </p:cNvPr>
          <p:cNvSpPr/>
          <p:nvPr/>
        </p:nvSpPr>
        <p:spPr>
          <a:xfrm>
            <a:off x="4825944" y="7311532"/>
            <a:ext cx="3341849" cy="196208"/>
          </a:xfrm>
          <a:prstGeom prst="rect">
            <a:avLst/>
          </a:prstGeom>
        </p:spPr>
        <p:txBody>
          <a:bodyPr wrap="square">
            <a:spAutoFit/>
          </a:bodyPr>
          <a:lstStyle/>
          <a:p>
            <a:r>
              <a:rPr lang="en-US" sz="675" dirty="0"/>
              <a:t>https://</a:t>
            </a:r>
            <a:r>
              <a:rPr lang="en-US" sz="675" dirty="0" err="1"/>
              <a:t>gigaom.com</a:t>
            </a:r>
            <a:r>
              <a:rPr lang="en-US" sz="675" dirty="0"/>
              <a:t>/2010/09/13/sensor-networks-top-social-networks-for-big-data-2/</a:t>
            </a:r>
          </a:p>
        </p:txBody>
      </p:sp>
      <p:sp>
        <p:nvSpPr>
          <p:cNvPr id="33" name="Rectangle 32"/>
          <p:cNvSpPr/>
          <p:nvPr/>
        </p:nvSpPr>
        <p:spPr>
          <a:xfrm>
            <a:off x="4334246" y="1791440"/>
            <a:ext cx="3397362" cy="3646234"/>
          </a:xfrm>
          <a:prstGeom prst="rect">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rtlCol="0" anchor="ctr"/>
          <a:lstStyle/>
          <a:p>
            <a:pPr algn="ctr" defTabSz="342809">
              <a:defRPr/>
            </a:pPr>
            <a:endParaRPr lang="en-US" sz="1350" kern="0">
              <a:solidFill>
                <a:prstClr val="white"/>
              </a:solidFill>
              <a:latin typeface="Calibri"/>
            </a:endParaRPr>
          </a:p>
        </p:txBody>
      </p:sp>
      <p:sp>
        <p:nvSpPr>
          <p:cNvPr id="34" name="Rectangle 33"/>
          <p:cNvSpPr/>
          <p:nvPr/>
        </p:nvSpPr>
        <p:spPr>
          <a:xfrm>
            <a:off x="632876" y="1791441"/>
            <a:ext cx="3018331" cy="3646234"/>
          </a:xfrm>
          <a:prstGeom prst="rect">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rtlCol="0" anchor="ctr"/>
          <a:lstStyle/>
          <a:p>
            <a:pPr algn="ctr" defTabSz="342809">
              <a:defRPr/>
            </a:pPr>
            <a:endParaRPr lang="en-US" sz="1350" kern="0" dirty="0">
              <a:solidFill>
                <a:prstClr val="white"/>
              </a:solidFill>
              <a:latin typeface="Calibri"/>
            </a:endParaRPr>
          </a:p>
        </p:txBody>
      </p:sp>
      <p:cxnSp>
        <p:nvCxnSpPr>
          <p:cNvPr id="35" name="Straight Connector 34">
            <a:extLst>
              <a:ext uri="{FF2B5EF4-FFF2-40B4-BE49-F238E27FC236}">
                <a16:creationId xmlns:a16="http://schemas.microsoft.com/office/drawing/2014/main" id="{B51642D2-40EE-B646-88BA-AD7606C23A36}"/>
              </a:ext>
            </a:extLst>
          </p:cNvPr>
          <p:cNvCxnSpPr/>
          <p:nvPr/>
        </p:nvCxnSpPr>
        <p:spPr>
          <a:xfrm>
            <a:off x="1742014" y="3456973"/>
            <a:ext cx="818445"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36" name="Straight Connector 35">
            <a:extLst>
              <a:ext uri="{FF2B5EF4-FFF2-40B4-BE49-F238E27FC236}">
                <a16:creationId xmlns:a16="http://schemas.microsoft.com/office/drawing/2014/main" id="{B51642D2-40EE-B646-88BA-AD7606C23A36}"/>
              </a:ext>
            </a:extLst>
          </p:cNvPr>
          <p:cNvCxnSpPr/>
          <p:nvPr/>
        </p:nvCxnSpPr>
        <p:spPr>
          <a:xfrm>
            <a:off x="1742016" y="3152969"/>
            <a:ext cx="818445"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37" name="Straight Connector 36">
            <a:extLst>
              <a:ext uri="{FF2B5EF4-FFF2-40B4-BE49-F238E27FC236}">
                <a16:creationId xmlns:a16="http://schemas.microsoft.com/office/drawing/2014/main" id="{B51642D2-40EE-B646-88BA-AD7606C23A36}"/>
              </a:ext>
            </a:extLst>
          </p:cNvPr>
          <p:cNvCxnSpPr/>
          <p:nvPr/>
        </p:nvCxnSpPr>
        <p:spPr>
          <a:xfrm>
            <a:off x="1754942" y="2389739"/>
            <a:ext cx="818445"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38" name="Straight Connector 37">
            <a:extLst>
              <a:ext uri="{FF2B5EF4-FFF2-40B4-BE49-F238E27FC236}">
                <a16:creationId xmlns:a16="http://schemas.microsoft.com/office/drawing/2014/main" id="{B51642D2-40EE-B646-88BA-AD7606C23A36}"/>
              </a:ext>
            </a:extLst>
          </p:cNvPr>
          <p:cNvCxnSpPr/>
          <p:nvPr/>
        </p:nvCxnSpPr>
        <p:spPr>
          <a:xfrm>
            <a:off x="1731230" y="2838193"/>
            <a:ext cx="818445"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graphicFrame>
        <p:nvGraphicFramePr>
          <p:cNvPr id="39" name="Table 38">
            <a:extLst>
              <a:ext uri="{FF2B5EF4-FFF2-40B4-BE49-F238E27FC236}">
                <a16:creationId xmlns:a16="http://schemas.microsoft.com/office/drawing/2014/main" id="{216C8B48-4E1F-B841-987B-526EC13DDA89}"/>
              </a:ext>
            </a:extLst>
          </p:cNvPr>
          <p:cNvGraphicFramePr>
            <a:graphicFrameLocks noGrp="1"/>
          </p:cNvGraphicFramePr>
          <p:nvPr>
            <p:extLst/>
          </p:nvPr>
        </p:nvGraphicFramePr>
        <p:xfrm>
          <a:off x="763887" y="2201024"/>
          <a:ext cx="1019051" cy="1407588"/>
        </p:xfrm>
        <a:graphic>
          <a:graphicData uri="http://schemas.openxmlformats.org/drawingml/2006/table">
            <a:tbl>
              <a:tblPr bandRow="1"/>
              <a:tblGrid>
                <a:gridCol w="1019051">
                  <a:extLst>
                    <a:ext uri="{9D8B030D-6E8A-4147-A177-3AD203B41FA5}">
                      <a16:colId xmlns:a16="http://schemas.microsoft.com/office/drawing/2014/main" val="4249840456"/>
                    </a:ext>
                  </a:extLst>
                </a:gridCol>
              </a:tblGrid>
              <a:tr h="372630">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ctr" defTabSz="913729" rtl="0" eaLnBrk="1" fontAlgn="auto" latinLnBrk="0" hangingPunct="1">
                        <a:lnSpc>
                          <a:spcPct val="100000"/>
                        </a:lnSpc>
                        <a:spcBef>
                          <a:spcPts val="0"/>
                        </a:spcBef>
                        <a:spcAft>
                          <a:spcPts val="0"/>
                        </a:spcAft>
                        <a:buClrTx/>
                        <a:buSzTx/>
                        <a:buFontTx/>
                        <a:buNone/>
                        <a:tabLst/>
                        <a:defRPr/>
                      </a:pPr>
                      <a:r>
                        <a:rPr lang="en-US" sz="1200" kern="1200" dirty="0"/>
                        <a:t>Applications</a:t>
                      </a:r>
                      <a:endParaRPr lang="en-US" sz="1300" b="1" kern="1200" dirty="0">
                        <a:solidFill>
                          <a:schemeClr val="tx2"/>
                        </a:solidFill>
                        <a:latin typeface="Arial" panose="020B0604020202020204" pitchFamily="34" charset="0"/>
                        <a:ea typeface="+mn-ea"/>
                        <a:cs typeface="Arial" panose="020B0604020202020204" pitchFamily="34" charset="0"/>
                      </a:endParaRPr>
                    </a:p>
                  </a:txBody>
                  <a:tcPr marL="51408" marR="51408" marT="25704" marB="25704"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40000"/>
                      </a:sysClr>
                    </a:solidFill>
                  </a:tcPr>
                </a:tc>
                <a:extLst>
                  <a:ext uri="{0D108BD9-81ED-4DB2-BD59-A6C34878D82A}">
                    <a16:rowId xmlns:a16="http://schemas.microsoft.com/office/drawing/2014/main" val="10000"/>
                  </a:ext>
                </a:extLst>
              </a:tr>
              <a:tr h="417073">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ctr" defTabSz="913729" rtl="0" eaLnBrk="1" fontAlgn="auto" latinLnBrk="0" hangingPunct="1">
                        <a:lnSpc>
                          <a:spcPct val="100000"/>
                        </a:lnSpc>
                        <a:spcBef>
                          <a:spcPts val="0"/>
                        </a:spcBef>
                        <a:spcAft>
                          <a:spcPts val="0"/>
                        </a:spcAft>
                        <a:buClrTx/>
                        <a:buSzTx/>
                        <a:buFontTx/>
                        <a:buNone/>
                        <a:tabLst/>
                        <a:defRPr/>
                      </a:pPr>
                      <a:r>
                        <a:rPr lang="en-US" sz="1200" dirty="0"/>
                        <a:t>HTML</a:t>
                      </a:r>
                    </a:p>
                    <a:p>
                      <a:pPr marL="0" marR="0" lvl="0" indent="0" algn="ctr" defTabSz="913729" rtl="0" eaLnBrk="1" fontAlgn="auto" latinLnBrk="0" hangingPunct="1">
                        <a:lnSpc>
                          <a:spcPct val="100000"/>
                        </a:lnSpc>
                        <a:spcBef>
                          <a:spcPts val="0"/>
                        </a:spcBef>
                        <a:spcAft>
                          <a:spcPts val="0"/>
                        </a:spcAft>
                        <a:buClrTx/>
                        <a:buSzTx/>
                        <a:buFontTx/>
                        <a:buNone/>
                        <a:tabLst/>
                        <a:defRPr/>
                      </a:pPr>
                      <a:r>
                        <a:rPr lang="en-US" sz="1200" dirty="0"/>
                        <a:t>App Data</a:t>
                      </a:r>
                      <a:endParaRPr lang="en-US" sz="1200" dirty="0">
                        <a:latin typeface="Arial" panose="020B0604020202020204" pitchFamily="34" charset="0"/>
                        <a:cs typeface="Arial" panose="020B0604020202020204" pitchFamily="34" charset="0"/>
                      </a:endParaRPr>
                    </a:p>
                  </a:txBody>
                  <a:tcPr marL="51408" marR="51408" marT="25704" marB="25704">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4063974820"/>
                  </a:ext>
                </a:extLst>
              </a:tr>
              <a:tr h="346480">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algn="ctr"/>
                      <a:r>
                        <a:rPr lang="en-US" sz="1200" dirty="0"/>
                        <a:t>Transport</a:t>
                      </a:r>
                      <a:endParaRPr lang="en-US" sz="1200" dirty="0">
                        <a:latin typeface="Arial" panose="020B0604020202020204" pitchFamily="34" charset="0"/>
                        <a:cs typeface="Arial" panose="020B0604020202020204" pitchFamily="34" charset="0"/>
                      </a:endParaRPr>
                    </a:p>
                  </a:txBody>
                  <a:tcPr marL="51408" marR="51408" marT="25704" marB="25704">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40000"/>
                      </a:sysClr>
                    </a:solidFill>
                  </a:tcPr>
                </a:tc>
                <a:extLst>
                  <a:ext uri="{0D108BD9-81ED-4DB2-BD59-A6C34878D82A}">
                    <a16:rowId xmlns:a16="http://schemas.microsoft.com/office/drawing/2014/main" val="721842827"/>
                  </a:ext>
                </a:extLst>
              </a:tr>
              <a:tr h="271310">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algn="ctr"/>
                      <a:r>
                        <a:rPr lang="en-US" sz="1200" dirty="0"/>
                        <a:t>Network</a:t>
                      </a:r>
                      <a:endParaRPr lang="en-US" sz="1200" dirty="0">
                        <a:latin typeface="Arial" panose="020B0604020202020204" pitchFamily="34" charset="0"/>
                        <a:cs typeface="Arial" panose="020B0604020202020204" pitchFamily="34" charset="0"/>
                      </a:endParaRPr>
                    </a:p>
                  </a:txBody>
                  <a:tcPr marL="51408" marR="51408" marT="25704" marB="25704">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73423914"/>
                  </a:ext>
                </a:extLst>
              </a:tr>
            </a:tbl>
          </a:graphicData>
        </a:graphic>
      </p:graphicFrame>
      <p:graphicFrame>
        <p:nvGraphicFramePr>
          <p:cNvPr id="40" name="Table 39">
            <a:extLst>
              <a:ext uri="{FF2B5EF4-FFF2-40B4-BE49-F238E27FC236}">
                <a16:creationId xmlns:a16="http://schemas.microsoft.com/office/drawing/2014/main" id="{E423F99C-6927-D94B-AA68-BC9401F094AC}"/>
              </a:ext>
            </a:extLst>
          </p:cNvPr>
          <p:cNvGraphicFramePr>
            <a:graphicFrameLocks noGrp="1"/>
          </p:cNvGraphicFramePr>
          <p:nvPr>
            <p:extLst/>
          </p:nvPr>
        </p:nvGraphicFramePr>
        <p:xfrm>
          <a:off x="2505234" y="2191502"/>
          <a:ext cx="1022571" cy="1407588"/>
        </p:xfrm>
        <a:graphic>
          <a:graphicData uri="http://schemas.openxmlformats.org/drawingml/2006/table">
            <a:tbl>
              <a:tblPr bandRow="1"/>
              <a:tblGrid>
                <a:gridCol w="1022571">
                  <a:extLst>
                    <a:ext uri="{9D8B030D-6E8A-4147-A177-3AD203B41FA5}">
                      <a16:colId xmlns:a16="http://schemas.microsoft.com/office/drawing/2014/main" val="4249840456"/>
                    </a:ext>
                  </a:extLst>
                </a:gridCol>
              </a:tblGrid>
              <a:tr h="372630">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ctr" defTabSz="913729" rtl="0" eaLnBrk="1" fontAlgn="auto" latinLnBrk="0" hangingPunct="1">
                        <a:lnSpc>
                          <a:spcPct val="100000"/>
                        </a:lnSpc>
                        <a:spcBef>
                          <a:spcPts val="0"/>
                        </a:spcBef>
                        <a:spcAft>
                          <a:spcPts val="0"/>
                        </a:spcAft>
                        <a:buClrTx/>
                        <a:buSzTx/>
                        <a:buFontTx/>
                        <a:buNone/>
                        <a:tabLst/>
                        <a:defRPr/>
                      </a:pPr>
                      <a:r>
                        <a:rPr lang="en-US" sz="1200" kern="1200" dirty="0"/>
                        <a:t>Applications</a:t>
                      </a:r>
                      <a:endParaRPr lang="en-US" sz="1200" b="1" kern="1200" dirty="0">
                        <a:solidFill>
                          <a:schemeClr val="tx2"/>
                        </a:solidFill>
                        <a:latin typeface="Arial" panose="020B0604020202020204" pitchFamily="34" charset="0"/>
                        <a:ea typeface="+mn-ea"/>
                        <a:cs typeface="Arial" panose="020B0604020202020204" pitchFamily="34" charset="0"/>
                      </a:endParaRPr>
                    </a:p>
                  </a:txBody>
                  <a:tcPr marL="51408" marR="51408" marT="25704" marB="25704"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40000"/>
                      </a:sysClr>
                    </a:solidFill>
                  </a:tcPr>
                </a:tc>
                <a:extLst>
                  <a:ext uri="{0D108BD9-81ED-4DB2-BD59-A6C34878D82A}">
                    <a16:rowId xmlns:a16="http://schemas.microsoft.com/office/drawing/2014/main" val="10000"/>
                  </a:ext>
                </a:extLst>
              </a:tr>
              <a:tr h="417073">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ctr" defTabSz="913729" rtl="0" eaLnBrk="1" fontAlgn="auto" latinLnBrk="0" hangingPunct="1">
                        <a:lnSpc>
                          <a:spcPct val="100000"/>
                        </a:lnSpc>
                        <a:spcBef>
                          <a:spcPts val="0"/>
                        </a:spcBef>
                        <a:spcAft>
                          <a:spcPts val="0"/>
                        </a:spcAft>
                        <a:buClrTx/>
                        <a:buSzTx/>
                        <a:buFontTx/>
                        <a:buNone/>
                        <a:tabLst/>
                        <a:defRPr/>
                      </a:pPr>
                      <a:r>
                        <a:rPr lang="en-US" sz="1200" dirty="0"/>
                        <a:t>HTML,</a:t>
                      </a:r>
                    </a:p>
                    <a:p>
                      <a:pPr marL="0" marR="0" lvl="0" indent="0" algn="ctr" defTabSz="913729" rtl="0" eaLnBrk="1" fontAlgn="auto" latinLnBrk="0" hangingPunct="1">
                        <a:lnSpc>
                          <a:spcPct val="100000"/>
                        </a:lnSpc>
                        <a:spcBef>
                          <a:spcPts val="0"/>
                        </a:spcBef>
                        <a:spcAft>
                          <a:spcPts val="0"/>
                        </a:spcAft>
                        <a:buClrTx/>
                        <a:buSzTx/>
                        <a:buFontTx/>
                        <a:buNone/>
                        <a:tabLst/>
                        <a:defRPr/>
                      </a:pPr>
                      <a:r>
                        <a:rPr lang="en-US" sz="1200" dirty="0"/>
                        <a:t>App Data</a:t>
                      </a:r>
                      <a:endParaRPr lang="en-US" sz="1200" dirty="0">
                        <a:latin typeface="Arial" panose="020B0604020202020204" pitchFamily="34" charset="0"/>
                        <a:cs typeface="Arial" panose="020B0604020202020204" pitchFamily="34" charset="0"/>
                      </a:endParaRPr>
                    </a:p>
                  </a:txBody>
                  <a:tcPr marL="51408" marR="51408" marT="25704" marB="25704">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4063974820"/>
                  </a:ext>
                </a:extLst>
              </a:tr>
              <a:tr h="346480">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algn="ctr"/>
                      <a:r>
                        <a:rPr lang="en-US" sz="1200" dirty="0"/>
                        <a:t>Transport</a:t>
                      </a:r>
                      <a:endParaRPr lang="en-US" sz="1200" dirty="0">
                        <a:latin typeface="Arial" panose="020B0604020202020204" pitchFamily="34" charset="0"/>
                        <a:cs typeface="Arial" panose="020B0604020202020204" pitchFamily="34" charset="0"/>
                      </a:endParaRPr>
                    </a:p>
                  </a:txBody>
                  <a:tcPr marL="51408" marR="51408" marT="25704" marB="25704">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40000"/>
                      </a:sysClr>
                    </a:solidFill>
                  </a:tcPr>
                </a:tc>
                <a:extLst>
                  <a:ext uri="{0D108BD9-81ED-4DB2-BD59-A6C34878D82A}">
                    <a16:rowId xmlns:a16="http://schemas.microsoft.com/office/drawing/2014/main" val="721842827"/>
                  </a:ext>
                </a:extLst>
              </a:tr>
              <a:tr h="271310">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algn="ctr"/>
                      <a:r>
                        <a:rPr lang="en-US" sz="1200" dirty="0"/>
                        <a:t>Network</a:t>
                      </a:r>
                      <a:endParaRPr lang="en-US" sz="1200" dirty="0">
                        <a:latin typeface="Arial" panose="020B0604020202020204" pitchFamily="34" charset="0"/>
                        <a:cs typeface="Arial" panose="020B0604020202020204" pitchFamily="34" charset="0"/>
                      </a:endParaRPr>
                    </a:p>
                  </a:txBody>
                  <a:tcPr marL="51408" marR="51408" marT="25704" marB="25704">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3073423914"/>
                  </a:ext>
                </a:extLst>
              </a:tr>
            </a:tbl>
          </a:graphicData>
        </a:graphic>
      </p:graphicFrame>
      <p:graphicFrame>
        <p:nvGraphicFramePr>
          <p:cNvPr id="41" name="Table 40">
            <a:extLst>
              <a:ext uri="{FF2B5EF4-FFF2-40B4-BE49-F238E27FC236}">
                <a16:creationId xmlns:a16="http://schemas.microsoft.com/office/drawing/2014/main" id="{0ED432D6-801B-4447-8DEA-5C3390E5872B}"/>
              </a:ext>
            </a:extLst>
          </p:cNvPr>
          <p:cNvGraphicFramePr>
            <a:graphicFrameLocks noGrp="1"/>
          </p:cNvGraphicFramePr>
          <p:nvPr>
            <p:extLst/>
          </p:nvPr>
        </p:nvGraphicFramePr>
        <p:xfrm>
          <a:off x="4411206" y="2210905"/>
          <a:ext cx="1082819" cy="1375750"/>
        </p:xfrm>
        <a:graphic>
          <a:graphicData uri="http://schemas.openxmlformats.org/drawingml/2006/table">
            <a:tbl>
              <a:tblPr bandRow="1"/>
              <a:tblGrid>
                <a:gridCol w="1082819">
                  <a:extLst>
                    <a:ext uri="{9D8B030D-6E8A-4147-A177-3AD203B41FA5}">
                      <a16:colId xmlns:a16="http://schemas.microsoft.com/office/drawing/2014/main" val="4249840456"/>
                    </a:ext>
                  </a:extLst>
                </a:gridCol>
              </a:tblGrid>
              <a:tr h="335844">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ctr" defTabSz="913729" rtl="0" eaLnBrk="1" fontAlgn="auto" latinLnBrk="0" hangingPunct="1">
                        <a:lnSpc>
                          <a:spcPct val="100000"/>
                        </a:lnSpc>
                        <a:spcBef>
                          <a:spcPts val="0"/>
                        </a:spcBef>
                        <a:spcAft>
                          <a:spcPts val="0"/>
                        </a:spcAft>
                        <a:buClrTx/>
                        <a:buSzTx/>
                        <a:buFontTx/>
                        <a:buNone/>
                        <a:tabLst/>
                        <a:defRPr/>
                      </a:pPr>
                      <a:r>
                        <a:rPr lang="en-US" sz="1200" kern="1200" dirty="0"/>
                        <a:t>Applications</a:t>
                      </a:r>
                      <a:endParaRPr lang="en-US" sz="1800" b="1" kern="1200" dirty="0">
                        <a:solidFill>
                          <a:schemeClr val="tx2"/>
                        </a:solidFill>
                        <a:latin typeface="Arial" panose="020B0604020202020204" pitchFamily="34" charset="0"/>
                        <a:ea typeface="+mn-ea"/>
                        <a:cs typeface="Arial" panose="020B0604020202020204" pitchFamily="34" charset="0"/>
                      </a:endParaRPr>
                    </a:p>
                  </a:txBody>
                  <a:tcPr marL="51408" marR="51408" marT="25704" marB="25704" anchor="ctr">
                    <a:lnL w="12700" cmpd="sng">
                      <a:solidFill>
                        <a:srgbClr val="4BACC6"/>
                      </a:solidFill>
                    </a:lnL>
                    <a:lnR w="12700" cmpd="sng">
                      <a:solidFill>
                        <a:srgbClr val="4BACC6"/>
                      </a:solidFill>
                    </a:lnR>
                    <a:lnT w="12700" cmpd="sng">
                      <a:solidFill>
                        <a:srgbClr val="4BACC6"/>
                      </a:solidFill>
                    </a:lnT>
                    <a:lnB w="12700" cmpd="sng">
                      <a:solidFill>
                        <a:srgbClr val="4BACC6"/>
                      </a:solidFill>
                    </a:lnB>
                    <a:lnTlToBr w="12700" cmpd="sng">
                      <a:noFill/>
                      <a:prstDash val="solid"/>
                    </a:lnTlToBr>
                    <a:lnBlToTr w="12700" cmpd="sng">
                      <a:noFill/>
                      <a:prstDash val="solid"/>
                    </a:lnBlToTr>
                    <a:solidFill>
                      <a:srgbClr val="4BACC6">
                        <a:tint val="20000"/>
                      </a:srgbClr>
                    </a:solidFill>
                  </a:tcPr>
                </a:tc>
                <a:extLst>
                  <a:ext uri="{0D108BD9-81ED-4DB2-BD59-A6C34878D82A}">
                    <a16:rowId xmlns:a16="http://schemas.microsoft.com/office/drawing/2014/main" val="10000"/>
                  </a:ext>
                </a:extLst>
              </a:tr>
              <a:tr h="459246">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ctr" defTabSz="913729" rtl="0" eaLnBrk="1" fontAlgn="auto" latinLnBrk="0" hangingPunct="1">
                        <a:lnSpc>
                          <a:spcPct val="100000"/>
                        </a:lnSpc>
                        <a:spcBef>
                          <a:spcPts val="0"/>
                        </a:spcBef>
                        <a:spcAft>
                          <a:spcPts val="0"/>
                        </a:spcAft>
                        <a:buClrTx/>
                        <a:buSzTx/>
                        <a:buFontTx/>
                        <a:buNone/>
                        <a:tabLst/>
                        <a:defRPr/>
                      </a:pPr>
                      <a:r>
                        <a:rPr lang="en-US" sz="1300" dirty="0"/>
                        <a:t>Holographic </a:t>
                      </a:r>
                      <a:r>
                        <a:rPr lang="en-US" sz="1200" dirty="0"/>
                        <a:t>5-sense Matrix</a:t>
                      </a:r>
                      <a:endParaRPr lang="en-US" sz="1300" dirty="0">
                        <a:latin typeface="Arial" panose="020B0604020202020204" pitchFamily="34" charset="0"/>
                        <a:cs typeface="Arial" panose="020B0604020202020204" pitchFamily="34" charset="0"/>
                      </a:endParaRPr>
                    </a:p>
                  </a:txBody>
                  <a:tcPr marL="51408" marR="51408" marT="25704" marB="25704">
                    <a:lnL w="12700" cmpd="sng">
                      <a:solidFill>
                        <a:srgbClr val="4BACC6"/>
                      </a:solidFill>
                    </a:lnL>
                    <a:lnR w="12700" cmpd="sng">
                      <a:solidFill>
                        <a:srgbClr val="4BACC6"/>
                      </a:solidFill>
                    </a:lnR>
                    <a:lnT w="12700" cmpd="sng">
                      <a:solidFill>
                        <a:srgbClr val="4BACC6"/>
                      </a:solidFill>
                    </a:lnT>
                    <a:lnB w="12700" cmpd="sng">
                      <a:solidFill>
                        <a:srgbClr val="4BACC6"/>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4063974820"/>
                  </a:ext>
                </a:extLst>
              </a:tr>
              <a:tr h="312276">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algn="ctr"/>
                      <a:r>
                        <a:rPr lang="en-US" sz="1300" dirty="0"/>
                        <a:t>Teleport</a:t>
                      </a:r>
                      <a:endParaRPr lang="en-US" sz="1300" dirty="0">
                        <a:latin typeface="Arial" panose="020B0604020202020204" pitchFamily="34" charset="0"/>
                        <a:cs typeface="Arial" panose="020B0604020202020204" pitchFamily="34" charset="0"/>
                      </a:endParaRPr>
                    </a:p>
                  </a:txBody>
                  <a:tcPr marL="51408" marR="51408" marT="25704" marB="25704">
                    <a:lnL w="12700" cmpd="sng">
                      <a:solidFill>
                        <a:srgbClr val="4BACC6"/>
                      </a:solidFill>
                    </a:lnL>
                    <a:lnR w="12700" cmpd="sng">
                      <a:solidFill>
                        <a:srgbClr val="4BACC6"/>
                      </a:solidFill>
                    </a:lnR>
                    <a:lnT w="12700" cmpd="sng">
                      <a:solidFill>
                        <a:srgbClr val="4BACC6"/>
                      </a:solidFill>
                    </a:lnT>
                    <a:lnB w="12700" cmpd="sng">
                      <a:solidFill>
                        <a:srgbClr val="4BACC6"/>
                      </a:solidFill>
                    </a:lnB>
                    <a:lnTlToBr w="12700" cmpd="sng">
                      <a:noFill/>
                      <a:prstDash val="solid"/>
                    </a:lnTlToBr>
                    <a:lnBlToTr w="12700" cmpd="sng">
                      <a:noFill/>
                      <a:prstDash val="solid"/>
                    </a:lnBlToTr>
                    <a:solidFill>
                      <a:srgbClr val="4BACC6">
                        <a:tint val="20000"/>
                      </a:srgbClr>
                    </a:solidFill>
                  </a:tcPr>
                </a:tc>
                <a:extLst>
                  <a:ext uri="{0D108BD9-81ED-4DB2-BD59-A6C34878D82A}">
                    <a16:rowId xmlns:a16="http://schemas.microsoft.com/office/drawing/2014/main" val="721842827"/>
                  </a:ext>
                </a:extLst>
              </a:tr>
              <a:tr h="268384">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algn="ctr"/>
                      <a:r>
                        <a:rPr lang="en-US" sz="1300" dirty="0"/>
                        <a:t>New IP</a:t>
                      </a:r>
                      <a:endParaRPr lang="en-US" sz="1300" dirty="0">
                        <a:latin typeface="Arial" panose="020B0604020202020204" pitchFamily="34" charset="0"/>
                        <a:cs typeface="Arial" panose="020B0604020202020204" pitchFamily="34" charset="0"/>
                      </a:endParaRPr>
                    </a:p>
                  </a:txBody>
                  <a:tcPr marL="51408" marR="51408" marT="25704" marB="25704">
                    <a:lnL w="12700" cmpd="sng">
                      <a:solidFill>
                        <a:srgbClr val="4BACC6"/>
                      </a:solidFill>
                    </a:lnL>
                    <a:lnR w="12700" cmpd="sng">
                      <a:solidFill>
                        <a:srgbClr val="4BACC6"/>
                      </a:solidFill>
                    </a:lnR>
                    <a:lnT w="12700" cmpd="sng">
                      <a:solidFill>
                        <a:srgbClr val="4BACC6"/>
                      </a:solidFill>
                    </a:lnT>
                    <a:lnB w="12700" cmpd="sng">
                      <a:solidFill>
                        <a:srgbClr val="4BACC6"/>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073423914"/>
                  </a:ext>
                </a:extLst>
              </a:tr>
            </a:tbl>
          </a:graphicData>
        </a:graphic>
      </p:graphicFrame>
      <p:sp>
        <p:nvSpPr>
          <p:cNvPr id="42" name="TextBox 41">
            <a:extLst>
              <a:ext uri="{FF2B5EF4-FFF2-40B4-BE49-F238E27FC236}">
                <a16:creationId xmlns:a16="http://schemas.microsoft.com/office/drawing/2014/main" id="{A33B0A28-1FC5-4E41-BD9F-EB32A3121BCB}"/>
              </a:ext>
            </a:extLst>
          </p:cNvPr>
          <p:cNvSpPr txBox="1"/>
          <p:nvPr/>
        </p:nvSpPr>
        <p:spPr>
          <a:xfrm>
            <a:off x="1709885" y="3279206"/>
            <a:ext cx="863502" cy="415498"/>
          </a:xfrm>
          <a:prstGeom prst="rect">
            <a:avLst/>
          </a:prstGeom>
          <a:noFill/>
        </p:spPr>
        <p:txBody>
          <a:bodyPr wrap="square" rtlCol="0">
            <a:spAutoFit/>
          </a:bodyPr>
          <a:lstStyle/>
          <a:p>
            <a:pPr algn="ctr" defTabSz="342809"/>
            <a:r>
              <a:rPr lang="en-US" sz="1050" dirty="0">
                <a:solidFill>
                  <a:prstClr val="black"/>
                </a:solidFill>
                <a:latin typeface="Calibri"/>
              </a:rPr>
              <a:t>QoS</a:t>
            </a:r>
          </a:p>
          <a:p>
            <a:pPr algn="ctr" defTabSz="342809"/>
            <a:r>
              <a:rPr lang="en-US" sz="1050" dirty="0">
                <a:solidFill>
                  <a:prstClr val="black"/>
                </a:solidFill>
                <a:latin typeface="Calibri"/>
              </a:rPr>
              <a:t>Forwarding</a:t>
            </a:r>
          </a:p>
        </p:txBody>
      </p:sp>
      <p:sp>
        <p:nvSpPr>
          <p:cNvPr id="43" name="TextBox 42">
            <a:extLst>
              <a:ext uri="{FF2B5EF4-FFF2-40B4-BE49-F238E27FC236}">
                <a16:creationId xmlns:a16="http://schemas.microsoft.com/office/drawing/2014/main" id="{A2F5BE38-5196-CB4B-969D-F58B94F63647}"/>
              </a:ext>
            </a:extLst>
          </p:cNvPr>
          <p:cNvSpPr txBox="1"/>
          <p:nvPr/>
        </p:nvSpPr>
        <p:spPr>
          <a:xfrm>
            <a:off x="1759250" y="2197028"/>
            <a:ext cx="699230" cy="253916"/>
          </a:xfrm>
          <a:prstGeom prst="rect">
            <a:avLst/>
          </a:prstGeom>
          <a:noFill/>
        </p:spPr>
        <p:txBody>
          <a:bodyPr wrap="none" rtlCol="0">
            <a:spAutoFit/>
          </a:bodyPr>
          <a:lstStyle/>
          <a:p>
            <a:pPr defTabSz="342809"/>
            <a:r>
              <a:rPr lang="en-US" sz="1050" dirty="0">
                <a:solidFill>
                  <a:prstClr val="black"/>
                </a:solidFill>
                <a:latin typeface="Calibri"/>
              </a:rPr>
              <a:t>App-logic</a:t>
            </a:r>
          </a:p>
        </p:txBody>
      </p:sp>
      <p:sp>
        <p:nvSpPr>
          <p:cNvPr id="44" name="TextBox 43">
            <a:extLst>
              <a:ext uri="{FF2B5EF4-FFF2-40B4-BE49-F238E27FC236}">
                <a16:creationId xmlns:a16="http://schemas.microsoft.com/office/drawing/2014/main" id="{C4D3D85F-B588-A948-998A-AB27E55DEC11}"/>
              </a:ext>
            </a:extLst>
          </p:cNvPr>
          <p:cNvSpPr txBox="1"/>
          <p:nvPr/>
        </p:nvSpPr>
        <p:spPr>
          <a:xfrm>
            <a:off x="1797178" y="2598702"/>
            <a:ext cx="617477" cy="230832"/>
          </a:xfrm>
          <a:prstGeom prst="rect">
            <a:avLst/>
          </a:prstGeom>
          <a:noFill/>
        </p:spPr>
        <p:txBody>
          <a:bodyPr wrap="none" rtlCol="0">
            <a:spAutoFit/>
          </a:bodyPr>
          <a:lstStyle/>
          <a:p>
            <a:pPr defTabSz="342809"/>
            <a:r>
              <a:rPr lang="en-US" sz="900" dirty="0">
                <a:solidFill>
                  <a:prstClr val="black"/>
                </a:solidFill>
                <a:latin typeface="Calibri"/>
              </a:rPr>
              <a:t>App-data</a:t>
            </a:r>
          </a:p>
        </p:txBody>
      </p:sp>
      <p:sp>
        <p:nvSpPr>
          <p:cNvPr id="45" name="TextBox 44">
            <a:extLst>
              <a:ext uri="{FF2B5EF4-FFF2-40B4-BE49-F238E27FC236}">
                <a16:creationId xmlns:a16="http://schemas.microsoft.com/office/drawing/2014/main" id="{634839C0-C2A5-1A44-9657-C01BE6F40B83}"/>
              </a:ext>
            </a:extLst>
          </p:cNvPr>
          <p:cNvSpPr txBox="1"/>
          <p:nvPr/>
        </p:nvSpPr>
        <p:spPr>
          <a:xfrm>
            <a:off x="1674108" y="2923530"/>
            <a:ext cx="838623" cy="230832"/>
          </a:xfrm>
          <a:prstGeom prst="rect">
            <a:avLst/>
          </a:prstGeom>
          <a:noFill/>
        </p:spPr>
        <p:txBody>
          <a:bodyPr wrap="square" rtlCol="0">
            <a:spAutoFit/>
          </a:bodyPr>
          <a:lstStyle/>
          <a:p>
            <a:pPr algn="ctr" defTabSz="342809"/>
            <a:r>
              <a:rPr lang="en-US" sz="900" dirty="0">
                <a:solidFill>
                  <a:prstClr val="black"/>
                </a:solidFill>
                <a:latin typeface="Calibri"/>
              </a:rPr>
              <a:t>Connection</a:t>
            </a:r>
            <a:endParaRPr lang="en-US" sz="1050" dirty="0">
              <a:solidFill>
                <a:prstClr val="black"/>
              </a:solidFill>
              <a:latin typeface="Calibri"/>
            </a:endParaRPr>
          </a:p>
        </p:txBody>
      </p:sp>
      <p:graphicFrame>
        <p:nvGraphicFramePr>
          <p:cNvPr id="46" name="Table 45">
            <a:extLst>
              <a:ext uri="{FF2B5EF4-FFF2-40B4-BE49-F238E27FC236}">
                <a16:creationId xmlns:a16="http://schemas.microsoft.com/office/drawing/2014/main" id="{62DCF92A-43B6-434A-8951-4A54CD07A052}"/>
              </a:ext>
            </a:extLst>
          </p:cNvPr>
          <p:cNvGraphicFramePr>
            <a:graphicFrameLocks noGrp="1"/>
          </p:cNvGraphicFramePr>
          <p:nvPr>
            <p:extLst/>
          </p:nvPr>
        </p:nvGraphicFramePr>
        <p:xfrm>
          <a:off x="6629953" y="2210523"/>
          <a:ext cx="1051660" cy="1397993"/>
        </p:xfrm>
        <a:graphic>
          <a:graphicData uri="http://schemas.openxmlformats.org/drawingml/2006/table">
            <a:tbl>
              <a:tblPr bandRow="1"/>
              <a:tblGrid>
                <a:gridCol w="1051660">
                  <a:extLst>
                    <a:ext uri="{9D8B030D-6E8A-4147-A177-3AD203B41FA5}">
                      <a16:colId xmlns:a16="http://schemas.microsoft.com/office/drawing/2014/main" val="4249840456"/>
                    </a:ext>
                  </a:extLst>
                </a:gridCol>
              </a:tblGrid>
              <a:tr h="341274">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ctr" defTabSz="913729" rtl="0" eaLnBrk="1" fontAlgn="auto" latinLnBrk="0" hangingPunct="1">
                        <a:lnSpc>
                          <a:spcPct val="100000"/>
                        </a:lnSpc>
                        <a:spcBef>
                          <a:spcPts val="0"/>
                        </a:spcBef>
                        <a:spcAft>
                          <a:spcPts val="0"/>
                        </a:spcAft>
                        <a:buClrTx/>
                        <a:buSzTx/>
                        <a:buFontTx/>
                        <a:buNone/>
                        <a:tabLst/>
                        <a:defRPr/>
                      </a:pPr>
                      <a:r>
                        <a:rPr lang="en-US" sz="1200" kern="1200" dirty="0"/>
                        <a:t>Applications</a:t>
                      </a:r>
                      <a:endParaRPr lang="en-US" sz="1800" b="1" kern="1200" dirty="0">
                        <a:solidFill>
                          <a:schemeClr val="tx2"/>
                        </a:solidFill>
                        <a:latin typeface="Arial" panose="020B0604020202020204" pitchFamily="34" charset="0"/>
                        <a:ea typeface="+mn-ea"/>
                        <a:cs typeface="Arial" panose="020B0604020202020204" pitchFamily="34" charset="0"/>
                      </a:endParaRPr>
                    </a:p>
                  </a:txBody>
                  <a:tcPr marL="51408" marR="51408" marT="25704" marB="25704" anchor="ctr">
                    <a:lnL w="12700" cmpd="sng">
                      <a:solidFill>
                        <a:srgbClr val="4BACC6"/>
                      </a:solidFill>
                    </a:lnL>
                    <a:lnR w="12700" cmpd="sng">
                      <a:solidFill>
                        <a:srgbClr val="4BACC6"/>
                      </a:solidFill>
                    </a:lnR>
                    <a:lnT w="12700" cmpd="sng">
                      <a:solidFill>
                        <a:srgbClr val="4BACC6"/>
                      </a:solidFill>
                    </a:lnT>
                    <a:lnB w="12700" cmpd="sng">
                      <a:solidFill>
                        <a:srgbClr val="4BACC6"/>
                      </a:solidFill>
                    </a:lnB>
                    <a:lnTlToBr w="12700" cmpd="sng">
                      <a:noFill/>
                      <a:prstDash val="solid"/>
                    </a:lnTlToBr>
                    <a:lnBlToTr w="12700" cmpd="sng">
                      <a:noFill/>
                      <a:prstDash val="solid"/>
                    </a:lnBlToTr>
                    <a:solidFill>
                      <a:srgbClr val="4BACC6">
                        <a:tint val="20000"/>
                      </a:srgbClr>
                    </a:solidFill>
                  </a:tcPr>
                </a:tc>
                <a:extLst>
                  <a:ext uri="{0D108BD9-81ED-4DB2-BD59-A6C34878D82A}">
                    <a16:rowId xmlns:a16="http://schemas.microsoft.com/office/drawing/2014/main" val="10000"/>
                  </a:ext>
                </a:extLst>
              </a:tr>
              <a:tr h="466671">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ctr" defTabSz="913729" rtl="0" eaLnBrk="1" fontAlgn="auto" latinLnBrk="0" hangingPunct="1">
                        <a:lnSpc>
                          <a:spcPct val="100000"/>
                        </a:lnSpc>
                        <a:spcBef>
                          <a:spcPts val="0"/>
                        </a:spcBef>
                        <a:spcAft>
                          <a:spcPts val="0"/>
                        </a:spcAft>
                        <a:buClrTx/>
                        <a:buSzTx/>
                        <a:buFontTx/>
                        <a:buNone/>
                        <a:tabLst/>
                        <a:defRPr/>
                      </a:pPr>
                      <a:r>
                        <a:rPr lang="en-US" sz="1300" dirty="0"/>
                        <a:t>Holographic </a:t>
                      </a:r>
                      <a:r>
                        <a:rPr lang="en-US" sz="1200" dirty="0"/>
                        <a:t>5-sense Matrix</a:t>
                      </a:r>
                      <a:endParaRPr lang="en-US" sz="1300" dirty="0">
                        <a:latin typeface="Arial" panose="020B0604020202020204" pitchFamily="34" charset="0"/>
                        <a:cs typeface="Arial" panose="020B0604020202020204" pitchFamily="34" charset="0"/>
                      </a:endParaRPr>
                    </a:p>
                  </a:txBody>
                  <a:tcPr marL="51408" marR="51408" marT="25704" marB="25704">
                    <a:lnL w="12700" cmpd="sng">
                      <a:solidFill>
                        <a:srgbClr val="4BACC6"/>
                      </a:solidFill>
                    </a:lnL>
                    <a:lnR w="12700" cmpd="sng">
                      <a:solidFill>
                        <a:srgbClr val="4BACC6"/>
                      </a:solidFill>
                    </a:lnR>
                    <a:lnT w="12700" cmpd="sng">
                      <a:solidFill>
                        <a:srgbClr val="4BACC6"/>
                      </a:solidFill>
                    </a:lnT>
                    <a:lnB w="12700" cmpd="sng">
                      <a:solidFill>
                        <a:srgbClr val="4BACC6"/>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4063974820"/>
                  </a:ext>
                </a:extLst>
              </a:tr>
              <a:tr h="317324">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algn="ctr"/>
                      <a:r>
                        <a:rPr lang="en-US" sz="1300" dirty="0"/>
                        <a:t>Teleport</a:t>
                      </a:r>
                      <a:endParaRPr lang="en-US" sz="1300" dirty="0">
                        <a:latin typeface="Arial" panose="020B0604020202020204" pitchFamily="34" charset="0"/>
                        <a:cs typeface="Arial" panose="020B0604020202020204" pitchFamily="34" charset="0"/>
                      </a:endParaRPr>
                    </a:p>
                  </a:txBody>
                  <a:tcPr marL="51408" marR="51408" marT="25704" marB="25704">
                    <a:lnL w="12700" cmpd="sng">
                      <a:solidFill>
                        <a:srgbClr val="4BACC6"/>
                      </a:solidFill>
                    </a:lnL>
                    <a:lnR w="12700" cmpd="sng">
                      <a:solidFill>
                        <a:srgbClr val="4BACC6"/>
                      </a:solidFill>
                    </a:lnR>
                    <a:lnT w="12700" cmpd="sng">
                      <a:solidFill>
                        <a:srgbClr val="4BACC6"/>
                      </a:solidFill>
                    </a:lnT>
                    <a:lnB w="12700" cmpd="sng">
                      <a:solidFill>
                        <a:srgbClr val="4BACC6"/>
                      </a:solidFill>
                    </a:lnB>
                    <a:lnTlToBr w="12700" cmpd="sng">
                      <a:noFill/>
                      <a:prstDash val="solid"/>
                    </a:lnTlToBr>
                    <a:lnBlToTr w="12700" cmpd="sng">
                      <a:noFill/>
                      <a:prstDash val="solid"/>
                    </a:lnBlToTr>
                    <a:solidFill>
                      <a:srgbClr val="4BACC6">
                        <a:tint val="20000"/>
                      </a:srgbClr>
                    </a:solidFill>
                  </a:tcPr>
                </a:tc>
                <a:extLst>
                  <a:ext uri="{0D108BD9-81ED-4DB2-BD59-A6C34878D82A}">
                    <a16:rowId xmlns:a16="http://schemas.microsoft.com/office/drawing/2014/main" val="721842827"/>
                  </a:ext>
                </a:extLst>
              </a:tr>
              <a:tr h="272724">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algn="ctr"/>
                      <a:r>
                        <a:rPr lang="en-US" sz="1300" dirty="0"/>
                        <a:t>New IP</a:t>
                      </a:r>
                      <a:endParaRPr lang="en-US" sz="1300" dirty="0">
                        <a:latin typeface="Arial" panose="020B0604020202020204" pitchFamily="34" charset="0"/>
                        <a:cs typeface="Arial" panose="020B0604020202020204" pitchFamily="34" charset="0"/>
                      </a:endParaRPr>
                    </a:p>
                  </a:txBody>
                  <a:tcPr marL="51408" marR="51408" marT="25704" marB="25704">
                    <a:lnL w="12700" cmpd="sng">
                      <a:solidFill>
                        <a:srgbClr val="4BACC6"/>
                      </a:solidFill>
                    </a:lnL>
                    <a:lnR w="12700" cmpd="sng">
                      <a:solidFill>
                        <a:srgbClr val="4BACC6"/>
                      </a:solidFill>
                    </a:lnR>
                    <a:lnT w="12700" cmpd="sng">
                      <a:solidFill>
                        <a:srgbClr val="4BACC6"/>
                      </a:solidFill>
                    </a:lnT>
                    <a:lnB w="12700" cmpd="sng">
                      <a:solidFill>
                        <a:srgbClr val="4BACC6"/>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073423914"/>
                  </a:ext>
                </a:extLst>
              </a:tr>
            </a:tbl>
          </a:graphicData>
        </a:graphic>
      </p:graphicFrame>
      <p:graphicFrame>
        <p:nvGraphicFramePr>
          <p:cNvPr id="47" name="Table 46">
            <a:extLst>
              <a:ext uri="{FF2B5EF4-FFF2-40B4-BE49-F238E27FC236}">
                <a16:creationId xmlns:a16="http://schemas.microsoft.com/office/drawing/2014/main" id="{A1760B52-E1D4-CA46-BA34-4429F7C2FB7A}"/>
              </a:ext>
            </a:extLst>
          </p:cNvPr>
          <p:cNvGraphicFramePr>
            <a:graphicFrameLocks noGrp="1"/>
          </p:cNvGraphicFramePr>
          <p:nvPr>
            <p:extLst/>
          </p:nvPr>
        </p:nvGraphicFramePr>
        <p:xfrm>
          <a:off x="763887" y="3863506"/>
          <a:ext cx="2763918" cy="1382976"/>
        </p:xfrm>
        <a:graphic>
          <a:graphicData uri="http://schemas.openxmlformats.org/drawingml/2006/table">
            <a:tbl>
              <a:tblPr bandRow="1"/>
              <a:tblGrid>
                <a:gridCol w="741894">
                  <a:extLst>
                    <a:ext uri="{9D8B030D-6E8A-4147-A177-3AD203B41FA5}">
                      <a16:colId xmlns:a16="http://schemas.microsoft.com/office/drawing/2014/main" val="2393777062"/>
                    </a:ext>
                  </a:extLst>
                </a:gridCol>
                <a:gridCol w="2022024">
                  <a:extLst>
                    <a:ext uri="{9D8B030D-6E8A-4147-A177-3AD203B41FA5}">
                      <a16:colId xmlns:a16="http://schemas.microsoft.com/office/drawing/2014/main" val="3687302293"/>
                    </a:ext>
                  </a:extLst>
                </a:gridCol>
              </a:tblGrid>
              <a:tr h="599905">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r" defTabSz="913729" rtl="0" eaLnBrk="1" fontAlgn="auto" latinLnBrk="0" hangingPunct="1">
                        <a:lnSpc>
                          <a:spcPct val="100000"/>
                        </a:lnSpc>
                        <a:spcBef>
                          <a:spcPts val="0"/>
                        </a:spcBef>
                        <a:spcAft>
                          <a:spcPts val="0"/>
                        </a:spcAft>
                        <a:buClrTx/>
                        <a:buSzTx/>
                        <a:buFontTx/>
                        <a:buNone/>
                        <a:tabLst/>
                        <a:defRPr/>
                      </a:pPr>
                      <a:r>
                        <a:rPr lang="en-US" sz="1200" dirty="0"/>
                        <a:t>Datagram</a:t>
                      </a:r>
                      <a:endParaRPr lang="en-US" sz="1200" b="1" dirty="0">
                        <a:latin typeface="Arial" panose="020B0604020202020204" pitchFamily="34" charset="0"/>
                        <a:cs typeface="Arial" panose="020B0604020202020204" pitchFamily="34" charset="0"/>
                      </a:endParaRPr>
                    </a:p>
                  </a:txBody>
                  <a:tcPr marL="51408" marR="51408" marT="25704" marB="25704" anchor="ctr">
                    <a:lnL w="12700" cmpd="sng">
                      <a:noFill/>
                    </a:lnL>
                    <a:lnR w="12700" cap="flat" cmpd="sng" algn="ctr">
                      <a:solidFill>
                        <a:srgbClr val="1F497D">
                          <a:lumMod val="60000"/>
                          <a:lumOff val="40000"/>
                        </a:srgbClr>
                      </a:solidFill>
                      <a:prstDash val="solid"/>
                      <a:round/>
                      <a:headEnd type="none" w="med" len="med"/>
                      <a:tailEnd type="none" w="med" len="med"/>
                    </a:lnR>
                    <a:lnT w="12700" cmpd="sng">
                      <a:noFill/>
                    </a:lnT>
                    <a:lnB w="12700" cap="flat" cmpd="sng" algn="ctr">
                      <a:solidFill>
                        <a:srgbClr val="1F497D">
                          <a:lumMod val="60000"/>
                          <a:lumOff val="4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95000"/>
                      </a:sysClr>
                    </a:solidFill>
                  </a:tcPr>
                </a:tc>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l" defTabSz="913729" rtl="0" eaLnBrk="1" fontAlgn="auto" latinLnBrk="0" hangingPunct="1">
                        <a:lnSpc>
                          <a:spcPct val="100000"/>
                        </a:lnSpc>
                        <a:spcBef>
                          <a:spcPts val="0"/>
                        </a:spcBef>
                        <a:spcAft>
                          <a:spcPts val="0"/>
                        </a:spcAft>
                        <a:buClrTx/>
                        <a:buSzTx/>
                        <a:buFontTx/>
                        <a:buNone/>
                        <a:tabLst/>
                        <a:defRPr/>
                      </a:pPr>
                      <a:r>
                        <a:rPr lang="en-US" sz="1200" dirty="0"/>
                        <a:t>A self-contained routable entity with destination address in packet switched networks</a:t>
                      </a:r>
                      <a:endParaRPr lang="en-US" sz="1200" dirty="0">
                        <a:latin typeface="Arial" panose="020B0604020202020204" pitchFamily="34" charset="0"/>
                        <a:cs typeface="Arial" panose="020B0604020202020204" pitchFamily="34" charset="0"/>
                      </a:endParaRPr>
                    </a:p>
                  </a:txBody>
                  <a:tcPr marL="51408" marR="51408" marT="25704" marB="25704" anchor="ctr">
                    <a:lnL w="12700" cap="flat" cmpd="sng" algn="ctr">
                      <a:solidFill>
                        <a:srgbClr val="1F497D">
                          <a:lumMod val="60000"/>
                          <a:lumOff val="40000"/>
                        </a:srgbClr>
                      </a:solidFill>
                      <a:prstDash val="solid"/>
                      <a:round/>
                      <a:headEnd type="none" w="med" len="med"/>
                      <a:tailEnd type="none" w="med" len="med"/>
                    </a:lnL>
                    <a:lnR w="12700" cmpd="sng">
                      <a:noFill/>
                    </a:lnR>
                    <a:lnT w="12700" cmpd="sng">
                      <a:noFill/>
                    </a:lnT>
                    <a:lnB w="12700" cap="flat" cmpd="sng" algn="ctr">
                      <a:solidFill>
                        <a:srgbClr val="1F497D">
                          <a:lumMod val="60000"/>
                          <a:lumOff val="4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95000"/>
                      </a:sysClr>
                    </a:solidFill>
                  </a:tcPr>
                </a:tc>
                <a:extLst>
                  <a:ext uri="{0D108BD9-81ED-4DB2-BD59-A6C34878D82A}">
                    <a16:rowId xmlns:a16="http://schemas.microsoft.com/office/drawing/2014/main" val="42361026"/>
                  </a:ext>
                </a:extLst>
              </a:tr>
              <a:tr h="782738">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algn="r"/>
                      <a:r>
                        <a:rPr lang="en-US" sz="1200" dirty="0"/>
                        <a:t>Transport</a:t>
                      </a:r>
                      <a:endParaRPr lang="en-US" sz="1200" b="1" dirty="0">
                        <a:latin typeface="Arial" panose="020B0604020202020204" pitchFamily="34" charset="0"/>
                        <a:cs typeface="Arial" panose="020B0604020202020204" pitchFamily="34" charset="0"/>
                      </a:endParaRPr>
                    </a:p>
                  </a:txBody>
                  <a:tcPr marL="51408" marR="51408" marT="25704" marB="25704" anchor="ctr">
                    <a:lnL w="12700" cmpd="sng">
                      <a:noFill/>
                    </a:lnL>
                    <a:lnR w="12700" cap="flat" cmpd="sng" algn="ctr">
                      <a:solidFill>
                        <a:srgbClr val="1F497D">
                          <a:lumMod val="60000"/>
                          <a:lumOff val="40000"/>
                        </a:srgbClr>
                      </a:solidFill>
                      <a:prstDash val="solid"/>
                      <a:round/>
                      <a:headEnd type="none" w="med" len="med"/>
                      <a:tailEnd type="none" w="med" len="med"/>
                    </a:lnR>
                    <a:lnT w="12700" cap="flat" cmpd="sng" algn="ctr">
                      <a:solidFill>
                        <a:srgbClr val="1F497D">
                          <a:lumMod val="60000"/>
                          <a:lumOff val="40000"/>
                        </a:srgbClr>
                      </a:solidFill>
                      <a:prstDash val="solid"/>
                      <a:round/>
                      <a:headEnd type="none" w="med" len="med"/>
                      <a:tailEnd type="none" w="med" len="med"/>
                    </a:lnT>
                    <a:lnB w="12700" cmpd="sng">
                      <a:noFill/>
                    </a:lnB>
                    <a:lnTlToBr w="12700" cmpd="sng">
                      <a:noFill/>
                      <a:prstDash val="solid"/>
                    </a:lnTlToBr>
                    <a:lnBlToTr w="12700" cmpd="sng">
                      <a:noFill/>
                      <a:prstDash val="solid"/>
                    </a:lnBlToTr>
                    <a:solidFill>
                      <a:sysClr val="window" lastClr="FFFFFF">
                        <a:lumMod val="95000"/>
                      </a:sysClr>
                    </a:solidFill>
                  </a:tcPr>
                </a:tc>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algn="l"/>
                      <a:r>
                        <a:rPr lang="en-US" sz="1200" dirty="0"/>
                        <a:t>A one-dimensional information carrier over network. Behavior captured E2E. </a:t>
                      </a:r>
                      <a:endParaRPr lang="en-US" sz="1200" dirty="0">
                        <a:latin typeface="Arial" panose="020B0604020202020204" pitchFamily="34" charset="0"/>
                        <a:cs typeface="Arial" panose="020B0604020202020204" pitchFamily="34" charset="0"/>
                      </a:endParaRPr>
                    </a:p>
                  </a:txBody>
                  <a:tcPr marL="51408" marR="51408" marT="25704" marB="25704" anchor="ctr">
                    <a:lnL w="12700" cap="flat" cmpd="sng" algn="ctr">
                      <a:solidFill>
                        <a:srgbClr val="1F497D">
                          <a:lumMod val="60000"/>
                          <a:lumOff val="40000"/>
                        </a:srgbClr>
                      </a:solidFill>
                      <a:prstDash val="solid"/>
                      <a:round/>
                      <a:headEnd type="none" w="med" len="med"/>
                      <a:tailEnd type="none" w="med" len="med"/>
                    </a:lnL>
                    <a:lnR w="12700" cmpd="sng">
                      <a:noFill/>
                    </a:lnR>
                    <a:lnT w="12700" cap="flat" cmpd="sng" algn="ctr">
                      <a:solidFill>
                        <a:srgbClr val="1F497D">
                          <a:lumMod val="60000"/>
                          <a:lumOff val="40000"/>
                        </a:srgbClr>
                      </a:solidFill>
                      <a:prstDash val="solid"/>
                      <a:round/>
                      <a:headEnd type="none" w="med" len="med"/>
                      <a:tailEnd type="none" w="med" len="med"/>
                    </a:lnT>
                    <a:lnB w="12700" cmpd="sng">
                      <a:noFill/>
                    </a:lnB>
                    <a:lnTlToBr w="12700" cmpd="sng">
                      <a:noFill/>
                      <a:prstDash val="solid"/>
                    </a:lnTlToBr>
                    <a:lnBlToTr w="12700" cmpd="sng">
                      <a:noFill/>
                      <a:prstDash val="solid"/>
                    </a:lnBlToTr>
                    <a:solidFill>
                      <a:sysClr val="window" lastClr="FFFFFF">
                        <a:lumMod val="95000"/>
                      </a:sysClr>
                    </a:solidFill>
                  </a:tcPr>
                </a:tc>
                <a:extLst>
                  <a:ext uri="{0D108BD9-81ED-4DB2-BD59-A6C34878D82A}">
                    <a16:rowId xmlns:a16="http://schemas.microsoft.com/office/drawing/2014/main" val="2333107133"/>
                  </a:ext>
                </a:extLst>
              </a:tr>
            </a:tbl>
          </a:graphicData>
        </a:graphic>
      </p:graphicFrame>
      <p:sp>
        <p:nvSpPr>
          <p:cNvPr id="48" name="Rectangle 47">
            <a:extLst>
              <a:ext uri="{FF2B5EF4-FFF2-40B4-BE49-F238E27FC236}">
                <a16:creationId xmlns:a16="http://schemas.microsoft.com/office/drawing/2014/main" id="{38297A9F-EFAA-7F4B-AA6A-527BAC6605FB}"/>
              </a:ext>
            </a:extLst>
          </p:cNvPr>
          <p:cNvSpPr/>
          <p:nvPr/>
        </p:nvSpPr>
        <p:spPr>
          <a:xfrm>
            <a:off x="634488" y="1791441"/>
            <a:ext cx="3016719" cy="346249"/>
          </a:xfrm>
          <a:prstGeom prst="rect">
            <a:avLst/>
          </a:prstGeom>
          <a:solidFill>
            <a:srgbClr val="4F81BD">
              <a:lumMod val="60000"/>
              <a:lumOff val="40000"/>
            </a:srgbClr>
          </a:solidFill>
        </p:spPr>
        <p:txBody>
          <a:bodyPr wrap="square">
            <a:spAutoFit/>
          </a:bodyPr>
          <a:lstStyle/>
          <a:p>
            <a:pPr algn="ctr" defTabSz="342809">
              <a:defRPr/>
            </a:pPr>
            <a:r>
              <a:rPr lang="en-US" sz="1650" kern="0" dirty="0">
                <a:solidFill>
                  <a:prstClr val="black"/>
                </a:solidFill>
                <a:latin typeface="Calibri"/>
              </a:rPr>
              <a:t>Today’s Communications</a:t>
            </a:r>
            <a:endParaRPr lang="en-US" sz="1650" kern="0" dirty="0">
              <a:solidFill>
                <a:srgbClr val="1F497D"/>
              </a:solidFill>
              <a:cs typeface="Arial" panose="020B0604020202020204" pitchFamily="34" charset="0"/>
            </a:endParaRPr>
          </a:p>
        </p:txBody>
      </p:sp>
      <p:graphicFrame>
        <p:nvGraphicFramePr>
          <p:cNvPr id="49" name="Table 48">
            <a:extLst>
              <a:ext uri="{FF2B5EF4-FFF2-40B4-BE49-F238E27FC236}">
                <a16:creationId xmlns:a16="http://schemas.microsoft.com/office/drawing/2014/main" id="{BABCACAE-DD6E-BA48-B817-1B7F7D87D11C}"/>
              </a:ext>
            </a:extLst>
          </p:cNvPr>
          <p:cNvGraphicFramePr>
            <a:graphicFrameLocks noGrp="1"/>
          </p:cNvGraphicFramePr>
          <p:nvPr>
            <p:extLst/>
          </p:nvPr>
        </p:nvGraphicFramePr>
        <p:xfrm>
          <a:off x="4433085" y="3849355"/>
          <a:ext cx="3270407" cy="1410945"/>
        </p:xfrm>
        <a:graphic>
          <a:graphicData uri="http://schemas.openxmlformats.org/drawingml/2006/table">
            <a:tbl>
              <a:tblPr bandRow="1"/>
              <a:tblGrid>
                <a:gridCol w="737078">
                  <a:extLst>
                    <a:ext uri="{9D8B030D-6E8A-4147-A177-3AD203B41FA5}">
                      <a16:colId xmlns:a16="http://schemas.microsoft.com/office/drawing/2014/main" val="242792697"/>
                    </a:ext>
                  </a:extLst>
                </a:gridCol>
                <a:gridCol w="2533329">
                  <a:extLst>
                    <a:ext uri="{9D8B030D-6E8A-4147-A177-3AD203B41FA5}">
                      <a16:colId xmlns:a16="http://schemas.microsoft.com/office/drawing/2014/main" val="3643903543"/>
                    </a:ext>
                  </a:extLst>
                </a:gridCol>
              </a:tblGrid>
              <a:tr h="350825">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l" defTabSz="913729" rtl="0" eaLnBrk="1" fontAlgn="auto" latinLnBrk="0" hangingPunct="1">
                        <a:lnSpc>
                          <a:spcPct val="100000"/>
                        </a:lnSpc>
                        <a:spcBef>
                          <a:spcPts val="0"/>
                        </a:spcBef>
                        <a:spcAft>
                          <a:spcPts val="0"/>
                        </a:spcAft>
                        <a:buClrTx/>
                        <a:buSzTx/>
                        <a:buFontTx/>
                        <a:buNone/>
                        <a:tabLst/>
                        <a:defRPr/>
                      </a:pPr>
                      <a:r>
                        <a:rPr lang="en-US" sz="1200" b="0" dirty="0">
                          <a:latin typeface="+mn-lt"/>
                        </a:rPr>
                        <a:t>Hologram</a:t>
                      </a:r>
                      <a:endParaRPr lang="en-US" sz="1200" b="0" dirty="0">
                        <a:latin typeface="+mn-lt"/>
                        <a:cs typeface="Arial" panose="020B0604020202020204" pitchFamily="34" charset="0"/>
                      </a:endParaRPr>
                    </a:p>
                  </a:txBody>
                  <a:tcPr marL="51408" marR="51408" marT="25704" marB="25704" anchor="ctr">
                    <a:lnL w="12700" cmpd="sng">
                      <a:noFill/>
                    </a:lnL>
                    <a:lnR w="12700" cap="flat" cmpd="sng" algn="ctr">
                      <a:solidFill>
                        <a:srgbClr val="1F497D">
                          <a:lumMod val="60000"/>
                          <a:lumOff val="40000"/>
                        </a:srgbClr>
                      </a:solidFill>
                      <a:prstDash val="solid"/>
                      <a:round/>
                      <a:headEnd type="none" w="med" len="med"/>
                      <a:tailEnd type="none" w="med" len="med"/>
                    </a:lnR>
                    <a:lnT w="12700" cmpd="sng">
                      <a:noFill/>
                    </a:lnT>
                    <a:lnB w="12700" cap="flat" cmpd="sng" algn="ctr">
                      <a:solidFill>
                        <a:srgbClr val="1F497D">
                          <a:lumMod val="60000"/>
                          <a:lumOff val="4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46000"/>
                      </a:sysClr>
                    </a:solidFill>
                  </a:tcPr>
                </a:tc>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l" defTabSz="913729" rtl="0" eaLnBrk="1" fontAlgn="auto" latinLnBrk="0" hangingPunct="1">
                        <a:lnSpc>
                          <a:spcPct val="100000"/>
                        </a:lnSpc>
                        <a:spcBef>
                          <a:spcPts val="0"/>
                        </a:spcBef>
                        <a:spcAft>
                          <a:spcPts val="0"/>
                        </a:spcAft>
                        <a:buClrTx/>
                        <a:buSzTx/>
                        <a:buFontTx/>
                        <a:buNone/>
                        <a:tabLst/>
                        <a:defRPr/>
                      </a:pPr>
                      <a:r>
                        <a:rPr lang="en-US" sz="1200" dirty="0">
                          <a:latin typeface="+mn-lt"/>
                        </a:rPr>
                        <a:t>New attributes for different senses</a:t>
                      </a:r>
                      <a:endParaRPr lang="en-US" sz="1200" dirty="0">
                        <a:latin typeface="+mn-lt"/>
                        <a:cs typeface="Arial" panose="020B0604020202020204" pitchFamily="34" charset="0"/>
                      </a:endParaRPr>
                    </a:p>
                  </a:txBody>
                  <a:tcPr marL="51408" marR="51408" marT="25704" marB="25704" anchor="ctr">
                    <a:lnL w="12700" cap="flat" cmpd="sng" algn="ctr">
                      <a:solidFill>
                        <a:srgbClr val="1F497D">
                          <a:lumMod val="60000"/>
                          <a:lumOff val="40000"/>
                        </a:srgbClr>
                      </a:solidFill>
                      <a:prstDash val="solid"/>
                      <a:round/>
                      <a:headEnd type="none" w="med" len="med"/>
                      <a:tailEnd type="none" w="med" len="med"/>
                    </a:lnL>
                    <a:lnR w="12700" cmpd="sng">
                      <a:noFill/>
                    </a:lnR>
                    <a:lnT w="12700" cmpd="sng">
                      <a:noFill/>
                    </a:lnT>
                    <a:lnB w="12700" cap="flat" cmpd="sng" algn="ctr">
                      <a:solidFill>
                        <a:srgbClr val="1F497D">
                          <a:lumMod val="60000"/>
                          <a:lumOff val="4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46000"/>
                      </a:sysClr>
                    </a:solidFill>
                  </a:tcPr>
                </a:tc>
                <a:extLst>
                  <a:ext uri="{0D108BD9-81ED-4DB2-BD59-A6C34878D82A}">
                    <a16:rowId xmlns:a16="http://schemas.microsoft.com/office/drawing/2014/main" val="2367661714"/>
                  </a:ext>
                </a:extLst>
              </a:tr>
              <a:tr h="530060">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l" defTabSz="913729" rtl="0" eaLnBrk="1" fontAlgn="auto" latinLnBrk="0" hangingPunct="1">
                        <a:lnSpc>
                          <a:spcPct val="100000"/>
                        </a:lnSpc>
                        <a:spcBef>
                          <a:spcPts val="0"/>
                        </a:spcBef>
                        <a:spcAft>
                          <a:spcPts val="0"/>
                        </a:spcAft>
                        <a:buClrTx/>
                        <a:buSzTx/>
                        <a:buFontTx/>
                        <a:buNone/>
                        <a:tabLst/>
                        <a:defRPr/>
                      </a:pPr>
                      <a:r>
                        <a:rPr lang="en-US" sz="1200" b="0" dirty="0">
                          <a:latin typeface="+mn-lt"/>
                        </a:rPr>
                        <a:t>Teleport</a:t>
                      </a:r>
                      <a:endParaRPr lang="en-US" sz="1200" b="0" dirty="0">
                        <a:latin typeface="+mn-lt"/>
                        <a:cs typeface="Arial" panose="020B0604020202020204" pitchFamily="34" charset="0"/>
                      </a:endParaRPr>
                    </a:p>
                  </a:txBody>
                  <a:tcPr marL="51408" marR="51408" marT="25704" marB="25704" anchor="ctr">
                    <a:lnL w="12700" cmpd="sng">
                      <a:noFill/>
                    </a:lnL>
                    <a:lnR w="12700" cap="flat" cmpd="sng" algn="ctr">
                      <a:solidFill>
                        <a:srgbClr val="1F497D">
                          <a:lumMod val="60000"/>
                          <a:lumOff val="40000"/>
                        </a:srgbClr>
                      </a:solidFill>
                      <a:prstDash val="solid"/>
                      <a:round/>
                      <a:headEnd type="none" w="med" len="med"/>
                      <a:tailEnd type="none" w="med" len="med"/>
                    </a:lnR>
                    <a:lnT w="12700" cap="flat" cmpd="sng" algn="ctr">
                      <a:solidFill>
                        <a:srgbClr val="1F497D">
                          <a:lumMod val="60000"/>
                          <a:lumOff val="40000"/>
                        </a:srgbClr>
                      </a:solidFill>
                      <a:prstDash val="solid"/>
                      <a:round/>
                      <a:headEnd type="none" w="med" len="med"/>
                      <a:tailEnd type="none" w="med" len="med"/>
                    </a:lnT>
                    <a:lnB w="12700" cap="flat" cmpd="sng" algn="ctr">
                      <a:solidFill>
                        <a:srgbClr val="1F497D">
                          <a:lumMod val="60000"/>
                          <a:lumOff val="4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46000"/>
                      </a:sysClr>
                    </a:solidFill>
                  </a:tcPr>
                </a:tc>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l" defTabSz="913729" rtl="0" eaLnBrk="1" fontAlgn="auto" latinLnBrk="0" hangingPunct="1">
                        <a:lnSpc>
                          <a:spcPct val="100000"/>
                        </a:lnSpc>
                        <a:spcBef>
                          <a:spcPts val="0"/>
                        </a:spcBef>
                        <a:spcAft>
                          <a:spcPts val="0"/>
                        </a:spcAft>
                        <a:buClrTx/>
                        <a:buSzTx/>
                        <a:buFontTx/>
                        <a:buNone/>
                        <a:tabLst/>
                        <a:defRPr/>
                      </a:pPr>
                      <a:r>
                        <a:rPr lang="en-US" sz="1200" dirty="0">
                          <a:latin typeface="+mn-lt"/>
                        </a:rPr>
                        <a:t>Transmits at near-real-time (</a:t>
                      </a:r>
                      <a:r>
                        <a:rPr lang="en-US" sz="1200" dirty="0" smtClean="0">
                          <a:latin typeface="+mn-lt"/>
                        </a:rPr>
                        <a:t>sub-</a:t>
                      </a:r>
                      <a:r>
                        <a:rPr lang="en-US" sz="1200" dirty="0" err="1" smtClean="0">
                          <a:latin typeface="+mn-lt"/>
                        </a:rPr>
                        <a:t>ms</a:t>
                      </a:r>
                      <a:r>
                        <a:rPr lang="en-US" sz="1200" dirty="0" smtClean="0">
                          <a:latin typeface="+mn-lt"/>
                        </a:rPr>
                        <a:t>)</a:t>
                      </a:r>
                      <a:r>
                        <a:rPr lang="en-US" sz="1200" baseline="0" dirty="0" smtClean="0">
                          <a:latin typeface="+mn-lt"/>
                        </a:rPr>
                        <a:t> </a:t>
                      </a:r>
                      <a:r>
                        <a:rPr lang="en-US" sz="1200" dirty="0" smtClean="0">
                          <a:latin typeface="+mn-lt"/>
                        </a:rPr>
                        <a:t>latency</a:t>
                      </a:r>
                      <a:r>
                        <a:rPr lang="en-US" sz="1200" dirty="0">
                          <a:latin typeface="+mn-lt"/>
                        </a:rPr>
                        <a:t>, b/w, metadata, behavior etc</a:t>
                      </a:r>
                      <a:r>
                        <a:rPr lang="en-US" sz="1200" dirty="0" smtClean="0">
                          <a:latin typeface="+mn-lt"/>
                        </a:rPr>
                        <a:t>.) </a:t>
                      </a:r>
                      <a:endParaRPr lang="en-US" sz="1200" dirty="0">
                        <a:latin typeface="+mn-lt"/>
                        <a:cs typeface="Arial" panose="020B0604020202020204" pitchFamily="34" charset="0"/>
                      </a:endParaRPr>
                    </a:p>
                  </a:txBody>
                  <a:tcPr marL="51408" marR="51408" marT="25704" marB="25704" anchor="ctr">
                    <a:lnL w="12700" cap="flat" cmpd="sng" algn="ctr">
                      <a:solidFill>
                        <a:srgbClr val="1F497D">
                          <a:lumMod val="60000"/>
                          <a:lumOff val="40000"/>
                        </a:srgbClr>
                      </a:solidFill>
                      <a:prstDash val="solid"/>
                      <a:round/>
                      <a:headEnd type="none" w="med" len="med"/>
                      <a:tailEnd type="none" w="med" len="med"/>
                    </a:lnL>
                    <a:lnR w="12700" cmpd="sng">
                      <a:noFill/>
                    </a:lnR>
                    <a:lnT w="12700" cap="flat" cmpd="sng" algn="ctr">
                      <a:solidFill>
                        <a:srgbClr val="1F497D">
                          <a:lumMod val="60000"/>
                          <a:lumOff val="40000"/>
                        </a:srgbClr>
                      </a:solidFill>
                      <a:prstDash val="solid"/>
                      <a:round/>
                      <a:headEnd type="none" w="med" len="med"/>
                      <a:tailEnd type="none" w="med" len="med"/>
                    </a:lnT>
                    <a:lnB w="12700" cap="flat" cmpd="sng" algn="ctr">
                      <a:solidFill>
                        <a:srgbClr val="1F497D">
                          <a:lumMod val="60000"/>
                          <a:lumOff val="4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alpha val="46000"/>
                      </a:sysClr>
                    </a:solidFill>
                  </a:tcPr>
                </a:tc>
                <a:extLst>
                  <a:ext uri="{0D108BD9-81ED-4DB2-BD59-A6C34878D82A}">
                    <a16:rowId xmlns:a16="http://schemas.microsoft.com/office/drawing/2014/main" val="3986078177"/>
                  </a:ext>
                </a:extLst>
              </a:tr>
              <a:tr h="530060">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l" defTabSz="913729" rtl="0" eaLnBrk="1" fontAlgn="auto" latinLnBrk="0" hangingPunct="1">
                        <a:lnSpc>
                          <a:spcPct val="100000"/>
                        </a:lnSpc>
                        <a:spcBef>
                          <a:spcPts val="0"/>
                        </a:spcBef>
                        <a:spcAft>
                          <a:spcPts val="0"/>
                        </a:spcAft>
                        <a:buClrTx/>
                        <a:buSzTx/>
                        <a:buFontTx/>
                        <a:buNone/>
                        <a:tabLst/>
                        <a:defRPr/>
                      </a:pPr>
                      <a:r>
                        <a:rPr lang="en-US" sz="1200" b="0" dirty="0">
                          <a:latin typeface="+mn-lt"/>
                          <a:cs typeface="Arial" panose="020B0604020202020204" pitchFamily="34" charset="0"/>
                        </a:rPr>
                        <a:t>New IP</a:t>
                      </a:r>
                    </a:p>
                  </a:txBody>
                  <a:tcPr marL="51408" marR="51408" marT="25704" marB="25704" anchor="ctr">
                    <a:lnL w="12700" cmpd="sng">
                      <a:noFill/>
                    </a:lnL>
                    <a:lnR w="12700" cap="flat" cmpd="sng" algn="ctr">
                      <a:solidFill>
                        <a:srgbClr val="1F497D">
                          <a:lumMod val="60000"/>
                          <a:lumOff val="40000"/>
                        </a:srgbClr>
                      </a:solidFill>
                      <a:prstDash val="solid"/>
                      <a:round/>
                      <a:headEnd type="none" w="med" len="med"/>
                      <a:tailEnd type="none" w="med" len="med"/>
                    </a:lnR>
                    <a:lnT w="12700" cap="flat" cmpd="sng" algn="ctr">
                      <a:solidFill>
                        <a:srgbClr val="1F497D">
                          <a:lumMod val="60000"/>
                          <a:lumOff val="40000"/>
                        </a:srgbClr>
                      </a:solidFill>
                      <a:prstDash val="solid"/>
                      <a:round/>
                      <a:headEnd type="none" w="med" len="med"/>
                      <a:tailEnd type="none" w="med" len="med"/>
                    </a:lnT>
                    <a:lnB w="12700" cmpd="sng">
                      <a:noFill/>
                    </a:lnB>
                    <a:lnTlToBr w="12700" cmpd="sng">
                      <a:noFill/>
                      <a:prstDash val="solid"/>
                    </a:lnTlToBr>
                    <a:lnBlToTr w="12700" cmpd="sng">
                      <a:noFill/>
                      <a:prstDash val="solid"/>
                    </a:lnBlToTr>
                    <a:solidFill>
                      <a:sysClr val="window" lastClr="FFFFFF">
                        <a:alpha val="46000"/>
                      </a:sysClr>
                    </a:solidFill>
                  </a:tcPr>
                </a:tc>
                <a:tc>
                  <a:txBody>
                    <a:bodyPr/>
                    <a:lstStyle>
                      <a:lvl1pPr marL="0" algn="l" defTabSz="914117" rtl="0" eaLnBrk="1" latinLnBrk="0" hangingPunct="1">
                        <a:defRPr sz="1700" kern="1200">
                          <a:solidFill>
                            <a:schemeClr val="dk1"/>
                          </a:solidFill>
                          <a:latin typeface="Calibri"/>
                        </a:defRPr>
                      </a:lvl1pPr>
                      <a:lvl2pPr marL="457058" algn="l" defTabSz="914117" rtl="0" eaLnBrk="1" latinLnBrk="0" hangingPunct="1">
                        <a:defRPr sz="1700" kern="1200">
                          <a:solidFill>
                            <a:schemeClr val="dk1"/>
                          </a:solidFill>
                          <a:latin typeface="Calibri"/>
                        </a:defRPr>
                      </a:lvl2pPr>
                      <a:lvl3pPr marL="914117" algn="l" defTabSz="914117" rtl="0" eaLnBrk="1" latinLnBrk="0" hangingPunct="1">
                        <a:defRPr sz="1700" kern="1200">
                          <a:solidFill>
                            <a:schemeClr val="dk1"/>
                          </a:solidFill>
                          <a:latin typeface="Calibri"/>
                        </a:defRPr>
                      </a:lvl3pPr>
                      <a:lvl4pPr marL="1371174" algn="l" defTabSz="914117" rtl="0" eaLnBrk="1" latinLnBrk="0" hangingPunct="1">
                        <a:defRPr sz="1700" kern="1200">
                          <a:solidFill>
                            <a:schemeClr val="dk1"/>
                          </a:solidFill>
                          <a:latin typeface="Calibri"/>
                        </a:defRPr>
                      </a:lvl4pPr>
                      <a:lvl5pPr marL="1828231" algn="l" defTabSz="914117" rtl="0" eaLnBrk="1" latinLnBrk="0" hangingPunct="1">
                        <a:defRPr sz="1700" kern="1200">
                          <a:solidFill>
                            <a:schemeClr val="dk1"/>
                          </a:solidFill>
                          <a:latin typeface="Calibri"/>
                        </a:defRPr>
                      </a:lvl5pPr>
                      <a:lvl6pPr marL="2285290" algn="l" defTabSz="914117" rtl="0" eaLnBrk="1" latinLnBrk="0" hangingPunct="1">
                        <a:defRPr sz="1700" kern="1200">
                          <a:solidFill>
                            <a:schemeClr val="dk1"/>
                          </a:solidFill>
                          <a:latin typeface="Calibri"/>
                        </a:defRPr>
                      </a:lvl6pPr>
                      <a:lvl7pPr marL="2742347" algn="l" defTabSz="914117" rtl="0" eaLnBrk="1" latinLnBrk="0" hangingPunct="1">
                        <a:defRPr sz="1700" kern="1200">
                          <a:solidFill>
                            <a:schemeClr val="dk1"/>
                          </a:solidFill>
                          <a:latin typeface="Calibri"/>
                        </a:defRPr>
                      </a:lvl7pPr>
                      <a:lvl8pPr marL="3199405" algn="l" defTabSz="914117" rtl="0" eaLnBrk="1" latinLnBrk="0" hangingPunct="1">
                        <a:defRPr sz="1700" kern="1200">
                          <a:solidFill>
                            <a:schemeClr val="dk1"/>
                          </a:solidFill>
                          <a:latin typeface="Calibri"/>
                        </a:defRPr>
                      </a:lvl8pPr>
                      <a:lvl9pPr marL="3656462" algn="l" defTabSz="914117" rtl="0" eaLnBrk="1" latinLnBrk="0" hangingPunct="1">
                        <a:defRPr sz="1700" kern="1200">
                          <a:solidFill>
                            <a:schemeClr val="dk1"/>
                          </a:solidFill>
                          <a:latin typeface="Calibri"/>
                        </a:defRPr>
                      </a:lvl9pPr>
                    </a:lstStyle>
                    <a:p>
                      <a:pPr marL="0" marR="0" lvl="0" indent="0" algn="l" defTabSz="913729" rtl="0" eaLnBrk="1" fontAlgn="auto" latinLnBrk="0" hangingPunct="1">
                        <a:lnSpc>
                          <a:spcPct val="100000"/>
                        </a:lnSpc>
                        <a:spcBef>
                          <a:spcPts val="0"/>
                        </a:spcBef>
                        <a:spcAft>
                          <a:spcPts val="0"/>
                        </a:spcAft>
                        <a:buClrTx/>
                        <a:buSzTx/>
                        <a:buFontTx/>
                        <a:buNone/>
                        <a:tabLst/>
                        <a:defRPr/>
                      </a:pPr>
                      <a:r>
                        <a:rPr lang="en-US" sz="1200" dirty="0">
                          <a:latin typeface="+mn-lt"/>
                          <a:cs typeface="Arial" panose="020B0604020202020204" pitchFamily="34" charset="0"/>
                        </a:rPr>
                        <a:t>Network enabler of high precision service attributes</a:t>
                      </a:r>
                    </a:p>
                  </a:txBody>
                  <a:tcPr marL="51408" marR="51408" marT="25704" marB="25704" anchor="ctr">
                    <a:lnL w="12700" cap="flat" cmpd="sng" algn="ctr">
                      <a:solidFill>
                        <a:srgbClr val="1F497D">
                          <a:lumMod val="60000"/>
                          <a:lumOff val="40000"/>
                        </a:srgbClr>
                      </a:solidFill>
                      <a:prstDash val="solid"/>
                      <a:round/>
                      <a:headEnd type="none" w="med" len="med"/>
                      <a:tailEnd type="none" w="med" len="med"/>
                    </a:lnL>
                    <a:lnR w="12700" cmpd="sng">
                      <a:noFill/>
                    </a:lnR>
                    <a:lnT w="12700" cap="flat" cmpd="sng" algn="ctr">
                      <a:solidFill>
                        <a:srgbClr val="1F497D">
                          <a:lumMod val="60000"/>
                          <a:lumOff val="40000"/>
                        </a:srgbClr>
                      </a:solidFill>
                      <a:prstDash val="solid"/>
                      <a:round/>
                      <a:headEnd type="none" w="med" len="med"/>
                      <a:tailEnd type="none" w="med" len="med"/>
                    </a:lnT>
                    <a:lnB w="12700" cmpd="sng">
                      <a:noFill/>
                    </a:lnB>
                    <a:lnTlToBr w="12700" cmpd="sng">
                      <a:noFill/>
                      <a:prstDash val="solid"/>
                    </a:lnTlToBr>
                    <a:lnBlToTr w="12700" cmpd="sng">
                      <a:noFill/>
                      <a:prstDash val="solid"/>
                    </a:lnBlToTr>
                    <a:solidFill>
                      <a:sysClr val="window" lastClr="FFFFFF">
                        <a:alpha val="46000"/>
                      </a:sysClr>
                    </a:solidFill>
                  </a:tcPr>
                </a:tc>
                <a:extLst>
                  <a:ext uri="{0D108BD9-81ED-4DB2-BD59-A6C34878D82A}">
                    <a16:rowId xmlns:a16="http://schemas.microsoft.com/office/drawing/2014/main" val="3841931547"/>
                  </a:ext>
                </a:extLst>
              </a:tr>
            </a:tbl>
          </a:graphicData>
        </a:graphic>
      </p:graphicFrame>
      <p:sp>
        <p:nvSpPr>
          <p:cNvPr id="50" name="TextBox 49">
            <a:extLst>
              <a:ext uri="{FF2B5EF4-FFF2-40B4-BE49-F238E27FC236}">
                <a16:creationId xmlns:a16="http://schemas.microsoft.com/office/drawing/2014/main" id="{765AE098-5304-8D46-B6D0-DFE881FC5265}"/>
              </a:ext>
            </a:extLst>
          </p:cNvPr>
          <p:cNvSpPr txBox="1"/>
          <p:nvPr/>
        </p:nvSpPr>
        <p:spPr>
          <a:xfrm>
            <a:off x="5595703" y="3223981"/>
            <a:ext cx="905449" cy="415498"/>
          </a:xfrm>
          <a:prstGeom prst="rect">
            <a:avLst/>
          </a:prstGeom>
          <a:noFill/>
        </p:spPr>
        <p:txBody>
          <a:bodyPr wrap="square" rtlCol="0">
            <a:spAutoFit/>
          </a:bodyPr>
          <a:lstStyle/>
          <a:p>
            <a:pPr algn="ctr" defTabSz="342809"/>
            <a:r>
              <a:rPr lang="en-US" sz="1050" dirty="0">
                <a:solidFill>
                  <a:prstClr val="black"/>
                </a:solidFill>
                <a:latin typeface="Calibri"/>
              </a:rPr>
              <a:t>Hi-precision</a:t>
            </a:r>
          </a:p>
          <a:p>
            <a:pPr algn="ctr" defTabSz="342809"/>
            <a:r>
              <a:rPr lang="en-US" sz="1050" dirty="0">
                <a:solidFill>
                  <a:prstClr val="black"/>
                </a:solidFill>
                <a:latin typeface="Calibri"/>
              </a:rPr>
              <a:t>Forwarding</a:t>
            </a:r>
          </a:p>
        </p:txBody>
      </p:sp>
      <p:sp>
        <p:nvSpPr>
          <p:cNvPr id="55" name="TextBox 54">
            <a:extLst>
              <a:ext uri="{FF2B5EF4-FFF2-40B4-BE49-F238E27FC236}">
                <a16:creationId xmlns:a16="http://schemas.microsoft.com/office/drawing/2014/main" id="{1EDE8FEA-D6B2-7443-93C2-A34FDE6AD675}"/>
              </a:ext>
            </a:extLst>
          </p:cNvPr>
          <p:cNvSpPr txBox="1"/>
          <p:nvPr/>
        </p:nvSpPr>
        <p:spPr>
          <a:xfrm>
            <a:off x="5729464" y="2183713"/>
            <a:ext cx="699230" cy="253916"/>
          </a:xfrm>
          <a:prstGeom prst="rect">
            <a:avLst/>
          </a:prstGeom>
          <a:noFill/>
        </p:spPr>
        <p:txBody>
          <a:bodyPr wrap="none" rtlCol="0">
            <a:spAutoFit/>
          </a:bodyPr>
          <a:lstStyle/>
          <a:p>
            <a:pPr defTabSz="342809"/>
            <a:r>
              <a:rPr lang="en-US" sz="1050" dirty="0">
                <a:solidFill>
                  <a:prstClr val="black"/>
                </a:solidFill>
                <a:latin typeface="Calibri"/>
              </a:rPr>
              <a:t>App-logic</a:t>
            </a:r>
          </a:p>
        </p:txBody>
      </p:sp>
      <p:sp>
        <p:nvSpPr>
          <p:cNvPr id="56" name="TextBox 55">
            <a:extLst>
              <a:ext uri="{FF2B5EF4-FFF2-40B4-BE49-F238E27FC236}">
                <a16:creationId xmlns:a16="http://schemas.microsoft.com/office/drawing/2014/main" id="{54C54774-5143-944C-8853-491902683079}"/>
              </a:ext>
            </a:extLst>
          </p:cNvPr>
          <p:cNvSpPr txBox="1"/>
          <p:nvPr/>
        </p:nvSpPr>
        <p:spPr>
          <a:xfrm>
            <a:off x="5767391" y="2585387"/>
            <a:ext cx="772969" cy="230832"/>
          </a:xfrm>
          <a:prstGeom prst="rect">
            <a:avLst/>
          </a:prstGeom>
          <a:noFill/>
        </p:spPr>
        <p:txBody>
          <a:bodyPr wrap="none" rtlCol="0">
            <a:spAutoFit/>
          </a:bodyPr>
          <a:lstStyle/>
          <a:p>
            <a:pPr defTabSz="342809"/>
            <a:r>
              <a:rPr lang="en-US" sz="900" dirty="0">
                <a:solidFill>
                  <a:prstClr val="black"/>
                </a:solidFill>
                <a:latin typeface="Calibri"/>
              </a:rPr>
              <a:t>Multi-Sense </a:t>
            </a:r>
          </a:p>
        </p:txBody>
      </p:sp>
      <p:sp>
        <p:nvSpPr>
          <p:cNvPr id="57" name="TextBox 56">
            <a:extLst>
              <a:ext uri="{FF2B5EF4-FFF2-40B4-BE49-F238E27FC236}">
                <a16:creationId xmlns:a16="http://schemas.microsoft.com/office/drawing/2014/main" id="{13EBDF0C-C1E6-C047-A286-E59F56C9D3AA}"/>
              </a:ext>
            </a:extLst>
          </p:cNvPr>
          <p:cNvSpPr txBox="1"/>
          <p:nvPr/>
        </p:nvSpPr>
        <p:spPr>
          <a:xfrm>
            <a:off x="5417961" y="2848949"/>
            <a:ext cx="1272653" cy="507831"/>
          </a:xfrm>
          <a:prstGeom prst="rect">
            <a:avLst/>
          </a:prstGeom>
          <a:noFill/>
        </p:spPr>
        <p:txBody>
          <a:bodyPr wrap="square" rtlCol="0">
            <a:spAutoFit/>
          </a:bodyPr>
          <a:lstStyle/>
          <a:p>
            <a:pPr algn="ctr" defTabSz="342809"/>
            <a:r>
              <a:rPr lang="en-US" sz="900" dirty="0">
                <a:solidFill>
                  <a:prstClr val="black"/>
                </a:solidFill>
                <a:latin typeface="Calibri"/>
              </a:rPr>
              <a:t>Qualitative and Quantitative connection</a:t>
            </a:r>
            <a:endParaRPr lang="en-US" sz="1050" dirty="0">
              <a:solidFill>
                <a:prstClr val="black"/>
              </a:solidFill>
              <a:latin typeface="Calibri"/>
            </a:endParaRPr>
          </a:p>
        </p:txBody>
      </p:sp>
      <p:cxnSp>
        <p:nvCxnSpPr>
          <p:cNvPr id="58" name="Straight Connector 57">
            <a:extLst>
              <a:ext uri="{FF2B5EF4-FFF2-40B4-BE49-F238E27FC236}">
                <a16:creationId xmlns:a16="http://schemas.microsoft.com/office/drawing/2014/main" id="{6C6D441D-AA32-454B-A8DD-06269DEFCED8}"/>
              </a:ext>
            </a:extLst>
          </p:cNvPr>
          <p:cNvCxnSpPr>
            <a:cxnSpLocks/>
          </p:cNvCxnSpPr>
          <p:nvPr/>
        </p:nvCxnSpPr>
        <p:spPr>
          <a:xfrm>
            <a:off x="5494025" y="2427801"/>
            <a:ext cx="1135928"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59" name="Straight Connector 58">
            <a:extLst>
              <a:ext uri="{FF2B5EF4-FFF2-40B4-BE49-F238E27FC236}">
                <a16:creationId xmlns:a16="http://schemas.microsoft.com/office/drawing/2014/main" id="{D026BFBB-AF83-AD4A-BE0A-D17E9044C0ED}"/>
              </a:ext>
            </a:extLst>
          </p:cNvPr>
          <p:cNvCxnSpPr>
            <a:cxnSpLocks/>
          </p:cNvCxnSpPr>
          <p:nvPr/>
        </p:nvCxnSpPr>
        <p:spPr>
          <a:xfrm flipV="1">
            <a:off x="5494025" y="2788384"/>
            <a:ext cx="1135928" cy="492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60" name="Straight Connector 59">
            <a:extLst>
              <a:ext uri="{FF2B5EF4-FFF2-40B4-BE49-F238E27FC236}">
                <a16:creationId xmlns:a16="http://schemas.microsoft.com/office/drawing/2014/main" id="{A373364A-8154-F248-AB7F-B6F898C76052}"/>
              </a:ext>
            </a:extLst>
          </p:cNvPr>
          <p:cNvCxnSpPr>
            <a:cxnSpLocks/>
          </p:cNvCxnSpPr>
          <p:nvPr/>
        </p:nvCxnSpPr>
        <p:spPr>
          <a:xfrm>
            <a:off x="5478445" y="3166296"/>
            <a:ext cx="1135928"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61" name="Straight Connector 60">
            <a:extLst>
              <a:ext uri="{FF2B5EF4-FFF2-40B4-BE49-F238E27FC236}">
                <a16:creationId xmlns:a16="http://schemas.microsoft.com/office/drawing/2014/main" id="{5876D41C-E583-9543-85C2-5ADCA4EAA09E}"/>
              </a:ext>
            </a:extLst>
          </p:cNvPr>
          <p:cNvCxnSpPr>
            <a:cxnSpLocks/>
          </p:cNvCxnSpPr>
          <p:nvPr/>
        </p:nvCxnSpPr>
        <p:spPr>
          <a:xfrm flipV="1">
            <a:off x="5360940" y="3407136"/>
            <a:ext cx="1135928" cy="9406"/>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sp>
        <p:nvSpPr>
          <p:cNvPr id="62" name="Rectangle 61">
            <a:extLst>
              <a:ext uri="{FF2B5EF4-FFF2-40B4-BE49-F238E27FC236}">
                <a16:creationId xmlns:a16="http://schemas.microsoft.com/office/drawing/2014/main" id="{69FCAC4A-C0B6-304D-958A-73BB481E997C}"/>
              </a:ext>
            </a:extLst>
          </p:cNvPr>
          <p:cNvSpPr/>
          <p:nvPr/>
        </p:nvSpPr>
        <p:spPr>
          <a:xfrm>
            <a:off x="4411206" y="1800769"/>
            <a:ext cx="3270407" cy="346249"/>
          </a:xfrm>
          <a:prstGeom prst="rect">
            <a:avLst/>
          </a:prstGeom>
          <a:solidFill>
            <a:srgbClr val="1F497D">
              <a:lumMod val="40000"/>
              <a:lumOff val="60000"/>
            </a:srgbClr>
          </a:solidFill>
        </p:spPr>
        <p:txBody>
          <a:bodyPr wrap="square">
            <a:spAutoFit/>
          </a:bodyPr>
          <a:lstStyle/>
          <a:p>
            <a:pPr algn="ctr" defTabSz="342809">
              <a:defRPr/>
            </a:pPr>
            <a:r>
              <a:rPr lang="en-US" sz="1650" kern="0" dirty="0">
                <a:solidFill>
                  <a:prstClr val="black"/>
                </a:solidFill>
                <a:latin typeface="Calibri"/>
              </a:rPr>
              <a:t>Future Communications</a:t>
            </a:r>
            <a:endParaRPr lang="en-US" sz="1650" kern="0" dirty="0">
              <a:solidFill>
                <a:srgbClr val="1F497D"/>
              </a:solidFill>
              <a:cs typeface="Arial" panose="020B0604020202020204" pitchFamily="34" charset="0"/>
            </a:endParaRPr>
          </a:p>
        </p:txBody>
      </p:sp>
      <p:sp>
        <p:nvSpPr>
          <p:cNvPr id="3" name="Slide Number Placeholder 2"/>
          <p:cNvSpPr>
            <a:spLocks noGrp="1"/>
          </p:cNvSpPr>
          <p:nvPr>
            <p:ph type="sldNum" sz="quarter" idx="12"/>
          </p:nvPr>
        </p:nvSpPr>
        <p:spPr/>
        <p:txBody>
          <a:bodyPr/>
          <a:lstStyle/>
          <a:p>
            <a:fld id="{283C63E4-F9BE-C24A-B4FF-309EB18BA564}" type="slidenum">
              <a:rPr lang="en-US" smtClean="0"/>
              <a:pPr/>
              <a:t>23</a:t>
            </a:fld>
            <a:endParaRPr lang="en-US"/>
          </a:p>
        </p:txBody>
      </p:sp>
    </p:spTree>
    <p:extLst>
      <p:ext uri="{BB962C8B-B14F-4D97-AF65-F5344CB8AC3E}">
        <p14:creationId xmlns:p14="http://schemas.microsoft.com/office/powerpoint/2010/main" val="480002105"/>
      </p:ext>
    </p:extLst>
  </p:cSld>
  <p:clrMapOvr>
    <a:masterClrMapping/>
  </p:clrMapOvr>
  <p:transition spd="slow" advTm="10000">
    <p:pull dir="l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177AF-D205-EC49-957C-84FE84C276BB}"/>
              </a:ext>
            </a:extLst>
          </p:cNvPr>
          <p:cNvSpPr>
            <a:spLocks noGrp="1"/>
          </p:cNvSpPr>
          <p:nvPr>
            <p:ph type="title"/>
          </p:nvPr>
        </p:nvSpPr>
        <p:spPr>
          <a:xfrm>
            <a:off x="1622735" y="545346"/>
            <a:ext cx="6256296" cy="1005412"/>
          </a:xfrm>
        </p:spPr>
        <p:txBody>
          <a:bodyPr>
            <a:noAutofit/>
          </a:bodyPr>
          <a:lstStyle/>
          <a:p>
            <a:r>
              <a:rPr lang="en-US" sz="3200" dirty="0">
                <a:latin typeface="Microsoft YaHei" pitchFamily="34" charset="-122"/>
                <a:ea typeface="Microsoft YaHei" pitchFamily="34" charset="-122"/>
                <a:cs typeface="Arial" panose="020B0604020202020204" pitchFamily="34" charset="0"/>
              </a:rPr>
              <a:t>From IMT 2020 to Network 2030</a:t>
            </a:r>
          </a:p>
        </p:txBody>
      </p:sp>
      <p:sp>
        <p:nvSpPr>
          <p:cNvPr id="3" name="Slide Number Placeholder 2">
            <a:extLst>
              <a:ext uri="{FF2B5EF4-FFF2-40B4-BE49-F238E27FC236}">
                <a16:creationId xmlns:a16="http://schemas.microsoft.com/office/drawing/2014/main" id="{1CA538E1-35DD-0543-BFE7-27DA4E55DE78}"/>
              </a:ext>
            </a:extLst>
          </p:cNvPr>
          <p:cNvSpPr>
            <a:spLocks noGrp="1"/>
          </p:cNvSpPr>
          <p:nvPr>
            <p:ph type="sldNum" sz="quarter" idx="4294967295"/>
          </p:nvPr>
        </p:nvSpPr>
        <p:spPr/>
        <p:txBody>
          <a:bodyPr/>
          <a:lstStyle/>
          <a:p>
            <a:pPr defTabSz="257106"/>
            <a:fld id="{283C63E4-F9BE-C24A-B4FF-309EB18BA564}" type="slidenum">
              <a:rPr lang="en-US">
                <a:solidFill>
                  <a:srgbClr val="4F81BD">
                    <a:lumMod val="60000"/>
                    <a:lumOff val="40000"/>
                  </a:srgbClr>
                </a:solidFill>
                <a:latin typeface="Calibri"/>
              </a:rPr>
              <a:pPr defTabSz="257106"/>
              <a:t>24</a:t>
            </a:fld>
            <a:endParaRPr lang="en-US">
              <a:solidFill>
                <a:srgbClr val="4F81BD">
                  <a:lumMod val="60000"/>
                  <a:lumOff val="40000"/>
                </a:srgbClr>
              </a:solidFill>
              <a:latin typeface="Calibri"/>
            </a:endParaRPr>
          </a:p>
        </p:txBody>
      </p:sp>
      <p:sp>
        <p:nvSpPr>
          <p:cNvPr id="34" name="圆角矩形 11">
            <a:extLst>
              <a:ext uri="{FF2B5EF4-FFF2-40B4-BE49-F238E27FC236}">
                <a16:creationId xmlns:a16="http://schemas.microsoft.com/office/drawing/2014/main" id="{B41FB3CD-BBCD-044D-9BAD-A746242B92DD}"/>
              </a:ext>
            </a:extLst>
          </p:cNvPr>
          <p:cNvSpPr/>
          <p:nvPr/>
        </p:nvSpPr>
        <p:spPr bwMode="auto">
          <a:xfrm>
            <a:off x="522279" y="2351363"/>
            <a:ext cx="3660012" cy="2905960"/>
          </a:xfrm>
          <a:prstGeom prst="roundRect">
            <a:avLst>
              <a:gd name="adj" fmla="val 2403"/>
            </a:avLst>
          </a:prstGeom>
          <a:solidFill>
            <a:srgbClr val="4F81BD"/>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endParaRPr lang="zh-CN" altLang="en-US" sz="787" kern="0" dirty="0">
              <a:solidFill>
                <a:srgbClr val="000000"/>
              </a:solidFill>
              <a:latin typeface="Calibri"/>
              <a:ea typeface="黑体"/>
              <a:cs typeface="Arial" panose="020B0604020202020204" pitchFamily="34" charset="0"/>
            </a:endParaRPr>
          </a:p>
        </p:txBody>
      </p:sp>
      <p:sp>
        <p:nvSpPr>
          <p:cNvPr id="35" name="文本框 26">
            <a:extLst>
              <a:ext uri="{FF2B5EF4-FFF2-40B4-BE49-F238E27FC236}">
                <a16:creationId xmlns:a16="http://schemas.microsoft.com/office/drawing/2014/main" id="{89B4E5E5-83F0-EF42-9CE9-5483EF30F8C4}"/>
              </a:ext>
            </a:extLst>
          </p:cNvPr>
          <p:cNvSpPr txBox="1"/>
          <p:nvPr/>
        </p:nvSpPr>
        <p:spPr>
          <a:xfrm>
            <a:off x="513605" y="2036554"/>
            <a:ext cx="3671110" cy="319986"/>
          </a:xfrm>
          <a:prstGeom prst="rect">
            <a:avLst/>
          </a:prstGeom>
          <a:solidFill>
            <a:srgbClr val="4F81BD"/>
          </a:solidFill>
        </p:spPr>
        <p:txBody>
          <a:bodyPr wrap="square" rtlCol="0" anchor="ctr">
            <a:noAutofit/>
          </a:bodyPr>
          <a:lstStyle/>
          <a:p>
            <a:pPr algn="ctr" defTabSz="257106">
              <a:defRPr/>
            </a:pPr>
            <a:r>
              <a:rPr lang="en-US" altLang="zh-CN" sz="1400" kern="0" dirty="0">
                <a:solidFill>
                  <a:srgbClr val="FFFFFF"/>
                </a:solidFill>
                <a:latin typeface="Calibri"/>
                <a:ea typeface="黑体"/>
                <a:cs typeface="Arial" panose="020B0604020202020204" pitchFamily="34" charset="0"/>
              </a:rPr>
              <a:t>ITU-T IMT-2020</a:t>
            </a:r>
            <a:endParaRPr lang="zh-CN" altLang="en-US" sz="1400" kern="0" dirty="0">
              <a:solidFill>
                <a:srgbClr val="FFFFFF"/>
              </a:solidFill>
              <a:latin typeface="Calibri"/>
              <a:ea typeface="黑体"/>
              <a:cs typeface="Arial" panose="020B0604020202020204" pitchFamily="34" charset="0"/>
            </a:endParaRPr>
          </a:p>
        </p:txBody>
      </p:sp>
      <p:sp>
        <p:nvSpPr>
          <p:cNvPr id="36" name="圆角矩形 24">
            <a:extLst>
              <a:ext uri="{FF2B5EF4-FFF2-40B4-BE49-F238E27FC236}">
                <a16:creationId xmlns:a16="http://schemas.microsoft.com/office/drawing/2014/main" id="{F2428205-6D0A-7746-B267-13E49266190F}"/>
              </a:ext>
            </a:extLst>
          </p:cNvPr>
          <p:cNvSpPr/>
          <p:nvPr/>
        </p:nvSpPr>
        <p:spPr bwMode="auto">
          <a:xfrm>
            <a:off x="604537" y="3843150"/>
            <a:ext cx="3361670" cy="193929"/>
          </a:xfrm>
          <a:prstGeom prst="roundRect">
            <a:avLst/>
          </a:prstGeom>
          <a:solidFill>
            <a:srgbClr val="EEECE1">
              <a:lumMod val="25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r>
              <a:rPr lang="en-US" altLang="zh-CN" sz="1050" kern="0" dirty="0">
                <a:solidFill>
                  <a:prstClr val="white"/>
                </a:solidFill>
                <a:latin typeface="Calibri"/>
                <a:ea typeface="黑体"/>
                <a:cs typeface="Arial" panose="020B0604020202020204" pitchFamily="34" charset="0"/>
              </a:rPr>
              <a:t>Internet of Things</a:t>
            </a:r>
            <a:endParaRPr lang="zh-CN" altLang="en-US" sz="1050" kern="0" dirty="0">
              <a:solidFill>
                <a:prstClr val="white"/>
              </a:solidFill>
              <a:latin typeface="Calibri"/>
              <a:ea typeface="黑体"/>
              <a:cs typeface="Arial" panose="020B0604020202020204" pitchFamily="34" charset="0"/>
            </a:endParaRPr>
          </a:p>
        </p:txBody>
      </p:sp>
      <p:sp>
        <p:nvSpPr>
          <p:cNvPr id="37" name="圆角矩形 92">
            <a:extLst>
              <a:ext uri="{FF2B5EF4-FFF2-40B4-BE49-F238E27FC236}">
                <a16:creationId xmlns:a16="http://schemas.microsoft.com/office/drawing/2014/main" id="{A555C80C-A5E0-5D49-9349-2F77FD183BC0}"/>
              </a:ext>
            </a:extLst>
          </p:cNvPr>
          <p:cNvSpPr/>
          <p:nvPr/>
        </p:nvSpPr>
        <p:spPr bwMode="auto">
          <a:xfrm>
            <a:off x="599021" y="3589526"/>
            <a:ext cx="3374579" cy="210568"/>
          </a:xfrm>
          <a:prstGeom prst="roundRect">
            <a:avLst/>
          </a:prstGeom>
          <a:solidFill>
            <a:srgbClr val="EEECE1">
              <a:lumMod val="25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r>
              <a:rPr lang="en-US" altLang="zh-CN" sz="1050" kern="0" dirty="0">
                <a:solidFill>
                  <a:prstClr val="white"/>
                </a:solidFill>
                <a:latin typeface="Calibri"/>
                <a:ea typeface="黑体"/>
                <a:cs typeface="Arial" panose="020B0604020202020204" pitchFamily="34" charset="0"/>
              </a:rPr>
              <a:t>Network Technologies: Slicing, SDN, NFV, SON</a:t>
            </a:r>
            <a:endParaRPr lang="zh-CN" altLang="en-US" sz="1050" kern="0" dirty="0">
              <a:solidFill>
                <a:prstClr val="white"/>
              </a:solidFill>
              <a:latin typeface="Calibri"/>
              <a:ea typeface="黑体"/>
              <a:cs typeface="Arial" panose="020B0604020202020204" pitchFamily="34" charset="0"/>
            </a:endParaRPr>
          </a:p>
        </p:txBody>
      </p:sp>
      <p:sp>
        <p:nvSpPr>
          <p:cNvPr id="38" name="圆角矩形 62">
            <a:extLst>
              <a:ext uri="{FF2B5EF4-FFF2-40B4-BE49-F238E27FC236}">
                <a16:creationId xmlns:a16="http://schemas.microsoft.com/office/drawing/2014/main" id="{19E424D0-A378-6E46-8607-0903F49A3E2A}"/>
              </a:ext>
            </a:extLst>
          </p:cNvPr>
          <p:cNvSpPr/>
          <p:nvPr/>
        </p:nvSpPr>
        <p:spPr bwMode="auto">
          <a:xfrm>
            <a:off x="602166" y="2426446"/>
            <a:ext cx="3370555" cy="210568"/>
          </a:xfrm>
          <a:prstGeom prst="roundRect">
            <a:avLst/>
          </a:prstGeom>
          <a:solidFill>
            <a:srgbClr val="EEECE1">
              <a:lumMod val="50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r>
              <a:rPr lang="en-US" altLang="zh-CN" sz="1050" kern="0" dirty="0">
                <a:solidFill>
                  <a:prstClr val="white"/>
                </a:solidFill>
                <a:latin typeface="Calibri"/>
                <a:ea typeface="微软雅黑" panose="020B0503020204020204" pitchFamily="34" charset="-122"/>
                <a:cs typeface="Arial" panose="020B0604020202020204" pitchFamily="34" charset="0"/>
              </a:rPr>
              <a:t>Enables an Era of Mobile Connected Society</a:t>
            </a:r>
            <a:endParaRPr lang="zh-CN" altLang="en-US" sz="1050" kern="0" dirty="0">
              <a:solidFill>
                <a:prstClr val="white"/>
              </a:solidFill>
              <a:latin typeface="Calibri"/>
              <a:ea typeface="微软雅黑" panose="020B0503020204020204" pitchFamily="34" charset="-122"/>
              <a:cs typeface="Arial" panose="020B0604020202020204" pitchFamily="34" charset="0"/>
            </a:endParaRPr>
          </a:p>
        </p:txBody>
      </p:sp>
      <p:sp>
        <p:nvSpPr>
          <p:cNvPr id="39" name="圆角矩形 63">
            <a:extLst>
              <a:ext uri="{FF2B5EF4-FFF2-40B4-BE49-F238E27FC236}">
                <a16:creationId xmlns:a16="http://schemas.microsoft.com/office/drawing/2014/main" id="{FC28AF60-D253-774F-93E1-5BAD48907EEA}"/>
              </a:ext>
            </a:extLst>
          </p:cNvPr>
          <p:cNvSpPr/>
          <p:nvPr/>
        </p:nvSpPr>
        <p:spPr bwMode="auto">
          <a:xfrm>
            <a:off x="591911" y="4093786"/>
            <a:ext cx="3370519" cy="195360"/>
          </a:xfrm>
          <a:prstGeom prst="roundRect">
            <a:avLst/>
          </a:prstGeom>
          <a:solidFill>
            <a:srgbClr val="EEECE1">
              <a:lumMod val="25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r>
              <a:rPr lang="en-US" altLang="zh-CN" sz="1050" kern="0" dirty="0">
                <a:solidFill>
                  <a:prstClr val="white"/>
                </a:solidFill>
                <a:latin typeface="Calibri"/>
                <a:ea typeface="微软雅黑" panose="020B0503020204020204" pitchFamily="34" charset="-122"/>
                <a:cs typeface="Arial" panose="020B0604020202020204" pitchFamily="34" charset="0"/>
              </a:rPr>
              <a:t>Enhanced Privacy and Security</a:t>
            </a:r>
            <a:endParaRPr lang="zh-CN" altLang="en-US" sz="1050" kern="0" dirty="0">
              <a:solidFill>
                <a:prstClr val="white"/>
              </a:solidFill>
              <a:latin typeface="Calibri"/>
              <a:ea typeface="微软雅黑" panose="020B0503020204020204" pitchFamily="34" charset="-122"/>
              <a:cs typeface="Arial" panose="020B0604020202020204" pitchFamily="34" charset="0"/>
            </a:endParaRPr>
          </a:p>
        </p:txBody>
      </p:sp>
      <p:sp>
        <p:nvSpPr>
          <p:cNvPr id="40" name="圆角矩形 11">
            <a:extLst>
              <a:ext uri="{FF2B5EF4-FFF2-40B4-BE49-F238E27FC236}">
                <a16:creationId xmlns:a16="http://schemas.microsoft.com/office/drawing/2014/main" id="{08D190E5-8801-E541-9742-61EBF1B85311}"/>
              </a:ext>
            </a:extLst>
          </p:cNvPr>
          <p:cNvSpPr/>
          <p:nvPr/>
        </p:nvSpPr>
        <p:spPr bwMode="auto">
          <a:xfrm>
            <a:off x="4952010" y="1860479"/>
            <a:ext cx="3892507" cy="3396844"/>
          </a:xfrm>
          <a:prstGeom prst="roundRect">
            <a:avLst>
              <a:gd name="adj" fmla="val 2403"/>
            </a:avLst>
          </a:prstGeom>
          <a:solidFill>
            <a:srgbClr val="0070C0"/>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t" anchorCtr="0" compatLnSpc="1">
            <a:prstTxWarp prst="textNoShape">
              <a:avLst/>
            </a:prstTxWarp>
            <a:noAutofit/>
          </a:bodyPr>
          <a:lstStyle/>
          <a:p>
            <a:pPr algn="ctr" defTabSz="370161" eaLnBrk="0" hangingPunct="0">
              <a:defRPr/>
            </a:pPr>
            <a:endParaRPr lang="zh-CN" altLang="en-US" sz="787" kern="0">
              <a:solidFill>
                <a:srgbClr val="000000"/>
              </a:solidFill>
              <a:latin typeface="Calibri"/>
              <a:ea typeface="黑体"/>
              <a:cs typeface="Arial" panose="020B0604020202020204" pitchFamily="34" charset="0"/>
            </a:endParaRPr>
          </a:p>
        </p:txBody>
      </p:sp>
      <p:sp>
        <p:nvSpPr>
          <p:cNvPr id="41" name="圆角矩形 65">
            <a:extLst>
              <a:ext uri="{FF2B5EF4-FFF2-40B4-BE49-F238E27FC236}">
                <a16:creationId xmlns:a16="http://schemas.microsoft.com/office/drawing/2014/main" id="{C4D74E97-ACF7-4944-819E-0436DDAFFBB3}"/>
              </a:ext>
            </a:extLst>
          </p:cNvPr>
          <p:cNvSpPr/>
          <p:nvPr/>
        </p:nvSpPr>
        <p:spPr bwMode="auto">
          <a:xfrm>
            <a:off x="5069519" y="3483791"/>
            <a:ext cx="3575203" cy="263543"/>
          </a:xfrm>
          <a:prstGeom prst="roundRect">
            <a:avLst/>
          </a:prstGeom>
          <a:solidFill>
            <a:srgbClr val="EEECE1">
              <a:lumMod val="25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marL="191938" lvl="1" indent="-123197" algn="ctr" defTabSz="257106">
              <a:defRPr/>
            </a:pPr>
            <a:r>
              <a:rPr lang="en-US" sz="1050" kern="0" dirty="0">
                <a:solidFill>
                  <a:prstClr val="white"/>
                </a:solidFill>
                <a:latin typeface="Calibri"/>
                <a:cs typeface="Arial" panose="020B0604020202020204" pitchFamily="34" charset="0"/>
              </a:rPr>
              <a:t>New IP, Rail-Switching, Preferred Path Routing</a:t>
            </a:r>
          </a:p>
        </p:txBody>
      </p:sp>
      <p:sp>
        <p:nvSpPr>
          <p:cNvPr id="42" name="圆角矩形 84">
            <a:extLst>
              <a:ext uri="{FF2B5EF4-FFF2-40B4-BE49-F238E27FC236}">
                <a16:creationId xmlns:a16="http://schemas.microsoft.com/office/drawing/2014/main" id="{D5F3F620-8214-B643-BA57-B222DC46BB99}"/>
              </a:ext>
            </a:extLst>
          </p:cNvPr>
          <p:cNvSpPr/>
          <p:nvPr/>
        </p:nvSpPr>
        <p:spPr bwMode="auto">
          <a:xfrm>
            <a:off x="5069536" y="2798429"/>
            <a:ext cx="3575058" cy="230564"/>
          </a:xfrm>
          <a:prstGeom prst="roundRect">
            <a:avLst/>
          </a:prstGeom>
          <a:solidFill>
            <a:srgbClr val="EEECE1">
              <a:lumMod val="50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r>
              <a:rPr lang="en-US" altLang="zh-CN" sz="1050" kern="0" dirty="0">
                <a:solidFill>
                  <a:prstClr val="white"/>
                </a:solidFill>
                <a:latin typeface="Calibri"/>
                <a:ea typeface="黑体"/>
                <a:cs typeface="Arial" panose="020B0604020202020204" pitchFamily="34" charset="0"/>
              </a:rPr>
              <a:t>Guaranteed Latency (in-time)</a:t>
            </a:r>
            <a:endParaRPr lang="zh-CN" altLang="en-US" sz="1050" kern="0" dirty="0">
              <a:solidFill>
                <a:prstClr val="white"/>
              </a:solidFill>
              <a:latin typeface="Calibri"/>
              <a:ea typeface="黑体"/>
              <a:cs typeface="Arial" panose="020B0604020202020204" pitchFamily="34" charset="0"/>
            </a:endParaRPr>
          </a:p>
        </p:txBody>
      </p:sp>
      <p:sp>
        <p:nvSpPr>
          <p:cNvPr id="43" name="圆角矩形 62">
            <a:extLst>
              <a:ext uri="{FF2B5EF4-FFF2-40B4-BE49-F238E27FC236}">
                <a16:creationId xmlns:a16="http://schemas.microsoft.com/office/drawing/2014/main" id="{B9E7A90E-0DFC-004B-8169-38AB9D2ED4AA}"/>
              </a:ext>
            </a:extLst>
          </p:cNvPr>
          <p:cNvSpPr/>
          <p:nvPr/>
        </p:nvSpPr>
        <p:spPr bwMode="auto">
          <a:xfrm>
            <a:off x="5065649" y="2322401"/>
            <a:ext cx="3582713" cy="263543"/>
          </a:xfrm>
          <a:prstGeom prst="roundRect">
            <a:avLst/>
          </a:prstGeom>
          <a:solidFill>
            <a:srgbClr val="EEECE1">
              <a:lumMod val="50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r>
              <a:rPr lang="en-US" sz="1050" kern="0" dirty="0">
                <a:solidFill>
                  <a:prstClr val="white"/>
                </a:solidFill>
                <a:latin typeface="Calibri"/>
                <a:cs typeface="Arial" panose="020B0604020202020204" pitchFamily="34" charset="0"/>
              </a:rPr>
              <a:t>Enables a New Internet</a:t>
            </a:r>
          </a:p>
        </p:txBody>
      </p:sp>
      <p:sp>
        <p:nvSpPr>
          <p:cNvPr id="44" name="圆角矩形 84">
            <a:extLst>
              <a:ext uri="{FF2B5EF4-FFF2-40B4-BE49-F238E27FC236}">
                <a16:creationId xmlns:a16="http://schemas.microsoft.com/office/drawing/2014/main" id="{B6E223F2-CA6E-E840-A0D4-023978F981A3}"/>
              </a:ext>
            </a:extLst>
          </p:cNvPr>
          <p:cNvSpPr/>
          <p:nvPr/>
        </p:nvSpPr>
        <p:spPr bwMode="auto">
          <a:xfrm>
            <a:off x="5069536" y="2568076"/>
            <a:ext cx="3575058" cy="234397"/>
          </a:xfrm>
          <a:prstGeom prst="roundRect">
            <a:avLst/>
          </a:prstGeom>
          <a:solidFill>
            <a:srgbClr val="EEECE1">
              <a:lumMod val="50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r>
              <a:rPr lang="en-US" altLang="zh-CN" sz="1050" kern="0" dirty="0">
                <a:solidFill>
                  <a:prstClr val="white"/>
                </a:solidFill>
                <a:latin typeface="Calibri"/>
                <a:ea typeface="黑体"/>
                <a:cs typeface="Arial" panose="020B0604020202020204" pitchFamily="34" charset="0"/>
              </a:rPr>
              <a:t>Super Ultra-Low Latency (&lt;1ms)</a:t>
            </a:r>
            <a:endParaRPr lang="zh-CN" altLang="en-US" sz="1050" kern="0" dirty="0">
              <a:solidFill>
                <a:prstClr val="white"/>
              </a:solidFill>
              <a:latin typeface="Calibri"/>
              <a:ea typeface="黑体"/>
              <a:cs typeface="Arial" panose="020B0604020202020204" pitchFamily="34" charset="0"/>
            </a:endParaRPr>
          </a:p>
        </p:txBody>
      </p:sp>
      <p:sp>
        <p:nvSpPr>
          <p:cNvPr id="45" name="圆角矩形 65">
            <a:extLst>
              <a:ext uri="{FF2B5EF4-FFF2-40B4-BE49-F238E27FC236}">
                <a16:creationId xmlns:a16="http://schemas.microsoft.com/office/drawing/2014/main" id="{1FE22013-E42C-6B43-B4EA-9AC02DF16942}"/>
              </a:ext>
            </a:extLst>
          </p:cNvPr>
          <p:cNvSpPr/>
          <p:nvPr/>
        </p:nvSpPr>
        <p:spPr bwMode="auto">
          <a:xfrm>
            <a:off x="5073704" y="4471927"/>
            <a:ext cx="3565996" cy="239226"/>
          </a:xfrm>
          <a:prstGeom prst="roundRect">
            <a:avLst/>
          </a:prstGeom>
          <a:solidFill>
            <a:srgbClr val="EEECE1">
              <a:lumMod val="50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marL="49533" lvl="1" algn="ctr" defTabSz="257106">
              <a:defRPr/>
            </a:pPr>
            <a:r>
              <a:rPr lang="en-US" sz="1050" kern="0" dirty="0">
                <a:solidFill>
                  <a:prstClr val="white"/>
                </a:solidFill>
                <a:latin typeface="Calibri"/>
                <a:cs typeface="Arial" panose="020B0604020202020204" pitchFamily="34" charset="0"/>
              </a:rPr>
              <a:t>Holographic Teleport</a:t>
            </a:r>
          </a:p>
        </p:txBody>
      </p:sp>
      <p:sp>
        <p:nvSpPr>
          <p:cNvPr id="46" name="圆角矩形 65">
            <a:extLst>
              <a:ext uri="{FF2B5EF4-FFF2-40B4-BE49-F238E27FC236}">
                <a16:creationId xmlns:a16="http://schemas.microsoft.com/office/drawing/2014/main" id="{C9174AC9-3C53-8144-A34F-5B3FAA616E1A}"/>
              </a:ext>
            </a:extLst>
          </p:cNvPr>
          <p:cNvSpPr/>
          <p:nvPr/>
        </p:nvSpPr>
        <p:spPr bwMode="auto">
          <a:xfrm>
            <a:off x="5068318" y="3989377"/>
            <a:ext cx="3576593" cy="247984"/>
          </a:xfrm>
          <a:prstGeom prst="roundRect">
            <a:avLst/>
          </a:prstGeom>
          <a:solidFill>
            <a:srgbClr val="EEECE1">
              <a:lumMod val="25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marL="342809" lvl="1" algn="ctr" defTabSz="257106">
              <a:defRPr/>
            </a:pPr>
            <a:r>
              <a:rPr lang="en-US" sz="1050" kern="0" dirty="0">
                <a:solidFill>
                  <a:prstClr val="white"/>
                </a:solidFill>
                <a:latin typeface="Calibri"/>
                <a:cs typeface="Arial" panose="020B0604020202020204" pitchFamily="34" charset="0"/>
              </a:rPr>
              <a:t>Trustable Network Infrastructure</a:t>
            </a:r>
          </a:p>
        </p:txBody>
      </p:sp>
      <p:sp>
        <p:nvSpPr>
          <p:cNvPr id="47" name="文本框 26">
            <a:extLst>
              <a:ext uri="{FF2B5EF4-FFF2-40B4-BE49-F238E27FC236}">
                <a16:creationId xmlns:a16="http://schemas.microsoft.com/office/drawing/2014/main" id="{D9790DC5-F6A3-2E44-B0BD-C5A5A0020AFC}"/>
              </a:ext>
            </a:extLst>
          </p:cNvPr>
          <p:cNvSpPr txBox="1"/>
          <p:nvPr/>
        </p:nvSpPr>
        <p:spPr>
          <a:xfrm>
            <a:off x="4982183" y="1916675"/>
            <a:ext cx="3857596" cy="374039"/>
          </a:xfrm>
          <a:prstGeom prst="rect">
            <a:avLst/>
          </a:prstGeom>
          <a:solidFill>
            <a:srgbClr val="0070C0"/>
          </a:solidFill>
        </p:spPr>
        <p:txBody>
          <a:bodyPr wrap="square" rtlCol="0" anchor="ctr">
            <a:noAutofit/>
          </a:bodyPr>
          <a:lstStyle/>
          <a:p>
            <a:pPr algn="ctr" defTabSz="257106"/>
            <a:r>
              <a:rPr lang="en-US" altLang="zh-CN" sz="1600" dirty="0">
                <a:solidFill>
                  <a:srgbClr val="FFFFFF"/>
                </a:solidFill>
                <a:latin typeface="Calibri"/>
                <a:ea typeface="黑体"/>
                <a:cs typeface="Arial" panose="020B0604020202020204" pitchFamily="34" charset="0"/>
              </a:rPr>
              <a:t>ITU-T Network 2030</a:t>
            </a:r>
            <a:endParaRPr lang="zh-CN" altLang="en-US" sz="1600" dirty="0">
              <a:solidFill>
                <a:srgbClr val="FFFFFF"/>
              </a:solidFill>
              <a:latin typeface="Calibri"/>
              <a:ea typeface="黑体"/>
              <a:cs typeface="Arial" panose="020B0604020202020204" pitchFamily="34" charset="0"/>
            </a:endParaRPr>
          </a:p>
        </p:txBody>
      </p:sp>
      <p:sp>
        <p:nvSpPr>
          <p:cNvPr id="48" name="圆角矩形 65">
            <a:extLst>
              <a:ext uri="{FF2B5EF4-FFF2-40B4-BE49-F238E27FC236}">
                <a16:creationId xmlns:a16="http://schemas.microsoft.com/office/drawing/2014/main" id="{093D667D-AD2F-114F-AE42-DC91B9063DF5}"/>
              </a:ext>
            </a:extLst>
          </p:cNvPr>
          <p:cNvSpPr/>
          <p:nvPr/>
        </p:nvSpPr>
        <p:spPr bwMode="auto">
          <a:xfrm>
            <a:off x="5068318" y="3741772"/>
            <a:ext cx="3576593" cy="249135"/>
          </a:xfrm>
          <a:prstGeom prst="roundRect">
            <a:avLst/>
          </a:prstGeom>
          <a:solidFill>
            <a:srgbClr val="EEECE1">
              <a:lumMod val="25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marL="342809" lvl="1" algn="ctr" defTabSz="257106">
              <a:defRPr/>
            </a:pPr>
            <a:r>
              <a:rPr lang="en-US" sz="1000" kern="0" dirty="0">
                <a:solidFill>
                  <a:prstClr val="white"/>
                </a:solidFill>
                <a:latin typeface="Calibri"/>
                <a:cs typeface="Arial" panose="020B0604020202020204" pitchFamily="34" charset="0"/>
              </a:rPr>
              <a:t>CPS and Digital/Physical Twins</a:t>
            </a:r>
          </a:p>
        </p:txBody>
      </p:sp>
      <p:sp>
        <p:nvSpPr>
          <p:cNvPr id="49" name="圆角矩形 65">
            <a:extLst>
              <a:ext uri="{FF2B5EF4-FFF2-40B4-BE49-F238E27FC236}">
                <a16:creationId xmlns:a16="http://schemas.microsoft.com/office/drawing/2014/main" id="{D0E6C743-F8DB-984D-AEFA-E9FE885BFE0B}"/>
              </a:ext>
            </a:extLst>
          </p:cNvPr>
          <p:cNvSpPr/>
          <p:nvPr/>
        </p:nvSpPr>
        <p:spPr bwMode="auto">
          <a:xfrm>
            <a:off x="5073704" y="4697060"/>
            <a:ext cx="3565996" cy="239226"/>
          </a:xfrm>
          <a:prstGeom prst="roundRect">
            <a:avLst/>
          </a:prstGeom>
          <a:solidFill>
            <a:srgbClr val="EEECE1">
              <a:lumMod val="50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marL="49533" lvl="1" algn="ctr" defTabSz="257106">
              <a:defRPr/>
            </a:pPr>
            <a:r>
              <a:rPr lang="en-US" sz="1000" kern="0" dirty="0">
                <a:solidFill>
                  <a:prstClr val="white"/>
                </a:solidFill>
                <a:latin typeface="Calibri"/>
                <a:cs typeface="Arial" panose="020B0604020202020204" pitchFamily="34" charset="0"/>
              </a:rPr>
              <a:t>Holistic Protocol Efficiency</a:t>
            </a:r>
          </a:p>
        </p:txBody>
      </p:sp>
      <p:sp>
        <p:nvSpPr>
          <p:cNvPr id="50" name="圆角矩形 65">
            <a:extLst>
              <a:ext uri="{FF2B5EF4-FFF2-40B4-BE49-F238E27FC236}">
                <a16:creationId xmlns:a16="http://schemas.microsoft.com/office/drawing/2014/main" id="{201DAF64-2DA2-FC4D-8C97-7B3137BE2BA9}"/>
              </a:ext>
            </a:extLst>
          </p:cNvPr>
          <p:cNvSpPr/>
          <p:nvPr/>
        </p:nvSpPr>
        <p:spPr bwMode="auto">
          <a:xfrm>
            <a:off x="604538" y="2688451"/>
            <a:ext cx="3367522" cy="210568"/>
          </a:xfrm>
          <a:prstGeom prst="roundRect">
            <a:avLst/>
          </a:prstGeom>
          <a:solidFill>
            <a:srgbClr val="EEECE1">
              <a:lumMod val="50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r>
              <a:rPr lang="en-US" altLang="zh-CN" sz="1050" kern="0" dirty="0">
                <a:solidFill>
                  <a:prstClr val="white"/>
                </a:solidFill>
                <a:latin typeface="Calibri"/>
                <a:ea typeface="黑体"/>
                <a:cs typeface="Arial" panose="020B0604020202020204" pitchFamily="34" charset="0"/>
              </a:rPr>
              <a:t>Low Latency (1 </a:t>
            </a:r>
            <a:r>
              <a:rPr lang="en-US" altLang="zh-CN" sz="1050" kern="0" dirty="0" err="1">
                <a:solidFill>
                  <a:prstClr val="white"/>
                </a:solidFill>
                <a:latin typeface="Calibri"/>
                <a:ea typeface="黑体"/>
                <a:cs typeface="Arial" panose="020B0604020202020204" pitchFamily="34" charset="0"/>
              </a:rPr>
              <a:t>ms</a:t>
            </a:r>
            <a:r>
              <a:rPr lang="en-US" altLang="zh-CN" sz="1050" kern="0" dirty="0">
                <a:solidFill>
                  <a:prstClr val="white"/>
                </a:solidFill>
                <a:latin typeface="Calibri"/>
                <a:ea typeface="黑体"/>
                <a:cs typeface="Arial" panose="020B0604020202020204" pitchFamily="34" charset="0"/>
              </a:rPr>
              <a:t>)</a:t>
            </a:r>
            <a:endParaRPr lang="zh-CN" altLang="en-US" sz="1050" kern="0" dirty="0">
              <a:solidFill>
                <a:prstClr val="white"/>
              </a:solidFill>
              <a:latin typeface="Calibri"/>
              <a:ea typeface="黑体"/>
              <a:cs typeface="Arial" panose="020B0604020202020204" pitchFamily="34" charset="0"/>
            </a:endParaRPr>
          </a:p>
        </p:txBody>
      </p:sp>
      <p:sp>
        <p:nvSpPr>
          <p:cNvPr id="51" name="圆角矩形 65">
            <a:extLst>
              <a:ext uri="{FF2B5EF4-FFF2-40B4-BE49-F238E27FC236}">
                <a16:creationId xmlns:a16="http://schemas.microsoft.com/office/drawing/2014/main" id="{1FE22013-E42C-6B43-B4EA-9AC02DF16942}"/>
              </a:ext>
            </a:extLst>
          </p:cNvPr>
          <p:cNvSpPr/>
          <p:nvPr/>
        </p:nvSpPr>
        <p:spPr bwMode="auto">
          <a:xfrm>
            <a:off x="5073704" y="4232402"/>
            <a:ext cx="3565996" cy="239226"/>
          </a:xfrm>
          <a:prstGeom prst="roundRect">
            <a:avLst/>
          </a:prstGeom>
          <a:solidFill>
            <a:srgbClr val="EEECE1">
              <a:lumMod val="50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marL="49533" lvl="1" algn="ctr" defTabSz="257106">
              <a:defRPr/>
            </a:pPr>
            <a:r>
              <a:rPr lang="en-US" sz="1050" kern="0" dirty="0">
                <a:solidFill>
                  <a:prstClr val="white"/>
                </a:solidFill>
                <a:latin typeface="Calibri"/>
                <a:cs typeface="Arial" panose="020B0604020202020204" pitchFamily="34" charset="0"/>
              </a:rPr>
              <a:t>5-Sense 3D Holograms</a:t>
            </a:r>
          </a:p>
        </p:txBody>
      </p:sp>
      <p:sp>
        <p:nvSpPr>
          <p:cNvPr id="52" name="圆角矩形 65">
            <a:extLst>
              <a:ext uri="{FF2B5EF4-FFF2-40B4-BE49-F238E27FC236}">
                <a16:creationId xmlns:a16="http://schemas.microsoft.com/office/drawing/2014/main" id="{1FE22013-E42C-6B43-B4EA-9AC02DF16942}"/>
              </a:ext>
            </a:extLst>
          </p:cNvPr>
          <p:cNvSpPr/>
          <p:nvPr/>
        </p:nvSpPr>
        <p:spPr bwMode="auto">
          <a:xfrm>
            <a:off x="604537" y="4335735"/>
            <a:ext cx="3351371" cy="204655"/>
          </a:xfrm>
          <a:prstGeom prst="roundRect">
            <a:avLst/>
          </a:prstGeom>
          <a:solidFill>
            <a:srgbClr val="EEECE1">
              <a:lumMod val="50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marL="49533" lvl="1" algn="ctr" defTabSz="257106">
              <a:defRPr/>
            </a:pPr>
            <a:r>
              <a:rPr lang="en-US" sz="1050" kern="0" dirty="0">
                <a:solidFill>
                  <a:prstClr val="white"/>
                </a:solidFill>
                <a:latin typeface="Calibri"/>
                <a:cs typeface="Arial" panose="020B0604020202020204" pitchFamily="34" charset="0"/>
              </a:rPr>
              <a:t>2-Sense 3D Media</a:t>
            </a:r>
          </a:p>
        </p:txBody>
      </p:sp>
      <p:sp>
        <p:nvSpPr>
          <p:cNvPr id="53" name="圆角矩形 65">
            <a:extLst>
              <a:ext uri="{FF2B5EF4-FFF2-40B4-BE49-F238E27FC236}">
                <a16:creationId xmlns:a16="http://schemas.microsoft.com/office/drawing/2014/main" id="{201DAF64-2DA2-FC4D-8C97-7B3137BE2BA9}"/>
              </a:ext>
            </a:extLst>
          </p:cNvPr>
          <p:cNvSpPr/>
          <p:nvPr/>
        </p:nvSpPr>
        <p:spPr bwMode="auto">
          <a:xfrm>
            <a:off x="591913" y="3350579"/>
            <a:ext cx="3367522" cy="210568"/>
          </a:xfrm>
          <a:prstGeom prst="roundRect">
            <a:avLst/>
          </a:prstGeom>
          <a:solidFill>
            <a:srgbClr val="EEECE1">
              <a:lumMod val="25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r>
              <a:rPr lang="en-US" altLang="zh-CN" sz="1050" kern="0" dirty="0">
                <a:solidFill>
                  <a:prstClr val="white"/>
                </a:solidFill>
                <a:latin typeface="Calibri"/>
                <a:ea typeface="黑体"/>
                <a:cs typeface="Arial" panose="020B0604020202020204" pitchFamily="34" charset="0"/>
              </a:rPr>
              <a:t>Data Rate (10 </a:t>
            </a:r>
            <a:r>
              <a:rPr lang="en-US" altLang="zh-CN" sz="1050" kern="0" dirty="0" err="1">
                <a:solidFill>
                  <a:prstClr val="white"/>
                </a:solidFill>
                <a:latin typeface="Calibri"/>
                <a:ea typeface="黑体"/>
                <a:cs typeface="Arial" panose="020B0604020202020204" pitchFamily="34" charset="0"/>
              </a:rPr>
              <a:t>Gbps</a:t>
            </a:r>
            <a:r>
              <a:rPr lang="en-US" altLang="zh-CN" sz="1050" kern="0" dirty="0">
                <a:solidFill>
                  <a:prstClr val="white"/>
                </a:solidFill>
                <a:latin typeface="Calibri"/>
                <a:ea typeface="黑体"/>
                <a:cs typeface="Arial" panose="020B0604020202020204" pitchFamily="34" charset="0"/>
              </a:rPr>
              <a:t>)</a:t>
            </a:r>
            <a:endParaRPr lang="zh-CN" altLang="en-US" sz="1050" kern="0" dirty="0">
              <a:solidFill>
                <a:prstClr val="white"/>
              </a:solidFill>
              <a:latin typeface="Calibri"/>
              <a:ea typeface="黑体"/>
              <a:cs typeface="Arial" panose="020B0604020202020204" pitchFamily="34" charset="0"/>
            </a:endParaRPr>
          </a:p>
        </p:txBody>
      </p:sp>
      <p:sp>
        <p:nvSpPr>
          <p:cNvPr id="54" name="圆角矩形 65">
            <a:extLst>
              <a:ext uri="{FF2B5EF4-FFF2-40B4-BE49-F238E27FC236}">
                <a16:creationId xmlns:a16="http://schemas.microsoft.com/office/drawing/2014/main" id="{201DAF64-2DA2-FC4D-8C97-7B3137BE2BA9}"/>
              </a:ext>
            </a:extLst>
          </p:cNvPr>
          <p:cNvSpPr/>
          <p:nvPr/>
        </p:nvSpPr>
        <p:spPr bwMode="auto">
          <a:xfrm>
            <a:off x="5067126" y="3249416"/>
            <a:ext cx="3590946" cy="246137"/>
          </a:xfrm>
          <a:prstGeom prst="roundRect">
            <a:avLst/>
          </a:prstGeom>
          <a:solidFill>
            <a:srgbClr val="EEECE1">
              <a:lumMod val="25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r>
              <a:rPr lang="en-US" altLang="zh-CN" sz="1050" kern="0" dirty="0">
                <a:solidFill>
                  <a:prstClr val="white"/>
                </a:solidFill>
                <a:latin typeface="Calibri"/>
                <a:ea typeface="黑体"/>
                <a:cs typeface="Arial" panose="020B0604020202020204" pitchFamily="34" charset="0"/>
              </a:rPr>
              <a:t>Data Rate (1 </a:t>
            </a:r>
            <a:r>
              <a:rPr lang="en-US" altLang="zh-CN" sz="1050" kern="0" dirty="0" err="1">
                <a:solidFill>
                  <a:prstClr val="white"/>
                </a:solidFill>
                <a:latin typeface="Calibri"/>
                <a:ea typeface="黑体"/>
                <a:cs typeface="Arial" panose="020B0604020202020204" pitchFamily="34" charset="0"/>
              </a:rPr>
              <a:t>Tbps</a:t>
            </a:r>
            <a:r>
              <a:rPr lang="en-US" altLang="zh-CN" sz="1050" kern="0" dirty="0">
                <a:solidFill>
                  <a:prstClr val="white"/>
                </a:solidFill>
                <a:latin typeface="Calibri"/>
                <a:ea typeface="黑体"/>
                <a:cs typeface="Arial" panose="020B0604020202020204" pitchFamily="34" charset="0"/>
              </a:rPr>
              <a:t>)</a:t>
            </a:r>
            <a:endParaRPr lang="zh-CN" altLang="en-US" sz="1050" kern="0" dirty="0">
              <a:solidFill>
                <a:prstClr val="white"/>
              </a:solidFill>
              <a:latin typeface="Calibri"/>
              <a:ea typeface="黑体"/>
              <a:cs typeface="Arial" panose="020B0604020202020204" pitchFamily="34" charset="0"/>
            </a:endParaRPr>
          </a:p>
        </p:txBody>
      </p:sp>
      <p:sp>
        <p:nvSpPr>
          <p:cNvPr id="55" name="圆角矩形 84">
            <a:extLst>
              <a:ext uri="{FF2B5EF4-FFF2-40B4-BE49-F238E27FC236}">
                <a16:creationId xmlns:a16="http://schemas.microsoft.com/office/drawing/2014/main" id="{D5F3F620-8214-B643-BA57-B222DC46BB99}"/>
              </a:ext>
            </a:extLst>
          </p:cNvPr>
          <p:cNvSpPr/>
          <p:nvPr/>
        </p:nvSpPr>
        <p:spPr bwMode="auto">
          <a:xfrm>
            <a:off x="5072530" y="3021955"/>
            <a:ext cx="3575058" cy="230564"/>
          </a:xfrm>
          <a:prstGeom prst="roundRect">
            <a:avLst/>
          </a:prstGeom>
          <a:solidFill>
            <a:srgbClr val="EEECE1">
              <a:lumMod val="50000"/>
            </a:srgbClr>
          </a:solidFill>
          <a:ln w="9525" cap="flat" cmpd="sng" algn="ctr">
            <a:solidFill>
              <a:sysClr val="window" lastClr="FFFFFF">
                <a:lumMod val="75000"/>
              </a:sysClr>
            </a:solidFill>
            <a:prstDash val="solid"/>
            <a:round/>
            <a:headEnd type="none" w="med" len="med"/>
            <a:tailEnd type="none" w="med" len="med"/>
          </a:ln>
          <a:effectLst/>
        </p:spPr>
        <p:txBody>
          <a:bodyPr vert="horz" wrap="square" lIns="38550" tIns="19274" rIns="38550" bIns="19274" numCol="1" rtlCol="0" anchor="ctr" anchorCtr="0" compatLnSpc="1">
            <a:prstTxWarp prst="textNoShape">
              <a:avLst/>
            </a:prstTxWarp>
            <a:noAutofit/>
          </a:bodyPr>
          <a:lstStyle/>
          <a:p>
            <a:pPr algn="ctr" defTabSz="370161" eaLnBrk="0" hangingPunct="0">
              <a:defRPr/>
            </a:pPr>
            <a:r>
              <a:rPr lang="en-US" altLang="zh-CN" sz="1050" kern="0" dirty="0">
                <a:solidFill>
                  <a:prstClr val="white"/>
                </a:solidFill>
                <a:latin typeface="Calibri"/>
                <a:ea typeface="黑体"/>
                <a:cs typeface="Arial" panose="020B0604020202020204" pitchFamily="34" charset="0"/>
              </a:rPr>
              <a:t>High-Precision Latency (on-time)</a:t>
            </a:r>
            <a:endParaRPr lang="zh-CN" altLang="en-US" sz="1050" kern="0" dirty="0">
              <a:solidFill>
                <a:prstClr val="white"/>
              </a:solidFill>
              <a:latin typeface="Calibri"/>
              <a:ea typeface="黑体"/>
              <a:cs typeface="Arial" panose="020B0604020202020204" pitchFamily="34" charset="0"/>
            </a:endParaRPr>
          </a:p>
        </p:txBody>
      </p:sp>
      <p:sp>
        <p:nvSpPr>
          <p:cNvPr id="4" name="Right Arrow 3"/>
          <p:cNvSpPr/>
          <p:nvPr/>
        </p:nvSpPr>
        <p:spPr bwMode="auto">
          <a:xfrm>
            <a:off x="4376551" y="3249417"/>
            <a:ext cx="457081" cy="492356"/>
          </a:xfrm>
          <a:prstGeom prst="rightArrow">
            <a:avLst/>
          </a:prstGeom>
          <a:solidFill>
            <a:srgbClr val="FF0000"/>
          </a:solidFill>
          <a:ln w="9525" cap="flat" cmpd="sng" algn="ctr">
            <a:solidFill>
              <a:schemeClr val="bg1">
                <a:lumMod val="75000"/>
              </a:schemeClr>
            </a:solidFill>
            <a:prstDash val="solid"/>
            <a:round/>
            <a:headEnd type="none" w="med" len="med"/>
            <a:tailEnd type="none" w="med" len="med"/>
          </a:ln>
          <a:effectLst/>
        </p:spPr>
        <p:txBody>
          <a:bodyPr vert="horz" wrap="square" lIns="68551" tIns="34275" rIns="68551" bIns="34275" numCol="1" rtlCol="0" anchor="t" anchorCtr="0" compatLnSpc="1">
            <a:prstTxWarp prst="textNoShape">
              <a:avLst/>
            </a:prstTxWarp>
            <a:noAutofit/>
          </a:bodyPr>
          <a:lstStyle/>
          <a:p>
            <a:pPr defTabSz="658240" eaLnBrk="0" fontAlgn="base" hangingPunct="0">
              <a:spcBef>
                <a:spcPct val="0"/>
              </a:spcBef>
              <a:spcAft>
                <a:spcPct val="0"/>
              </a:spcAft>
            </a:pPr>
            <a:endParaRPr lang="en-US" sz="1200">
              <a:latin typeface="FrutigerNext LT Regular" pitchFamily="34" charset="0"/>
              <a:ea typeface="ＭＳ Ｐゴシック" pitchFamily="34" charset="-128"/>
            </a:endParaRPr>
          </a:p>
        </p:txBody>
      </p:sp>
    </p:spTree>
    <p:extLst>
      <p:ext uri="{BB962C8B-B14F-4D97-AF65-F5344CB8AC3E}">
        <p14:creationId xmlns:p14="http://schemas.microsoft.com/office/powerpoint/2010/main" val="1588814165"/>
      </p:ext>
    </p:extLst>
  </p:cSld>
  <p:clrMapOvr>
    <a:masterClrMapping/>
  </p:clrMapOvr>
  <p:transition spd="slow" advTm="10000">
    <p:pull dir="l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2603" y="227298"/>
            <a:ext cx="7204953" cy="857027"/>
          </a:xfrm>
        </p:spPr>
        <p:txBody>
          <a:bodyPr>
            <a:noAutofit/>
          </a:bodyPr>
          <a:lstStyle/>
          <a:p>
            <a:r>
              <a:rPr lang="en-US" sz="3200" dirty="0">
                <a:latin typeface="Microsoft YaHei" pitchFamily="34" charset="-122"/>
                <a:ea typeface="Microsoft YaHei" pitchFamily="34" charset="-122"/>
                <a:cs typeface="Arial" panose="020B0604020202020204" pitchFamily="34" charset="0"/>
              </a:rPr>
              <a:t>Fundamental Questions for Study</a:t>
            </a:r>
          </a:p>
        </p:txBody>
      </p:sp>
      <p:sp>
        <p:nvSpPr>
          <p:cNvPr id="3" name="Content Placeholder 2"/>
          <p:cNvSpPr>
            <a:spLocks noGrp="1"/>
          </p:cNvSpPr>
          <p:nvPr>
            <p:ph idx="1"/>
          </p:nvPr>
        </p:nvSpPr>
        <p:spPr>
          <a:xfrm>
            <a:off x="587964" y="978817"/>
            <a:ext cx="7518982" cy="5710613"/>
          </a:xfrm>
        </p:spPr>
        <p:txBody>
          <a:bodyPr>
            <a:normAutofit fontScale="77500" lnSpcReduction="20000"/>
          </a:bodyPr>
          <a:lstStyle/>
          <a:p>
            <a:r>
              <a:rPr lang="en-US" dirty="0">
                <a:solidFill>
                  <a:schemeClr val="tx1">
                    <a:lumMod val="75000"/>
                    <a:lumOff val="25000"/>
                  </a:schemeClr>
                </a:solidFill>
              </a:rPr>
              <a:t>New Media</a:t>
            </a:r>
          </a:p>
          <a:p>
            <a:pPr lvl="1"/>
            <a:r>
              <a:rPr lang="en-US" dirty="0">
                <a:solidFill>
                  <a:schemeClr val="tx1">
                    <a:lumMod val="75000"/>
                    <a:lumOff val="25000"/>
                  </a:schemeClr>
                </a:solidFill>
              </a:rPr>
              <a:t>Holograms</a:t>
            </a:r>
          </a:p>
          <a:p>
            <a:pPr lvl="1"/>
            <a:r>
              <a:rPr lang="en-US" dirty="0" err="1">
                <a:solidFill>
                  <a:schemeClr val="tx1">
                    <a:lumMod val="75000"/>
                    <a:lumOff val="25000"/>
                  </a:schemeClr>
                </a:solidFill>
              </a:rPr>
              <a:t>Holosenses</a:t>
            </a:r>
            <a:endParaRPr lang="en-US" dirty="0">
              <a:solidFill>
                <a:schemeClr val="tx1">
                  <a:lumMod val="75000"/>
                  <a:lumOff val="25000"/>
                </a:schemeClr>
              </a:solidFill>
            </a:endParaRPr>
          </a:p>
          <a:p>
            <a:pPr lvl="1"/>
            <a:r>
              <a:rPr lang="en-US" dirty="0">
                <a:solidFill>
                  <a:schemeClr val="tx1">
                    <a:lumMod val="75000"/>
                    <a:lumOff val="25000"/>
                  </a:schemeClr>
                </a:solidFill>
              </a:rPr>
              <a:t>Qualitative digitalization</a:t>
            </a:r>
          </a:p>
          <a:p>
            <a:r>
              <a:rPr lang="en-US" dirty="0">
                <a:solidFill>
                  <a:schemeClr val="tx1">
                    <a:lumMod val="75000"/>
                    <a:lumOff val="25000"/>
                  </a:schemeClr>
                </a:solidFill>
              </a:rPr>
              <a:t>New Services</a:t>
            </a:r>
          </a:p>
          <a:p>
            <a:pPr lvl="1"/>
            <a:r>
              <a:rPr lang="en-US" dirty="0">
                <a:solidFill>
                  <a:schemeClr val="tx1">
                    <a:lumMod val="75000"/>
                    <a:lumOff val="25000"/>
                  </a:schemeClr>
                </a:solidFill>
              </a:rPr>
              <a:t>Latency-Guaranteed Services (in-time and on-time)</a:t>
            </a:r>
          </a:p>
          <a:p>
            <a:pPr lvl="1"/>
            <a:r>
              <a:rPr lang="en-US" dirty="0">
                <a:solidFill>
                  <a:schemeClr val="tx1">
                    <a:lumMod val="75000"/>
                    <a:lumOff val="25000"/>
                  </a:schemeClr>
                </a:solidFill>
              </a:rPr>
              <a:t>Throughput Guaranteed Services</a:t>
            </a:r>
          </a:p>
          <a:p>
            <a:pPr lvl="1"/>
            <a:r>
              <a:rPr lang="en-US" dirty="0">
                <a:solidFill>
                  <a:schemeClr val="tx1">
                    <a:lumMod val="75000"/>
                    <a:lumOff val="25000"/>
                  </a:schemeClr>
                </a:solidFill>
              </a:rPr>
              <a:t>Holographic Teleport</a:t>
            </a:r>
          </a:p>
          <a:p>
            <a:r>
              <a:rPr lang="en-US" dirty="0">
                <a:solidFill>
                  <a:schemeClr val="tx1">
                    <a:lumMod val="75000"/>
                    <a:lumOff val="25000"/>
                  </a:schemeClr>
                </a:solidFill>
              </a:rPr>
              <a:t>New Architectures/Infrastructures</a:t>
            </a:r>
          </a:p>
          <a:p>
            <a:pPr lvl="1"/>
            <a:r>
              <a:rPr lang="en-US" dirty="0">
                <a:solidFill>
                  <a:schemeClr val="tx1">
                    <a:lumMod val="75000"/>
                    <a:lumOff val="25000"/>
                  </a:schemeClr>
                </a:solidFill>
              </a:rPr>
              <a:t>Convergence of Terrestrial and Space Networks</a:t>
            </a:r>
          </a:p>
          <a:p>
            <a:pPr lvl="1"/>
            <a:r>
              <a:rPr lang="en-US" dirty="0">
                <a:solidFill>
                  <a:schemeClr val="tx1">
                    <a:lumMod val="75000"/>
                    <a:lumOff val="25000"/>
                  </a:schemeClr>
                </a:solidFill>
              </a:rPr>
              <a:t>Trustable Infrastructure</a:t>
            </a:r>
          </a:p>
          <a:p>
            <a:pPr lvl="1"/>
            <a:r>
              <a:rPr lang="en-US" dirty="0">
                <a:solidFill>
                  <a:schemeClr val="tx1">
                    <a:lumMod val="75000"/>
                    <a:lumOff val="25000"/>
                  </a:schemeClr>
                </a:solidFill>
              </a:rPr>
              <a:t>Federated </a:t>
            </a:r>
            <a:r>
              <a:rPr lang="en-US" dirty="0" smtClean="0">
                <a:solidFill>
                  <a:schemeClr val="tx1">
                    <a:lumMod val="75000"/>
                    <a:lumOff val="25000"/>
                  </a:schemeClr>
                </a:solidFill>
              </a:rPr>
              <a:t>Infrastructure</a:t>
            </a:r>
          </a:p>
          <a:p>
            <a:pPr marL="457200" lvl="1" indent="0">
              <a:buNone/>
            </a:pPr>
            <a:endParaRPr lang="en-US" dirty="0" smtClean="0">
              <a:solidFill>
                <a:schemeClr val="tx1">
                  <a:lumMod val="75000"/>
                  <a:lumOff val="25000"/>
                </a:schemeClr>
              </a:solidFill>
            </a:endParaRPr>
          </a:p>
          <a:p>
            <a:pPr marL="0" indent="0">
              <a:buNone/>
            </a:pPr>
            <a:r>
              <a:rPr lang="en-US" sz="2600" dirty="0">
                <a:solidFill>
                  <a:schemeClr val="tx1"/>
                </a:solidFill>
              </a:rPr>
              <a:t>FG  Network 2030 is a just starting point and will be instrumental initiating the work in ITU-T that will eventually  bring Network 2030 into reality. </a:t>
            </a:r>
          </a:p>
          <a:p>
            <a:pPr>
              <a:buFont typeface="Wingdings" panose="05000000000000000000" pitchFamily="2" charset="2"/>
              <a:buChar char="Ø"/>
            </a:pPr>
            <a:endParaRPr lang="en-US" sz="1800" dirty="0">
              <a:solidFill>
                <a:schemeClr val="tx1"/>
              </a:solidFill>
            </a:endParaRPr>
          </a:p>
          <a:p>
            <a:pPr marL="457200" lvl="1" indent="0">
              <a:buNone/>
            </a:pPr>
            <a:endParaRPr lang="en-US" dirty="0" smtClean="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p:txBody>
      </p:sp>
      <p:sp>
        <p:nvSpPr>
          <p:cNvPr id="4" name="Slide Number Placeholder 3"/>
          <p:cNvSpPr>
            <a:spLocks noGrp="1"/>
          </p:cNvSpPr>
          <p:nvPr>
            <p:ph type="sldNum" sz="quarter" idx="12"/>
          </p:nvPr>
        </p:nvSpPr>
        <p:spPr/>
        <p:txBody>
          <a:bodyPr/>
          <a:lstStyle/>
          <a:p>
            <a:fld id="{283C63E4-F9BE-C24A-B4FF-309EB18BA564}" type="slidenum">
              <a:rPr lang="en-US" smtClean="0"/>
              <a:pPr/>
              <a:t>25</a:t>
            </a:fld>
            <a:endParaRPr lang="en-US"/>
          </a:p>
        </p:txBody>
      </p:sp>
    </p:spTree>
    <p:extLst>
      <p:ext uri="{BB962C8B-B14F-4D97-AF65-F5344CB8AC3E}">
        <p14:creationId xmlns:p14="http://schemas.microsoft.com/office/powerpoint/2010/main" val="2675700042"/>
      </p:ext>
    </p:extLst>
  </p:cSld>
  <p:clrMapOvr>
    <a:masterClrMapping/>
  </p:clrMapOvr>
  <p:transition spd="slow" advTm="10000">
    <p:pull dir="l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6706" y="227298"/>
            <a:ext cx="7456516" cy="857027"/>
          </a:xfrm>
        </p:spPr>
        <p:txBody>
          <a:bodyPr>
            <a:noAutofit/>
          </a:bodyPr>
          <a:lstStyle/>
          <a:p>
            <a:r>
              <a:rPr lang="en-US" sz="2800" dirty="0">
                <a:latin typeface="Microsoft YaHei" pitchFamily="34" charset="-122"/>
                <a:ea typeface="Microsoft YaHei" pitchFamily="34" charset="-122"/>
                <a:cs typeface="Arial" panose="020B0604020202020204" pitchFamily="34" charset="0"/>
              </a:rPr>
              <a:t>Fundamental Questions for Study</a:t>
            </a:r>
          </a:p>
        </p:txBody>
      </p:sp>
      <p:sp>
        <p:nvSpPr>
          <p:cNvPr id="3" name="Content Placeholder 2"/>
          <p:cNvSpPr>
            <a:spLocks noGrp="1"/>
          </p:cNvSpPr>
          <p:nvPr>
            <p:ph idx="1"/>
          </p:nvPr>
        </p:nvSpPr>
        <p:spPr>
          <a:xfrm>
            <a:off x="925589" y="1084324"/>
            <a:ext cx="7518982" cy="5710613"/>
          </a:xfrm>
        </p:spPr>
        <p:txBody>
          <a:bodyPr>
            <a:normAutofit/>
          </a:bodyPr>
          <a:lstStyle/>
          <a:p>
            <a:r>
              <a:rPr lang="en-US" sz="2000" dirty="0">
                <a:solidFill>
                  <a:schemeClr val="tx1"/>
                </a:solidFill>
              </a:rPr>
              <a:t>New Media</a:t>
            </a:r>
          </a:p>
          <a:p>
            <a:pPr lvl="1"/>
            <a:r>
              <a:rPr lang="en-US" sz="1800" dirty="0">
                <a:solidFill>
                  <a:schemeClr val="tx1">
                    <a:lumMod val="75000"/>
                    <a:lumOff val="25000"/>
                  </a:schemeClr>
                </a:solidFill>
              </a:rPr>
              <a:t>3D Light Field Display</a:t>
            </a:r>
            <a:endParaRPr lang="en-US" sz="1800" dirty="0">
              <a:solidFill>
                <a:schemeClr val="tx1"/>
              </a:solidFill>
            </a:endParaRPr>
          </a:p>
          <a:p>
            <a:r>
              <a:rPr lang="en-US" sz="2000" dirty="0" smtClean="0">
                <a:solidFill>
                  <a:schemeClr val="tx1"/>
                </a:solidFill>
              </a:rPr>
              <a:t>New </a:t>
            </a:r>
            <a:r>
              <a:rPr lang="en-US" sz="2000" dirty="0">
                <a:solidFill>
                  <a:schemeClr val="tx1"/>
                </a:solidFill>
              </a:rPr>
              <a:t>Services</a:t>
            </a:r>
          </a:p>
          <a:p>
            <a:pPr lvl="1"/>
            <a:r>
              <a:rPr lang="en-US" sz="1800" dirty="0" smtClean="0">
                <a:solidFill>
                  <a:schemeClr val="tx1"/>
                </a:solidFill>
              </a:rPr>
              <a:t>Autonomous driving (latency for processing traffic conditions 100 </a:t>
            </a:r>
            <a:r>
              <a:rPr lang="en-US" sz="1800" dirty="0" err="1" smtClean="0">
                <a:solidFill>
                  <a:schemeClr val="tx1"/>
                </a:solidFill>
              </a:rPr>
              <a:t>ms</a:t>
            </a:r>
            <a:r>
              <a:rPr lang="en-US" sz="1800" dirty="0" smtClean="0">
                <a:solidFill>
                  <a:schemeClr val="tx1"/>
                </a:solidFill>
              </a:rPr>
              <a:t> compared to human drivers (600 </a:t>
            </a:r>
            <a:r>
              <a:rPr lang="en-US" sz="1800" dirty="0" err="1" smtClean="0">
                <a:solidFill>
                  <a:schemeClr val="tx1"/>
                </a:solidFill>
              </a:rPr>
              <a:t>ms</a:t>
            </a:r>
            <a:r>
              <a:rPr lang="en-US" sz="1800" dirty="0" smtClean="0">
                <a:solidFill>
                  <a:schemeClr val="tx1"/>
                </a:solidFill>
              </a:rPr>
              <a:t>)</a:t>
            </a:r>
            <a:endParaRPr lang="en-US" sz="1800" dirty="0">
              <a:solidFill>
                <a:schemeClr val="tx1"/>
              </a:solidFill>
            </a:endParaRPr>
          </a:p>
          <a:p>
            <a:pPr lvl="1"/>
            <a:r>
              <a:rPr lang="en-US" sz="1800" dirty="0" smtClean="0">
                <a:solidFill>
                  <a:schemeClr val="tx1"/>
                </a:solidFill>
              </a:rPr>
              <a:t>VR/AR with ability to view three-dimensional images</a:t>
            </a:r>
          </a:p>
          <a:p>
            <a:pPr marL="457200" lvl="1" indent="0">
              <a:buNone/>
            </a:pPr>
            <a:r>
              <a:rPr lang="en-US" sz="1800" dirty="0" smtClean="0">
                <a:solidFill>
                  <a:schemeClr val="tx1"/>
                </a:solidFill>
              </a:rPr>
              <a:t>          - leisure, personal navigation</a:t>
            </a:r>
          </a:p>
          <a:p>
            <a:pPr marL="457200" lvl="1" indent="0">
              <a:buNone/>
            </a:pPr>
            <a:r>
              <a:rPr lang="en-US" sz="1800" dirty="0" smtClean="0">
                <a:solidFill>
                  <a:schemeClr val="tx1"/>
                </a:solidFill>
              </a:rPr>
              <a:t>          - pain treatment, Neuropathy and </a:t>
            </a:r>
            <a:r>
              <a:rPr lang="en-US" sz="1800" dirty="0" err="1" smtClean="0">
                <a:solidFill>
                  <a:schemeClr val="tx1"/>
                </a:solidFill>
              </a:rPr>
              <a:t>telesurgery</a:t>
            </a:r>
            <a:r>
              <a:rPr lang="en-US" sz="1800" dirty="0" smtClean="0">
                <a:solidFill>
                  <a:schemeClr val="tx1">
                    <a:lumMod val="75000"/>
                    <a:lumOff val="25000"/>
                  </a:schemeClr>
                </a:solidFill>
              </a:rPr>
              <a:t>, </a:t>
            </a:r>
            <a:r>
              <a:rPr lang="en-US" sz="1800" dirty="0">
                <a:solidFill>
                  <a:schemeClr val="tx1">
                    <a:lumMod val="75000"/>
                    <a:lumOff val="25000"/>
                  </a:schemeClr>
                </a:solidFill>
              </a:rPr>
              <a:t>telehealth (</a:t>
            </a:r>
            <a:r>
              <a:rPr lang="en-US" sz="1800" dirty="0">
                <a:solidFill>
                  <a:schemeClr val="tx1"/>
                </a:solidFill>
              </a:rPr>
              <a:t>administering medicine, closely monitoring a patient </a:t>
            </a:r>
            <a:r>
              <a:rPr lang="en-US" sz="1800" dirty="0" smtClean="0">
                <a:solidFill>
                  <a:schemeClr val="tx1"/>
                </a:solidFill>
              </a:rPr>
              <a:t>remotely)</a:t>
            </a:r>
            <a:endParaRPr lang="en-US" sz="1800" dirty="0">
              <a:solidFill>
                <a:schemeClr val="tx1"/>
              </a:solidFill>
            </a:endParaRPr>
          </a:p>
          <a:p>
            <a:pPr lvl="1"/>
            <a:r>
              <a:rPr lang="en-US" sz="1800" dirty="0">
                <a:solidFill>
                  <a:schemeClr val="tx1">
                    <a:lumMod val="75000"/>
                    <a:lumOff val="25000"/>
                  </a:schemeClr>
                </a:solidFill>
              </a:rPr>
              <a:t>Remote industrial management, network intelligent operation</a:t>
            </a:r>
          </a:p>
          <a:p>
            <a:pPr lvl="1"/>
            <a:r>
              <a:rPr lang="en-US" sz="1800" dirty="0">
                <a:solidFill>
                  <a:schemeClr val="tx1">
                    <a:lumMod val="75000"/>
                    <a:lumOff val="25000"/>
                  </a:schemeClr>
                </a:solidFill>
              </a:rPr>
              <a:t>Smart </a:t>
            </a:r>
            <a:r>
              <a:rPr lang="en-US" sz="1800" dirty="0" smtClean="0">
                <a:solidFill>
                  <a:schemeClr val="tx1">
                    <a:lumMod val="75000"/>
                    <a:lumOff val="25000"/>
                  </a:schemeClr>
                </a:solidFill>
              </a:rPr>
              <a:t>agriculture</a:t>
            </a:r>
            <a:endParaRPr lang="en-US" sz="1800" dirty="0" smtClean="0">
              <a:solidFill>
                <a:schemeClr val="tx1"/>
              </a:solidFill>
            </a:endParaRPr>
          </a:p>
          <a:p>
            <a:r>
              <a:rPr lang="en-US" sz="2000" dirty="0" smtClean="0">
                <a:solidFill>
                  <a:schemeClr val="tx1"/>
                </a:solidFill>
              </a:rPr>
              <a:t>New Architectures/Infrastructures</a:t>
            </a:r>
          </a:p>
          <a:p>
            <a:pPr lvl="1"/>
            <a:r>
              <a:rPr lang="en-US" sz="1800" dirty="0" smtClean="0">
                <a:solidFill>
                  <a:schemeClr val="tx1"/>
                </a:solidFill>
              </a:rPr>
              <a:t>Convergence </a:t>
            </a:r>
            <a:r>
              <a:rPr lang="en-US" sz="1800" dirty="0">
                <a:solidFill>
                  <a:schemeClr val="tx1"/>
                </a:solidFill>
              </a:rPr>
              <a:t>of Terrestrial and Space Networks</a:t>
            </a:r>
          </a:p>
          <a:p>
            <a:pPr lvl="1"/>
            <a:r>
              <a:rPr lang="en-US" sz="1800" dirty="0">
                <a:solidFill>
                  <a:schemeClr val="tx1"/>
                </a:solidFill>
              </a:rPr>
              <a:t>Trustable Infrastructure</a:t>
            </a:r>
          </a:p>
          <a:p>
            <a:pPr lvl="1"/>
            <a:r>
              <a:rPr lang="en-US" sz="1800" dirty="0">
                <a:solidFill>
                  <a:schemeClr val="tx1"/>
                </a:solidFill>
              </a:rPr>
              <a:t>Federated </a:t>
            </a:r>
            <a:r>
              <a:rPr lang="en-US" sz="1800" dirty="0" smtClean="0">
                <a:solidFill>
                  <a:schemeClr val="tx1"/>
                </a:solidFill>
              </a:rPr>
              <a:t>Infrastructure</a:t>
            </a:r>
            <a:endParaRPr lang="en-US" sz="1800" dirty="0" smtClean="0">
              <a:solidFill>
                <a:schemeClr val="tx1">
                  <a:lumMod val="75000"/>
                  <a:lumOff val="25000"/>
                </a:schemeClr>
              </a:solidFill>
            </a:endParaRPr>
          </a:p>
          <a:p>
            <a:pPr marL="457200" lvl="1" indent="0">
              <a:buNone/>
            </a:pPr>
            <a:endParaRPr lang="en-US" dirty="0" smtClean="0">
              <a:solidFill>
                <a:schemeClr val="tx1">
                  <a:lumMod val="75000"/>
                  <a:lumOff val="25000"/>
                </a:schemeClr>
              </a:solidFill>
            </a:endParaRPr>
          </a:p>
          <a:p>
            <a:pPr>
              <a:buFont typeface="Wingdings" panose="05000000000000000000" pitchFamily="2" charset="2"/>
              <a:buChar char="Ø"/>
            </a:pPr>
            <a:endParaRPr lang="en-US" sz="1800" dirty="0">
              <a:solidFill>
                <a:schemeClr val="tx1"/>
              </a:solidFill>
            </a:endParaRPr>
          </a:p>
          <a:p>
            <a:pPr marL="457200" lvl="1" indent="0">
              <a:buNone/>
            </a:pPr>
            <a:endParaRPr lang="en-US" dirty="0" smtClean="0">
              <a:solidFill>
                <a:schemeClr val="tx1">
                  <a:lumMod val="75000"/>
                  <a:lumOff val="25000"/>
                </a:schemeClr>
              </a:solidFill>
            </a:endParaRPr>
          </a:p>
          <a:p>
            <a:endParaRPr lang="en-US" dirty="0">
              <a:solidFill>
                <a:schemeClr val="tx1">
                  <a:lumMod val="75000"/>
                  <a:lumOff val="25000"/>
                </a:schemeClr>
              </a:solidFill>
            </a:endParaRPr>
          </a:p>
          <a:p>
            <a:endParaRPr lang="en-US" dirty="0">
              <a:solidFill>
                <a:schemeClr val="tx1">
                  <a:lumMod val="75000"/>
                  <a:lumOff val="25000"/>
                </a:schemeClr>
              </a:solidFill>
            </a:endParaRPr>
          </a:p>
        </p:txBody>
      </p:sp>
      <p:sp>
        <p:nvSpPr>
          <p:cNvPr id="4" name="Slide Number Placeholder 3"/>
          <p:cNvSpPr>
            <a:spLocks noGrp="1"/>
          </p:cNvSpPr>
          <p:nvPr>
            <p:ph type="sldNum" sz="quarter" idx="12"/>
          </p:nvPr>
        </p:nvSpPr>
        <p:spPr/>
        <p:txBody>
          <a:bodyPr/>
          <a:lstStyle/>
          <a:p>
            <a:fld id="{283C63E4-F9BE-C24A-B4FF-309EB18BA564}" type="slidenum">
              <a:rPr lang="en-US" smtClean="0"/>
              <a:pPr/>
              <a:t>26</a:t>
            </a:fld>
            <a:endParaRPr lang="en-US"/>
          </a:p>
        </p:txBody>
      </p:sp>
    </p:spTree>
    <p:extLst>
      <p:ext uri="{BB962C8B-B14F-4D97-AF65-F5344CB8AC3E}">
        <p14:creationId xmlns:p14="http://schemas.microsoft.com/office/powerpoint/2010/main" val="1243694863"/>
      </p:ext>
    </p:extLst>
  </p:cSld>
  <p:clrMapOvr>
    <a:masterClrMapping/>
  </p:clrMapOvr>
  <p:transition spd="slow" advTm="10000">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additive="base">
                                        <p:cTn id="39" dur="500" fill="hold"/>
                                        <p:tgtEl>
                                          <p:spTgt spid="3">
                                            <p:txEl>
                                              <p:pRg st="8" end="8"/>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txEl>
                                              <p:pRg st="8" end="8"/>
                                            </p:txEl>
                                          </p:spTgt>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 calcmode="lin" valueType="num">
                                      <p:cBhvr additive="base">
                                        <p:cTn id="43" dur="500" fill="hold"/>
                                        <p:tgtEl>
                                          <p:spTgt spid="3">
                                            <p:txEl>
                                              <p:pRg st="9" end="9"/>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txEl>
                                              <p:pRg st="9" end="9"/>
                                            </p:txEl>
                                          </p:spTgt>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 calcmode="lin" valueType="num">
                                      <p:cBhvr additive="base">
                                        <p:cTn id="47" dur="500" fill="hold"/>
                                        <p:tgtEl>
                                          <p:spTgt spid="3">
                                            <p:txEl>
                                              <p:pRg st="10" end="10"/>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3">
                                            <p:txEl>
                                              <p:pRg st="10" end="10"/>
                                            </p:txEl>
                                          </p:spTgt>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anim calcmode="lin" valueType="num">
                                      <p:cBhvr additive="base">
                                        <p:cTn id="51" dur="500" fill="hold"/>
                                        <p:tgtEl>
                                          <p:spTgt spid="3">
                                            <p:txEl>
                                              <p:pRg st="11" end="11"/>
                                            </p:tx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3">
                                            <p:txEl>
                                              <p:pRg st="11" end="11"/>
                                            </p:txEl>
                                          </p:spTgt>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anim calcmode="lin" valueType="num">
                                      <p:cBhvr additive="base">
                                        <p:cTn id="55" dur="500" fill="hold"/>
                                        <p:tgtEl>
                                          <p:spTgt spid="3">
                                            <p:txEl>
                                              <p:pRg st="12" end="12"/>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3">
                                            <p:txEl>
                                              <p:pRg st="12" end="1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6706" y="227298"/>
            <a:ext cx="7456516" cy="857027"/>
          </a:xfrm>
        </p:spPr>
        <p:txBody>
          <a:bodyPr>
            <a:noAutofit/>
          </a:bodyPr>
          <a:lstStyle/>
          <a:p>
            <a:r>
              <a:rPr lang="en-US" sz="2800" dirty="0" smtClean="0">
                <a:latin typeface="Microsoft YaHei" pitchFamily="34" charset="-122"/>
                <a:ea typeface="Microsoft YaHei" pitchFamily="34" charset="-122"/>
                <a:cs typeface="Arial" panose="020B0604020202020204" pitchFamily="34" charset="0"/>
              </a:rPr>
              <a:t>More about future services</a:t>
            </a:r>
            <a:endParaRPr lang="en-US" sz="2800" dirty="0">
              <a:latin typeface="Microsoft YaHei" pitchFamily="34" charset="-122"/>
              <a:ea typeface="Microsoft YaHei" pitchFamily="34" charset="-122"/>
              <a:cs typeface="Arial" panose="020B0604020202020204" pitchFamily="34" charset="0"/>
            </a:endParaRPr>
          </a:p>
        </p:txBody>
      </p:sp>
      <p:sp>
        <p:nvSpPr>
          <p:cNvPr id="4" name="Slide Number Placeholder 3"/>
          <p:cNvSpPr>
            <a:spLocks noGrp="1"/>
          </p:cNvSpPr>
          <p:nvPr>
            <p:ph type="sldNum" sz="quarter" idx="12"/>
          </p:nvPr>
        </p:nvSpPr>
        <p:spPr/>
        <p:txBody>
          <a:bodyPr/>
          <a:lstStyle/>
          <a:p>
            <a:fld id="{283C63E4-F9BE-C24A-B4FF-309EB18BA564}" type="slidenum">
              <a:rPr lang="en-US" smtClean="0"/>
              <a:pPr/>
              <a:t>27</a:t>
            </a:fld>
            <a:endParaRPr lang="en-US"/>
          </a:p>
        </p:txBody>
      </p:sp>
      <p:pic>
        <p:nvPicPr>
          <p:cNvPr id="5" name="Content Placeholder 4"/>
          <p:cNvPicPr>
            <a:picLocks noGrp="1"/>
          </p:cNvPicPr>
          <p:nvPr>
            <p:ph idx="1"/>
          </p:nvPr>
        </p:nvPicPr>
        <p:blipFill>
          <a:blip r:embed="rId2"/>
          <a:stretch>
            <a:fillRect/>
          </a:stretch>
        </p:blipFill>
        <p:spPr>
          <a:xfrm>
            <a:off x="258097" y="1609254"/>
            <a:ext cx="8546689" cy="2822636"/>
          </a:xfrm>
          <a:prstGeom prst="rect">
            <a:avLst/>
          </a:prstGeom>
        </p:spPr>
      </p:pic>
    </p:spTree>
    <p:extLst>
      <p:ext uri="{BB962C8B-B14F-4D97-AF65-F5344CB8AC3E}">
        <p14:creationId xmlns:p14="http://schemas.microsoft.com/office/powerpoint/2010/main" val="3321033095"/>
      </p:ext>
    </p:extLst>
  </p:cSld>
  <p:clrMapOvr>
    <a:masterClrMapping/>
  </p:clrMapOvr>
  <p:transition spd="slow" advTm="10000">
    <p:pull dir="l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49" y="504203"/>
            <a:ext cx="8024899" cy="1058590"/>
          </a:xfrm>
        </p:spPr>
        <p:txBody>
          <a:bodyPr>
            <a:normAutofit/>
          </a:bodyPr>
          <a:lstStyle/>
          <a:p>
            <a:r>
              <a:rPr lang="en-US" dirty="0" smtClean="0"/>
              <a:t>Coming FG-NET2030 activities</a:t>
            </a:r>
            <a:endParaRPr lang="en-GB" dirty="0"/>
          </a:p>
        </p:txBody>
      </p:sp>
      <p:sp>
        <p:nvSpPr>
          <p:cNvPr id="3" name="Text Placeholder 2"/>
          <p:cNvSpPr>
            <a:spLocks noGrp="1"/>
          </p:cNvSpPr>
          <p:nvPr>
            <p:ph type="body" sz="quarter" idx="12"/>
          </p:nvPr>
        </p:nvSpPr>
        <p:spPr>
          <a:xfrm>
            <a:off x="484735" y="1458494"/>
            <a:ext cx="8312726" cy="5214155"/>
          </a:xfrm>
        </p:spPr>
        <p:txBody>
          <a:bodyPr>
            <a:normAutofit/>
          </a:bodyPr>
          <a:lstStyle/>
          <a:p>
            <a:r>
              <a:rPr lang="en-US" sz="2400" dirty="0" smtClean="0">
                <a:solidFill>
                  <a:schemeClr val="tx1"/>
                </a:solidFill>
              </a:rPr>
              <a:t>4th </a:t>
            </a:r>
            <a:r>
              <a:rPr lang="en-US" sz="2400" dirty="0">
                <a:solidFill>
                  <a:schemeClr val="tx1"/>
                </a:solidFill>
              </a:rPr>
              <a:t>ITU-T Focus Group </a:t>
            </a:r>
            <a:r>
              <a:rPr lang="en-US" sz="2400" dirty="0" smtClean="0">
                <a:solidFill>
                  <a:schemeClr val="tx1"/>
                </a:solidFill>
              </a:rPr>
              <a:t>NET2030 meeting and workshop</a:t>
            </a:r>
          </a:p>
          <a:p>
            <a:r>
              <a:rPr lang="en-US" sz="2400" dirty="0" smtClean="0">
                <a:solidFill>
                  <a:schemeClr val="tx1"/>
                </a:solidFill>
              </a:rPr>
              <a:t>Saint Petersburg, Russia</a:t>
            </a:r>
          </a:p>
          <a:p>
            <a:r>
              <a:rPr lang="en-US" sz="2400" dirty="0" smtClean="0">
                <a:solidFill>
                  <a:schemeClr val="tx1"/>
                </a:solidFill>
              </a:rPr>
              <a:t>21-23 </a:t>
            </a:r>
            <a:r>
              <a:rPr lang="en-US" sz="2400" dirty="0">
                <a:solidFill>
                  <a:schemeClr val="tx1"/>
                </a:solidFill>
              </a:rPr>
              <a:t>May </a:t>
            </a:r>
            <a:r>
              <a:rPr lang="en-US" sz="2400" dirty="0" smtClean="0">
                <a:solidFill>
                  <a:schemeClr val="tx1"/>
                </a:solidFill>
              </a:rPr>
              <a:t>2019</a:t>
            </a:r>
          </a:p>
          <a:p>
            <a:r>
              <a:rPr lang="en-US" sz="2400" dirty="0" smtClean="0">
                <a:solidFill>
                  <a:schemeClr val="tx1"/>
                </a:solidFill>
              </a:rPr>
              <a:t>Open events</a:t>
            </a:r>
          </a:p>
          <a:p>
            <a:r>
              <a:rPr lang="en-US" sz="2400" dirty="0" smtClean="0">
                <a:solidFill>
                  <a:schemeClr val="tx1"/>
                </a:solidFill>
              </a:rPr>
              <a:t>No fees</a:t>
            </a:r>
          </a:p>
          <a:p>
            <a:endParaRPr lang="en-GB" sz="2000" dirty="0">
              <a:solidFill>
                <a:schemeClr val="tx1"/>
              </a:solidFill>
            </a:endParaRPr>
          </a:p>
        </p:txBody>
      </p:sp>
      <p:pic>
        <p:nvPicPr>
          <p:cNvPr id="4" name="Рисунок 5" descr="ermitazh"/>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2752" y="4065571"/>
            <a:ext cx="4696691" cy="2284441"/>
          </a:xfrm>
          <a:prstGeom prst="rect">
            <a:avLst/>
          </a:prstGeom>
          <a:noFill/>
          <a:ln>
            <a:noFill/>
          </a:ln>
        </p:spPr>
      </p:pic>
      <p:sp>
        <p:nvSpPr>
          <p:cNvPr id="5" name="Oval 4"/>
          <p:cNvSpPr/>
          <p:nvPr/>
        </p:nvSpPr>
        <p:spPr>
          <a:xfrm>
            <a:off x="5575959" y="2382120"/>
            <a:ext cx="3460652" cy="12063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b="1" i="1" dirty="0" smtClean="0"/>
              <a:t>Please contribute to the work!</a:t>
            </a:r>
            <a:endParaRPr lang="en-US" sz="2400" b="1" i="1" dirty="0"/>
          </a:p>
        </p:txBody>
      </p:sp>
    </p:spTree>
    <p:extLst>
      <p:ext uri="{BB962C8B-B14F-4D97-AF65-F5344CB8AC3E}">
        <p14:creationId xmlns:p14="http://schemas.microsoft.com/office/powerpoint/2010/main" val="1894831039"/>
      </p:ext>
    </p:extLst>
  </p:cSld>
  <p:clrMapOvr>
    <a:masterClrMapping/>
  </p:clrMapOvr>
  <p:transition spd="slow">
    <p:pull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91331" y="2779411"/>
            <a:ext cx="8174431" cy="1470025"/>
          </a:xfrm>
        </p:spPr>
        <p:txBody>
          <a:bodyPr>
            <a:normAutofit/>
          </a:bodyPr>
          <a:lstStyle/>
          <a:p>
            <a:pPr algn="l"/>
            <a:r>
              <a:rPr lang="en-US" sz="2400" b="0" dirty="0" smtClean="0">
                <a:solidFill>
                  <a:schemeClr val="tx1"/>
                </a:solidFill>
              </a:rPr>
              <a:t>Your presenter of today</a:t>
            </a:r>
            <a:endParaRPr lang="en-US" sz="2400" b="0" dirty="0">
              <a:solidFill>
                <a:schemeClr val="tx1"/>
              </a:solidFill>
            </a:endParaRPr>
          </a:p>
        </p:txBody>
      </p:sp>
      <p:sp>
        <p:nvSpPr>
          <p:cNvPr id="6" name="Subtitle 5"/>
          <p:cNvSpPr>
            <a:spLocks noGrp="1"/>
          </p:cNvSpPr>
          <p:nvPr>
            <p:ph type="subTitle" idx="1"/>
          </p:nvPr>
        </p:nvSpPr>
        <p:spPr>
          <a:xfrm>
            <a:off x="191331" y="3952472"/>
            <a:ext cx="8366843" cy="2764852"/>
          </a:xfrm>
        </p:spPr>
        <p:txBody>
          <a:bodyPr>
            <a:normAutofit fontScale="25000" lnSpcReduction="20000"/>
          </a:bodyPr>
          <a:lstStyle/>
          <a:p>
            <a:pPr algn="l"/>
            <a:r>
              <a:rPr lang="en-US" sz="7200" b="1" i="1" dirty="0" smtClean="0">
                <a:solidFill>
                  <a:schemeClr val="tx1"/>
                </a:solidFill>
              </a:rPr>
              <a:t>Tatiana Kurakova</a:t>
            </a:r>
            <a:r>
              <a:rPr lang="en-US" sz="7200" i="1" dirty="0" smtClean="0">
                <a:solidFill>
                  <a:schemeClr val="tx1"/>
                </a:solidFill>
              </a:rPr>
              <a:t>, PhD</a:t>
            </a:r>
          </a:p>
          <a:p>
            <a:pPr algn="l"/>
            <a:r>
              <a:rPr lang="en-US" sz="7200" dirty="0" smtClean="0">
                <a:solidFill>
                  <a:schemeClr val="tx1"/>
                </a:solidFill>
              </a:rPr>
              <a:t>Counsellor for ITU-T </a:t>
            </a:r>
            <a:r>
              <a:rPr lang="en-US" sz="7200" dirty="0" smtClean="0">
                <a:solidFill>
                  <a:schemeClr val="tx1"/>
                </a:solidFill>
              </a:rPr>
              <a:t>Study Group 13 </a:t>
            </a:r>
            <a:r>
              <a:rPr lang="en-US" sz="7200" i="1" dirty="0">
                <a:solidFill>
                  <a:schemeClr val="tx1"/>
                </a:solidFill>
              </a:rPr>
              <a:t>“Future networks, with focus on IMT-2020, cloud computing and trusted network infrastructures</a:t>
            </a:r>
            <a:r>
              <a:rPr lang="en-US" sz="7200" i="1" dirty="0" smtClean="0">
                <a:solidFill>
                  <a:schemeClr val="tx1"/>
                </a:solidFill>
              </a:rPr>
              <a:t>” and Focus Group “Technologies for Network 2030”</a:t>
            </a:r>
            <a:endParaRPr lang="en-US" sz="7200" dirty="0" smtClean="0">
              <a:solidFill>
                <a:schemeClr val="tx1"/>
              </a:solidFill>
            </a:endParaRPr>
          </a:p>
          <a:p>
            <a:pPr algn="l"/>
            <a:r>
              <a:rPr lang="en-US" sz="6400" dirty="0" smtClean="0">
                <a:solidFill>
                  <a:schemeClr val="tx1"/>
                </a:solidFill>
                <a:hlinkClick r:id="rId3"/>
              </a:rPr>
              <a:t>https</a:t>
            </a:r>
            <a:r>
              <a:rPr lang="en-US" sz="6400" dirty="0">
                <a:solidFill>
                  <a:schemeClr val="tx1"/>
                </a:solidFill>
                <a:hlinkClick r:id="rId3"/>
              </a:rPr>
              <a:t>://</a:t>
            </a:r>
            <a:r>
              <a:rPr lang="en-US" sz="6400" dirty="0" smtClean="0">
                <a:solidFill>
                  <a:schemeClr val="tx1"/>
                </a:solidFill>
                <a:hlinkClick r:id="rId3"/>
              </a:rPr>
              <a:t>www.itu.int/en/ITU-T/focusgroups/net2030/Pages/default.aspx</a:t>
            </a:r>
            <a:endParaRPr lang="en-US" sz="6400" dirty="0" smtClean="0">
              <a:solidFill>
                <a:schemeClr val="tx1"/>
              </a:solidFill>
            </a:endParaRPr>
          </a:p>
          <a:p>
            <a:pPr algn="l"/>
            <a:r>
              <a:rPr lang="en-US" sz="6400" dirty="0">
                <a:solidFill>
                  <a:schemeClr val="tx1"/>
                </a:solidFill>
                <a:hlinkClick r:id="rId4"/>
              </a:rPr>
              <a:t>https://</a:t>
            </a:r>
            <a:r>
              <a:rPr lang="en-US" sz="6400" dirty="0" smtClean="0">
                <a:solidFill>
                  <a:schemeClr val="tx1"/>
                </a:solidFill>
                <a:hlinkClick r:id="rId4"/>
              </a:rPr>
              <a:t>www.itu.int/en/ITU-T/studygroups/2017-2020/13/Pages/default.aspx</a:t>
            </a:r>
            <a:endParaRPr lang="en-US" sz="6400" dirty="0" smtClean="0">
              <a:solidFill>
                <a:schemeClr val="tx1"/>
              </a:solidFill>
            </a:endParaRPr>
          </a:p>
          <a:p>
            <a:pPr algn="l"/>
            <a:r>
              <a:rPr lang="en-US" sz="6400" dirty="0">
                <a:solidFill>
                  <a:schemeClr val="tx1"/>
                </a:solidFill>
              </a:rPr>
              <a:t>+41 22 730 51 26</a:t>
            </a:r>
          </a:p>
          <a:p>
            <a:pPr algn="l"/>
            <a:r>
              <a:rPr lang="en-US" sz="6400" dirty="0">
                <a:hlinkClick r:id="rId5"/>
              </a:rPr>
              <a:t>tatiana.kurakova@itu.int</a:t>
            </a:r>
            <a:endParaRPr lang="en-US" sz="6400" dirty="0"/>
          </a:p>
          <a:p>
            <a:pPr algn="l"/>
            <a:r>
              <a:rPr lang="en-US" sz="6400" dirty="0">
                <a:solidFill>
                  <a:schemeClr val="tx1"/>
                </a:solidFill>
              </a:rPr>
              <a:t>International Telecommunication Union</a:t>
            </a:r>
          </a:p>
          <a:p>
            <a:pPr algn="l"/>
            <a:endParaRPr lang="en-US" sz="4900" dirty="0">
              <a:solidFill>
                <a:schemeClr val="tx1"/>
              </a:solidFill>
            </a:endParaRPr>
          </a:p>
          <a:p>
            <a:pPr algn="l"/>
            <a:r>
              <a:rPr lang="en-US" sz="6400" dirty="0" smtClean="0">
                <a:solidFill>
                  <a:schemeClr val="tx1"/>
                </a:solidFill>
              </a:rPr>
              <a:t>                                                                                                          </a:t>
            </a:r>
            <a:r>
              <a:rPr lang="en-US" sz="6400" dirty="0" smtClean="0">
                <a:solidFill>
                  <a:srgbClr val="0070C0"/>
                </a:solidFill>
              </a:rPr>
              <a:t>- </a:t>
            </a:r>
            <a:r>
              <a:rPr lang="en-US" sz="6400" dirty="0">
                <a:solidFill>
                  <a:srgbClr val="0070C0"/>
                </a:solidFill>
              </a:rPr>
              <a:t>Committed to Connecting the World</a:t>
            </a:r>
            <a:endParaRPr lang="en-US" sz="6400" dirty="0">
              <a:solidFill>
                <a:srgbClr val="0070C0"/>
              </a:solidFill>
            </a:endParaRPr>
          </a:p>
          <a:p>
            <a:r>
              <a:rPr lang="en-US" dirty="0" smtClean="0"/>
              <a:t>  </a:t>
            </a:r>
            <a:endParaRPr lang="en-US" dirty="0"/>
          </a:p>
        </p:txBody>
      </p:sp>
      <p:pic>
        <p:nvPicPr>
          <p:cNvPr id="2050" name="Picture 2" descr="ITU-T-SG13-294x15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58742" y="266029"/>
            <a:ext cx="2362118" cy="121319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109612" y="1900493"/>
            <a:ext cx="7350089" cy="584775"/>
          </a:xfrm>
          <a:prstGeom prst="rect">
            <a:avLst/>
          </a:prstGeom>
        </p:spPr>
        <p:txBody>
          <a:bodyPr wrap="none">
            <a:spAutoFit/>
          </a:bodyPr>
          <a:lstStyle/>
          <a:p>
            <a:r>
              <a:rPr lang="en-US" altLang="en-US" sz="3200" b="1" i="1" dirty="0">
                <a:solidFill>
                  <a:srgbClr val="0070C0"/>
                </a:solidFill>
                <a:latin typeface="Verdana" panose="020B0604030504040204" pitchFamily="34" charset="0"/>
                <a:ea typeface="DroidSerifRegular"/>
              </a:rPr>
              <a:t>Thank you for your attention!  </a:t>
            </a:r>
            <a:r>
              <a:rPr lang="en-US" altLang="en-US" b="1" i="1" dirty="0">
                <a:solidFill>
                  <a:srgbClr val="0070C0"/>
                </a:solidFill>
                <a:latin typeface="Verdana" panose="020B0604030504040204" pitchFamily="34" charset="0"/>
                <a:ea typeface="DroidSerifRegular"/>
              </a:rPr>
              <a:t> </a:t>
            </a:r>
            <a:endParaRPr lang="en-GB" dirty="0">
              <a:solidFill>
                <a:srgbClr val="0070C0"/>
              </a:solidFill>
            </a:endParaRPr>
          </a:p>
        </p:txBody>
      </p:sp>
    </p:spTree>
    <p:extLst>
      <p:ext uri="{BB962C8B-B14F-4D97-AF65-F5344CB8AC3E}">
        <p14:creationId xmlns:p14="http://schemas.microsoft.com/office/powerpoint/2010/main" val="2300634155"/>
      </p:ext>
    </p:extLst>
  </p:cSld>
  <p:clrMapOvr>
    <a:masterClrMapping/>
  </p:clrMapOvr>
  <p:transition spd="slow" advTm="10000">
    <p:pull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25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childTnLst>
                                </p:cTn>
                              </p:par>
                            </p:childTnLst>
                          </p:cTn>
                        </p:par>
                        <p:par>
                          <p:cTn id="8" fill="hold">
                            <p:stCondLst>
                              <p:cond delay="2250"/>
                            </p:stCondLst>
                            <p:childTnLst>
                              <p:par>
                                <p:cTn id="9" presetID="2" presetClass="entr" presetSubtype="1"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 calcmode="lin" valueType="num">
                                      <p:cBhvr additive="base">
                                        <p:cTn id="11"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fade">
                                      <p:cBhvr>
                                        <p:cTn id="32" dur="500"/>
                                        <p:tgtEl>
                                          <p:spTgt spid="6">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3" end="3"/>
                                            </p:txEl>
                                          </p:spTgt>
                                        </p:tgtEl>
                                        <p:attrNameLst>
                                          <p:attrName>style.visibility</p:attrName>
                                        </p:attrNameLst>
                                      </p:cBhvr>
                                      <p:to>
                                        <p:strVal val="visible"/>
                                      </p:to>
                                    </p:set>
                                    <p:animEffect transition="in" filter="fade">
                                      <p:cBhvr>
                                        <p:cTn id="37" dur="500"/>
                                        <p:tgtEl>
                                          <p:spTgt spid="6">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xEl>
                                              <p:pRg st="4" end="4"/>
                                            </p:txEl>
                                          </p:spTgt>
                                        </p:tgtEl>
                                        <p:attrNameLst>
                                          <p:attrName>style.visibility</p:attrName>
                                        </p:attrNameLst>
                                      </p:cBhvr>
                                      <p:to>
                                        <p:strVal val="visible"/>
                                      </p:to>
                                    </p:set>
                                    <p:animEffect transition="in" filter="fade">
                                      <p:cBhvr>
                                        <p:cTn id="42" dur="500"/>
                                        <p:tgtEl>
                                          <p:spTgt spid="6">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txEl>
                                              <p:pRg st="5" end="5"/>
                                            </p:txEl>
                                          </p:spTgt>
                                        </p:tgtEl>
                                        <p:attrNameLst>
                                          <p:attrName>style.visibility</p:attrName>
                                        </p:attrNameLst>
                                      </p:cBhvr>
                                      <p:to>
                                        <p:strVal val="visible"/>
                                      </p:to>
                                    </p:set>
                                    <p:animEffect transition="in" filter="fade">
                                      <p:cBhvr>
                                        <p:cTn id="47" dur="500"/>
                                        <p:tgtEl>
                                          <p:spTgt spid="6">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6">
                                            <p:txEl>
                                              <p:pRg st="6" end="6"/>
                                            </p:txEl>
                                          </p:spTgt>
                                        </p:tgtEl>
                                        <p:attrNameLst>
                                          <p:attrName>style.visibility</p:attrName>
                                        </p:attrNameLst>
                                      </p:cBhvr>
                                      <p:to>
                                        <p:strVal val="visible"/>
                                      </p:to>
                                    </p:set>
                                    <p:animEffect transition="in" filter="fade">
                                      <p:cBhvr>
                                        <p:cTn id="52" dur="500"/>
                                        <p:tgtEl>
                                          <p:spTgt spid="6">
                                            <p:txEl>
                                              <p:pRg st="6" end="6"/>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
                                            <p:txEl>
                                              <p:pRg st="8" end="8"/>
                                            </p:txEl>
                                          </p:spTgt>
                                        </p:tgtEl>
                                        <p:attrNameLst>
                                          <p:attrName>style.visibility</p:attrName>
                                        </p:attrNameLst>
                                      </p:cBhvr>
                                      <p:to>
                                        <p:strVal val="visible"/>
                                      </p:to>
                                    </p:set>
                                    <p:animEffect transition="in" filter="fade">
                                      <p:cBhvr>
                                        <p:cTn id="57" dur="500"/>
                                        <p:tgtEl>
                                          <p:spTgt spid="6">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6">
                                            <p:txEl>
                                              <p:pRg st="9" end="9"/>
                                            </p:txEl>
                                          </p:spTgt>
                                        </p:tgtEl>
                                        <p:attrNameLst>
                                          <p:attrName>style.visibility</p:attrName>
                                        </p:attrNameLst>
                                      </p:cBhvr>
                                      <p:to>
                                        <p:strVal val="visible"/>
                                      </p:to>
                                    </p:set>
                                    <p:animEffect transition="in" filter="fade">
                                      <p:cBhvr>
                                        <p:cTn id="62" dur="5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P spid="2" grpId="0" build="p" bldLvl="5"/>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633172" y="4817264"/>
            <a:ext cx="7772400" cy="1470025"/>
          </a:xfrm>
        </p:spPr>
        <p:txBody>
          <a:bodyPr>
            <a:normAutofit/>
          </a:bodyPr>
          <a:lstStyle/>
          <a:p>
            <a:pPr algn="l"/>
            <a:r>
              <a:rPr lang="en-US" sz="3600" b="0" dirty="0" smtClean="0"/>
              <a:t>Supplementary material </a:t>
            </a:r>
            <a:endParaRPr lang="en-US" sz="3600" b="0" dirty="0"/>
          </a:p>
        </p:txBody>
      </p:sp>
      <p:sp>
        <p:nvSpPr>
          <p:cNvPr id="6" name="Subtitle 5"/>
          <p:cNvSpPr>
            <a:spLocks noGrp="1"/>
          </p:cNvSpPr>
          <p:nvPr>
            <p:ph type="subTitle" idx="1"/>
          </p:nvPr>
        </p:nvSpPr>
        <p:spPr>
          <a:xfrm>
            <a:off x="535567" y="4168396"/>
            <a:ext cx="7967610" cy="2118893"/>
          </a:xfrm>
        </p:spPr>
        <p:txBody>
          <a:bodyPr>
            <a:normAutofit/>
          </a:bodyPr>
          <a:lstStyle/>
          <a:p>
            <a:pPr algn="l"/>
            <a:r>
              <a:rPr lang="en-US" b="1" i="1" dirty="0" smtClean="0"/>
              <a:t> </a:t>
            </a:r>
            <a:endParaRPr lang="en-US" dirty="0" smtClean="0"/>
          </a:p>
          <a:p>
            <a:pPr algn="l"/>
            <a:endParaRPr lang="en-US" dirty="0" smtClean="0"/>
          </a:p>
          <a:p>
            <a:endParaRPr lang="en-US" dirty="0">
              <a:solidFill>
                <a:schemeClr val="tx1"/>
              </a:solidFill>
            </a:endParaRPr>
          </a:p>
        </p:txBody>
      </p:sp>
      <p:sp>
        <p:nvSpPr>
          <p:cNvPr id="7" name="Rectangle 1"/>
          <p:cNvSpPr>
            <a:spLocks noChangeArrowheads="1"/>
          </p:cNvSpPr>
          <p:nvPr/>
        </p:nvSpPr>
        <p:spPr bwMode="auto">
          <a:xfrm>
            <a:off x="1568669" y="662098"/>
            <a:ext cx="4639626" cy="3077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600" b="1" i="1" u="none" strike="noStrike" cap="none" normalizeH="0" baseline="0" dirty="0" smtClean="0">
                <a:ln>
                  <a:noFill/>
                </a:ln>
                <a:solidFill>
                  <a:srgbClr val="052D53"/>
                </a:solidFill>
                <a:effectLst/>
                <a:latin typeface="Verdana" panose="020B0604030504040204" pitchFamily="34" charset="0"/>
                <a:ea typeface="DroidSerifRegular"/>
              </a:rPr>
              <a:t>  </a:t>
            </a:r>
            <a:r>
              <a:rPr kumimoji="0" lang="en-US" altLang="en-US" sz="9000" b="1" i="1" u="none" strike="noStrike" cap="none" normalizeH="0" baseline="0" dirty="0" smtClean="0">
                <a:ln>
                  <a:noFill/>
                </a:ln>
                <a:solidFill>
                  <a:srgbClr val="052D53"/>
                </a:solidFill>
                <a:effectLst/>
                <a:latin typeface="Verdana" panose="020B0604030504040204" pitchFamily="34" charset="0"/>
                <a:ea typeface="DroidSerifRegular"/>
              </a:rPr>
              <a:t> </a:t>
            </a:r>
            <a:r>
              <a:rPr kumimoji="0" lang="en-US" altLang="en-US" sz="2600" b="1" i="1" u="none" strike="noStrike" cap="none" normalizeH="0" baseline="0" dirty="0" smtClean="0">
                <a:ln>
                  <a:noFill/>
                </a:ln>
                <a:solidFill>
                  <a:srgbClr val="052D53"/>
                </a:solidFill>
                <a:effectLst/>
                <a:latin typeface="Verdana" panose="020B0604030504040204" pitchFamily="34" charset="0"/>
                <a:ea typeface="DroidSerifRegular"/>
              </a:rPr>
              <a:t>     </a:t>
            </a:r>
            <a:r>
              <a:rPr kumimoji="0" lang="en-US" altLang="en-US" sz="2600" b="1" u="none" strike="noStrike" cap="none" normalizeH="0" baseline="0" dirty="0" smtClean="0">
                <a:ln>
                  <a:noFill/>
                </a:ln>
                <a:solidFill>
                  <a:srgbClr val="052D53"/>
                </a:solidFill>
                <a:effectLst/>
                <a:latin typeface="Verdana" panose="020B0604030504040204" pitchFamily="34" charset="0"/>
                <a:ea typeface="DroidSerifRegular"/>
              </a:rPr>
              <a:t>                                 </a:t>
            </a:r>
            <a:r>
              <a:rPr kumimoji="0" lang="en-US" altLang="en-US" sz="2600" b="1" i="1" u="none" strike="noStrike" cap="none" normalizeH="0" baseline="0" dirty="0" smtClean="0">
                <a:ln>
                  <a:noFill/>
                </a:ln>
                <a:solidFill>
                  <a:srgbClr val="052D53"/>
                </a:solidFill>
                <a:effectLst/>
                <a:latin typeface="Verdana" panose="020B0604030504040204" pitchFamily="34" charset="0"/>
                <a:ea typeface="DroidSerifRegular"/>
              </a:rPr>
              <a:t>                                                                                            </a:t>
            </a:r>
            <a:endParaRPr kumimoji="0" lang="en-US" altLang="en-US" sz="600" b="0" i="1" u="none" strike="noStrike" cap="none" normalizeH="0" baseline="0" dirty="0" smtClean="0">
              <a:ln>
                <a:noFill/>
              </a:ln>
              <a:solidFill>
                <a:srgbClr val="262626"/>
              </a:solidFill>
              <a:effectLst/>
              <a:latin typeface="Segoe UI" panose="020B0502040204020203" pitchFamily="34" charset="0"/>
              <a:ea typeface="DroidSerifRegular"/>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600" b="1" i="1" u="none" strike="noStrike" cap="none" normalizeH="0" baseline="0" dirty="0" smtClean="0">
              <a:ln>
                <a:noFill/>
              </a:ln>
              <a:solidFill>
                <a:srgbClr val="052D53"/>
              </a:solidFill>
              <a:effectLst/>
              <a:latin typeface="Verdana" panose="020B0604030504040204" pitchFamily="34" charset="0"/>
              <a:ea typeface="DroidSerifRegular"/>
            </a:endParaRPr>
          </a:p>
        </p:txBody>
      </p:sp>
      <p:pic>
        <p:nvPicPr>
          <p:cNvPr id="2050" name="Picture 2" descr="ITU-T-SG13-294x1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2568" y="662098"/>
            <a:ext cx="2800350" cy="1438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6179515"/>
      </p:ext>
    </p:extLst>
  </p:cSld>
  <p:clrMapOvr>
    <a:masterClrMapping/>
  </p:clrMapOvr>
  <p:transition spd="slow" advTm="10000">
    <p:pull dir="l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Introducing ITU-T</a:t>
            </a:r>
            <a:endParaRPr lang="en-US" dirty="0"/>
          </a:p>
        </p:txBody>
      </p:sp>
      <p:sp>
        <p:nvSpPr>
          <p:cNvPr id="3" name="Content Placeholder 2"/>
          <p:cNvSpPr>
            <a:spLocks noGrp="1"/>
          </p:cNvSpPr>
          <p:nvPr>
            <p:ph idx="1"/>
          </p:nvPr>
        </p:nvSpPr>
        <p:spPr>
          <a:xfrm>
            <a:off x="685800" y="1729576"/>
            <a:ext cx="7878778" cy="4176464"/>
          </a:xfrm>
        </p:spPr>
        <p:txBody>
          <a:bodyPr/>
          <a:lstStyle/>
          <a:p>
            <a:pPr marL="0" indent="0">
              <a:buNone/>
            </a:pPr>
            <a:r>
              <a:rPr lang="en-GB" sz="2400" dirty="0" smtClean="0">
                <a:solidFill>
                  <a:schemeClr val="tx1"/>
                </a:solidFill>
              </a:rPr>
              <a:t>The ITU Telecommunication Standardization Sector (ITU-T) is a platform for governments and the private sector to coordinate development of the telecommunication networks and services that connect the world.</a:t>
            </a:r>
          </a:p>
          <a:p>
            <a:pPr marL="0" indent="0">
              <a:buNone/>
            </a:pPr>
            <a:endParaRPr lang="en-GB" sz="2400" dirty="0">
              <a:solidFill>
                <a:schemeClr val="tx1"/>
              </a:solidFill>
            </a:endParaRPr>
          </a:p>
          <a:p>
            <a:pPr marL="0" indent="0">
              <a:buNone/>
            </a:pPr>
            <a:r>
              <a:rPr lang="en-GB" sz="2400" dirty="0" smtClean="0">
                <a:solidFill>
                  <a:schemeClr val="tx1"/>
                </a:solidFill>
              </a:rPr>
              <a:t>ITU-T complements </a:t>
            </a:r>
            <a:r>
              <a:rPr lang="en-GB" sz="2400" dirty="0" err="1" smtClean="0">
                <a:solidFill>
                  <a:schemeClr val="tx1"/>
                </a:solidFill>
              </a:rPr>
              <a:t>ITU’s</a:t>
            </a:r>
            <a:r>
              <a:rPr lang="en-GB" sz="2400" dirty="0" smtClean="0">
                <a:solidFill>
                  <a:schemeClr val="tx1"/>
                </a:solidFill>
              </a:rPr>
              <a:t> </a:t>
            </a:r>
            <a:r>
              <a:rPr lang="en-GB" sz="2400" dirty="0" err="1" smtClean="0">
                <a:solidFill>
                  <a:schemeClr val="tx1"/>
                </a:solidFill>
              </a:rPr>
              <a:t>Radiocommunication</a:t>
            </a:r>
            <a:r>
              <a:rPr lang="en-GB" sz="2400" dirty="0" smtClean="0">
                <a:solidFill>
                  <a:schemeClr val="tx1"/>
                </a:solidFill>
              </a:rPr>
              <a:t> Sector (ITU-R), Development Sector (ITU-D) and General Secretariat in fulfilling </a:t>
            </a:r>
            <a:r>
              <a:rPr lang="en-GB" sz="2400" dirty="0" err="1" smtClean="0">
                <a:solidFill>
                  <a:schemeClr val="tx1"/>
                </a:solidFill>
              </a:rPr>
              <a:t>ITU’s</a:t>
            </a:r>
            <a:r>
              <a:rPr lang="en-GB" sz="2400" dirty="0" smtClean="0">
                <a:solidFill>
                  <a:schemeClr val="tx1"/>
                </a:solidFill>
              </a:rPr>
              <a:t> strategic goals</a:t>
            </a:r>
            <a:r>
              <a:rPr lang="en-GB" sz="2400" dirty="0" smtClean="0"/>
              <a:t>.</a:t>
            </a:r>
            <a:endParaRPr lang="en-US" sz="2400" dirty="0"/>
          </a:p>
        </p:txBody>
      </p:sp>
      <p:sp>
        <p:nvSpPr>
          <p:cNvPr id="4" name="Slide Number Placeholder 3"/>
          <p:cNvSpPr>
            <a:spLocks noGrp="1"/>
          </p:cNvSpPr>
          <p:nvPr>
            <p:ph type="sldNum" sz="quarter" idx="12"/>
          </p:nvPr>
        </p:nvSpPr>
        <p:spPr/>
        <p:txBody>
          <a:bodyPr/>
          <a:lstStyle/>
          <a:p>
            <a:pPr>
              <a:defRPr/>
            </a:pPr>
            <a:fld id="{143C57F5-F701-47E2-8CCC-C79EEF90E399}" type="slidenum">
              <a:rPr lang="ja-JP" altLang="en-US" smtClean="0"/>
              <a:pPr>
                <a:defRPr/>
              </a:pPr>
              <a:t>31</a:t>
            </a:fld>
            <a:endParaRPr lang="en-US" altLang="ja-JP"/>
          </a:p>
        </p:txBody>
      </p:sp>
    </p:spTree>
    <p:extLst>
      <p:ext uri="{BB962C8B-B14F-4D97-AF65-F5344CB8AC3E}">
        <p14:creationId xmlns:p14="http://schemas.microsoft.com/office/powerpoint/2010/main" val="2105388437"/>
      </p:ext>
    </p:extLst>
  </p:cSld>
  <p:clrMapOvr>
    <a:masterClrMapping/>
  </p:clrMapOvr>
  <p:transition spd="slow" advTm="1000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2000"/>
                                        <p:tgtEl>
                                          <p:spTgt spid="3">
                                            <p:txEl>
                                              <p:pRg st="0" end="0"/>
                                            </p:txEl>
                                          </p:spTgt>
                                        </p:tgtEl>
                                      </p:cBhvr>
                                    </p:animEffect>
                                    <p:anim calcmode="lin" valueType="num">
                                      <p:cBhvr>
                                        <p:cTn id="12"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anim calcmode="lin" valueType="num">
                                      <p:cBhvr>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2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305322"/>
            <a:ext cx="9144000" cy="1143000"/>
          </a:xfrm>
        </p:spPr>
        <p:txBody>
          <a:bodyPr>
            <a:normAutofit/>
          </a:bodyPr>
          <a:lstStyle/>
          <a:p>
            <a:r>
              <a:rPr lang="en-US" sz="3000" dirty="0">
                <a:latin typeface="Segoe UI" panose="020B0502040204020203" pitchFamily="34" charset="0"/>
                <a:ea typeface="Segoe UI" panose="020B0502040204020203" pitchFamily="34" charset="0"/>
                <a:cs typeface="Segoe UI" panose="020B0502040204020203" pitchFamily="34" charset="0"/>
              </a:rPr>
              <a:t>ITU-T: The Standardization </a:t>
            </a:r>
            <a:r>
              <a:rPr lang="en-US" sz="3000" dirty="0" smtClean="0">
                <a:latin typeface="Segoe UI" panose="020B0502040204020203" pitchFamily="34" charset="0"/>
                <a:ea typeface="Segoe UI" panose="020B0502040204020203" pitchFamily="34" charset="0"/>
                <a:cs typeface="Segoe UI" panose="020B0502040204020203" pitchFamily="34" charset="0"/>
              </a:rPr>
              <a:t>Sector</a:t>
            </a:r>
            <a:br>
              <a:rPr lang="en-US" sz="3000" dirty="0" smtClean="0">
                <a:latin typeface="Segoe UI" panose="020B0502040204020203" pitchFamily="34" charset="0"/>
                <a:ea typeface="Segoe UI" panose="020B0502040204020203" pitchFamily="34" charset="0"/>
                <a:cs typeface="Segoe UI" panose="020B0502040204020203" pitchFamily="34" charset="0"/>
              </a:rPr>
            </a:br>
            <a:r>
              <a:rPr lang="en-US" sz="3100" dirty="0" smtClean="0"/>
              <a:t>Vision: Committed </a:t>
            </a:r>
            <a:r>
              <a:rPr lang="en-US" sz="3100" dirty="0"/>
              <a:t>to Connecting the World</a:t>
            </a:r>
            <a:endParaRPr lang="en-US" sz="2700" dirty="0">
              <a:latin typeface="Segoe UI" panose="020B0502040204020203" pitchFamily="34" charset="0"/>
              <a:ea typeface="Segoe UI" panose="020B0502040204020203" pitchFamily="34" charset="0"/>
              <a:cs typeface="Segoe UI" panose="020B0502040204020203"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4550" y="2361672"/>
            <a:ext cx="3177720" cy="2383962"/>
          </a:xfrm>
          <a:prstGeom prst="roundRect">
            <a:avLst>
              <a:gd name="adj" fmla="val 8594"/>
            </a:avLst>
          </a:prstGeom>
          <a:solidFill>
            <a:srgbClr val="FFFFFF">
              <a:shade val="85000"/>
            </a:srgbClr>
          </a:solidFill>
          <a:ln>
            <a:noFill/>
          </a:ln>
          <a:effectLst/>
        </p:spPr>
      </p:pic>
      <p:sp>
        <p:nvSpPr>
          <p:cNvPr id="6" name="TextBox 5"/>
          <p:cNvSpPr txBox="1"/>
          <p:nvPr/>
        </p:nvSpPr>
        <p:spPr>
          <a:xfrm>
            <a:off x="4114801" y="1674462"/>
            <a:ext cx="4835471" cy="4562788"/>
          </a:xfrm>
          <a:prstGeom prst="rect">
            <a:avLst/>
          </a:prstGeom>
          <a:noFill/>
        </p:spPr>
        <p:txBody>
          <a:bodyPr wrap="square" rtlCol="0">
            <a:spAutoFit/>
          </a:bodyPr>
          <a:lstStyle/>
          <a:p>
            <a:r>
              <a:rPr lang="en-US" sz="1600" dirty="0"/>
              <a:t>ITU-T is driven to remain the pre-eminent worldwide telecommunication standards body</a:t>
            </a:r>
            <a:r>
              <a:rPr lang="en-US" sz="1600" dirty="0" smtClean="0"/>
              <a:t>:</a:t>
            </a:r>
            <a:br>
              <a:rPr lang="en-US" sz="1600" dirty="0" smtClean="0"/>
            </a:br>
            <a:endParaRPr lang="en-US" sz="1600" dirty="0"/>
          </a:p>
          <a:p>
            <a:pPr marL="355600" indent="-355600">
              <a:buFont typeface="Arial" pitchFamily="34" charset="0"/>
              <a:buChar char="•"/>
            </a:pPr>
            <a:r>
              <a:rPr lang="en-US" sz="1600" dirty="0"/>
              <a:t>Developing interoperable,</a:t>
            </a:r>
            <a:br>
              <a:rPr lang="en-US" sz="1600" dirty="0"/>
            </a:br>
            <a:r>
              <a:rPr lang="en-US" sz="1600" dirty="0"/>
              <a:t>non-discriminatory international standards</a:t>
            </a:r>
          </a:p>
          <a:p>
            <a:pPr marL="355600" indent="-355600">
              <a:buFont typeface="Arial" pitchFamily="34" charset="0"/>
              <a:buChar char="•"/>
            </a:pPr>
            <a:r>
              <a:rPr lang="en-US" sz="1600" dirty="0"/>
              <a:t>Bridging the Standardization Gap</a:t>
            </a:r>
          </a:p>
          <a:p>
            <a:pPr marL="355600" indent="-355600">
              <a:buFont typeface="Arial" pitchFamily="34" charset="0"/>
              <a:buChar char="•"/>
            </a:pPr>
            <a:r>
              <a:rPr lang="en-US" sz="1600" dirty="0"/>
              <a:t>Extending international </a:t>
            </a:r>
            <a:r>
              <a:rPr lang="en-US" sz="1600" dirty="0" smtClean="0"/>
              <a:t>cooperation</a:t>
            </a:r>
          </a:p>
          <a:p>
            <a:endParaRPr lang="en-US" sz="1500" dirty="0" smtClean="0">
              <a:solidFill>
                <a:schemeClr val="tx2">
                  <a:lumMod val="60000"/>
                  <a:lumOff val="40000"/>
                </a:schemeClr>
              </a:solidFill>
              <a:latin typeface="Segoe UI" panose="020B0502040204020203" pitchFamily="34" charset="0"/>
              <a:ea typeface="Segoe UI" panose="020B0502040204020203" pitchFamily="34" charset="0"/>
              <a:cs typeface="Segoe UI" panose="020B0502040204020203" pitchFamily="34" charset="0"/>
            </a:endParaRPr>
          </a:p>
          <a:p>
            <a:pPr marL="285750" indent="-285750">
              <a:buClr>
                <a:schemeClr val="tx2">
                  <a:lumMod val="60000"/>
                  <a:lumOff val="40000"/>
                </a:schemeClr>
              </a:buClr>
              <a:buFont typeface="Wingdings" panose="05000000000000000000" pitchFamily="2" charset="2"/>
              <a:buChar char="Ø"/>
            </a:pPr>
            <a:r>
              <a:rPr lang="en-US" sz="1500" dirty="0" smtClean="0">
                <a:latin typeface="Segoe UI" panose="020B0502040204020203" pitchFamily="34" charset="0"/>
                <a:ea typeface="Segoe UI" panose="020B0502040204020203" pitchFamily="34" charset="0"/>
                <a:cs typeface="Segoe UI" panose="020B0502040204020203" pitchFamily="34" charset="0"/>
              </a:rPr>
              <a:t>Plays </a:t>
            </a:r>
            <a:r>
              <a:rPr lang="en-US" sz="1500" dirty="0">
                <a:latin typeface="Segoe UI" panose="020B0502040204020203" pitchFamily="34" charset="0"/>
                <a:ea typeface="Segoe UI" panose="020B0502040204020203" pitchFamily="34" charset="0"/>
                <a:cs typeface="Segoe UI" panose="020B0502040204020203" pitchFamily="34" charset="0"/>
              </a:rPr>
              <a:t>a crucial role in defining the operation and interoperability of technologies that underpin global communications </a:t>
            </a:r>
            <a:r>
              <a:rPr lang="en-US" sz="1500" dirty="0" smtClean="0">
                <a:latin typeface="Segoe UI" panose="020B0502040204020203" pitchFamily="34" charset="0"/>
                <a:ea typeface="Segoe UI" panose="020B0502040204020203" pitchFamily="34" charset="0"/>
                <a:cs typeface="Segoe UI" panose="020B0502040204020203" pitchFamily="34" charset="0"/>
              </a:rPr>
              <a:t>network</a:t>
            </a:r>
            <a:endParaRPr lang="en-US" sz="1500" dirty="0">
              <a:latin typeface="Segoe UI" panose="020B0502040204020203" pitchFamily="34" charset="0"/>
              <a:ea typeface="Segoe UI" panose="020B0502040204020203" pitchFamily="34" charset="0"/>
              <a:cs typeface="Segoe UI" panose="020B0502040204020203" pitchFamily="34" charset="0"/>
            </a:endParaRPr>
          </a:p>
          <a:p>
            <a:pPr marL="285750" indent="-285750">
              <a:buClr>
                <a:schemeClr val="tx2">
                  <a:lumMod val="60000"/>
                  <a:lumOff val="40000"/>
                </a:schemeClr>
              </a:buClr>
              <a:buFont typeface="Wingdings" panose="05000000000000000000" pitchFamily="2" charset="2"/>
              <a:buChar char="Ø"/>
            </a:pPr>
            <a:endParaRPr lang="en-US" sz="1500" dirty="0">
              <a:latin typeface="Segoe UI" panose="020B0502040204020203" pitchFamily="34" charset="0"/>
              <a:ea typeface="Segoe UI" panose="020B0502040204020203" pitchFamily="34" charset="0"/>
              <a:cs typeface="Segoe UI" panose="020B0502040204020203" pitchFamily="34" charset="0"/>
            </a:endParaRPr>
          </a:p>
          <a:p>
            <a:pPr marL="285750" indent="-285750">
              <a:buClr>
                <a:schemeClr val="tx2">
                  <a:lumMod val="60000"/>
                  <a:lumOff val="40000"/>
                </a:schemeClr>
              </a:buClr>
              <a:buFont typeface="Wingdings" panose="05000000000000000000" pitchFamily="2" charset="2"/>
              <a:buChar char="Ø"/>
            </a:pPr>
            <a:r>
              <a:rPr lang="en-US" sz="1500" dirty="0">
                <a:latin typeface="Segoe UI" panose="020B0502040204020203" pitchFamily="34" charset="0"/>
                <a:ea typeface="Segoe UI" panose="020B0502040204020203" pitchFamily="34" charset="0"/>
                <a:cs typeface="Segoe UI" panose="020B0502040204020203" pitchFamily="34" charset="0"/>
              </a:rPr>
              <a:t>200 - 300 new global standards approved every year, with over 4,000 in use today</a:t>
            </a:r>
          </a:p>
          <a:p>
            <a:pPr marL="285750" indent="-285750">
              <a:buClr>
                <a:schemeClr val="tx2">
                  <a:lumMod val="60000"/>
                  <a:lumOff val="40000"/>
                </a:schemeClr>
              </a:buClr>
              <a:buFont typeface="Wingdings" panose="05000000000000000000" pitchFamily="2" charset="2"/>
              <a:buChar char="Ø"/>
            </a:pPr>
            <a:endParaRPr lang="en-US" sz="1500" dirty="0">
              <a:latin typeface="Segoe UI" panose="020B0502040204020203" pitchFamily="34" charset="0"/>
              <a:ea typeface="Segoe UI" panose="020B0502040204020203" pitchFamily="34" charset="0"/>
              <a:cs typeface="Segoe UI" panose="020B0502040204020203" pitchFamily="34" charset="0"/>
            </a:endParaRPr>
          </a:p>
          <a:p>
            <a:pPr marL="285750" indent="-285750">
              <a:buClr>
                <a:schemeClr val="tx2">
                  <a:lumMod val="60000"/>
                  <a:lumOff val="40000"/>
                </a:schemeClr>
              </a:buClr>
              <a:buFont typeface="Wingdings" panose="05000000000000000000" pitchFamily="2" charset="2"/>
              <a:buChar char="Ø"/>
            </a:pPr>
            <a:r>
              <a:rPr lang="en-US" sz="1500" dirty="0">
                <a:latin typeface="Segoe UI" panose="020B0502040204020203" pitchFamily="34" charset="0"/>
                <a:ea typeface="Segoe UI" panose="020B0502040204020203" pitchFamily="34" charset="0"/>
                <a:cs typeface="Segoe UI" panose="020B0502040204020203" pitchFamily="34" charset="0"/>
              </a:rPr>
              <a:t>Standards enable global communications by ensuring ICT networks and devices speak the same language globally</a:t>
            </a:r>
          </a:p>
          <a:p>
            <a:pPr marL="214313" indent="-214313">
              <a:buClr>
                <a:schemeClr val="tx2">
                  <a:lumMod val="60000"/>
                  <a:lumOff val="40000"/>
                </a:schemeClr>
              </a:buClr>
              <a:buFont typeface="Wingdings" panose="05000000000000000000" pitchFamily="2" charset="2"/>
              <a:buChar char="§"/>
            </a:pPr>
            <a:endParaRPr lang="en-US" sz="1350" dirty="0">
              <a:solidFill>
                <a:schemeClr val="tx2">
                  <a:lumMod val="60000"/>
                  <a:lumOff val="40000"/>
                </a:schemeClr>
              </a:solidFill>
              <a:latin typeface="Segoe UI" panose="020B0502040204020203" pitchFamily="34" charset="0"/>
              <a:ea typeface="Segoe UI" panose="020B0502040204020203" pitchFamily="34" charset="0"/>
              <a:cs typeface="Segoe UI" panose="020B0502040204020203" pitchFamily="34" charset="0"/>
            </a:endParaRPr>
          </a:p>
        </p:txBody>
      </p:sp>
      <p:sp>
        <p:nvSpPr>
          <p:cNvPr id="2" name="Slide Number Placeholder 1"/>
          <p:cNvSpPr>
            <a:spLocks noGrp="1"/>
          </p:cNvSpPr>
          <p:nvPr>
            <p:ph type="sldNum" sz="quarter" idx="12"/>
          </p:nvPr>
        </p:nvSpPr>
        <p:spPr/>
        <p:txBody>
          <a:bodyPr/>
          <a:lstStyle/>
          <a:p>
            <a:fld id="{283C63E4-F9BE-C24A-B4FF-309EB18BA564}" type="slidenum">
              <a:rPr lang="en-US" smtClean="0"/>
              <a:pPr/>
              <a:t>32</a:t>
            </a:fld>
            <a:endParaRPr lang="en-US"/>
          </a:p>
        </p:txBody>
      </p:sp>
    </p:spTree>
    <p:extLst>
      <p:ext uri="{BB962C8B-B14F-4D97-AF65-F5344CB8AC3E}">
        <p14:creationId xmlns:p14="http://schemas.microsoft.com/office/powerpoint/2010/main" val="3739007269"/>
      </p:ext>
    </p:extLst>
  </p:cSld>
  <p:clrMapOvr>
    <a:masterClrMapping/>
  </p:clrMapOvr>
  <p:transition spd="slow" advTm="10000">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583661" y="1975931"/>
            <a:ext cx="184731" cy="369332"/>
          </a:xfrm>
          <a:prstGeom prst="rect">
            <a:avLst/>
          </a:prstGeom>
          <a:noFill/>
        </p:spPr>
        <p:txBody>
          <a:bodyPr wrap="none" rtlCol="0">
            <a:spAutoFit/>
          </a:bodyPr>
          <a:lstStyle/>
          <a:p>
            <a:endParaRPr lang="en-US" dirty="0"/>
          </a:p>
        </p:txBody>
      </p:sp>
      <p:sp>
        <p:nvSpPr>
          <p:cNvPr id="7" name="Title 1"/>
          <p:cNvSpPr>
            <a:spLocks noGrp="1"/>
          </p:cNvSpPr>
          <p:nvPr>
            <p:ph type="title"/>
          </p:nvPr>
        </p:nvSpPr>
        <p:spPr>
          <a:xfrm>
            <a:off x="146304" y="296351"/>
            <a:ext cx="8997696" cy="464128"/>
          </a:xfrm>
        </p:spPr>
        <p:txBody>
          <a:bodyPr>
            <a:noAutofit/>
          </a:bodyPr>
          <a:lstStyle/>
          <a:p>
            <a:r>
              <a:rPr lang="en-US" sz="2800" dirty="0" smtClean="0">
                <a:solidFill>
                  <a:srgbClr val="0070C0"/>
                </a:solidFill>
              </a:rPr>
              <a:t> </a:t>
            </a:r>
            <a:r>
              <a:rPr lang="en-US" sz="3600" dirty="0" smtClean="0">
                <a:solidFill>
                  <a:srgbClr val="0070C0"/>
                </a:solidFill>
              </a:rPr>
              <a:t>Standardization in ITU-T</a:t>
            </a:r>
            <a:endParaRPr lang="en-US" sz="3600" dirty="0">
              <a:solidFill>
                <a:srgbClr val="0070C0"/>
              </a:solidFill>
            </a:endParaRPr>
          </a:p>
        </p:txBody>
      </p:sp>
      <p:pic>
        <p:nvPicPr>
          <p:cNvPr id="8" name="Grafik 7"/>
          <p:cNvPicPr>
            <a:picLocks noChangeAspect="1"/>
          </p:cNvPicPr>
          <p:nvPr/>
        </p:nvPicPr>
        <p:blipFill>
          <a:blip r:embed="rId3"/>
          <a:stretch>
            <a:fillRect/>
          </a:stretch>
        </p:blipFill>
        <p:spPr>
          <a:xfrm>
            <a:off x="676026" y="1261909"/>
            <a:ext cx="4777740" cy="4395521"/>
          </a:xfrm>
          <a:prstGeom prst="rect">
            <a:avLst/>
          </a:prstGeom>
        </p:spPr>
      </p:pic>
      <p:sp>
        <p:nvSpPr>
          <p:cNvPr id="9" name="Rectangle 1"/>
          <p:cNvSpPr/>
          <p:nvPr/>
        </p:nvSpPr>
        <p:spPr>
          <a:xfrm>
            <a:off x="6032090" y="2702151"/>
            <a:ext cx="2673224" cy="707886"/>
          </a:xfrm>
          <a:prstGeom prst="rect">
            <a:avLst/>
          </a:prstGeom>
          <a:solidFill>
            <a:schemeClr val="accent1">
              <a:lumMod val="20000"/>
              <a:lumOff val="80000"/>
            </a:schemeClr>
          </a:solidFill>
        </p:spPr>
        <p:txBody>
          <a:bodyPr wrap="square">
            <a:spAutoFit/>
          </a:bodyPr>
          <a:lstStyle/>
          <a:p>
            <a:pPr algn="ctr" defTabSz="609585"/>
            <a:r>
              <a:rPr lang="en-US" sz="2000" b="1" dirty="0" smtClean="0"/>
              <a:t>Currently ITU-T has 11 Study Groups</a:t>
            </a:r>
            <a:endParaRPr lang="en-US" sz="2000" b="1" dirty="0"/>
          </a:p>
        </p:txBody>
      </p:sp>
      <p:sp>
        <p:nvSpPr>
          <p:cNvPr id="2" name="Slide Number Placeholder 1"/>
          <p:cNvSpPr>
            <a:spLocks noGrp="1"/>
          </p:cNvSpPr>
          <p:nvPr>
            <p:ph type="sldNum" sz="quarter" idx="12"/>
          </p:nvPr>
        </p:nvSpPr>
        <p:spPr/>
        <p:txBody>
          <a:bodyPr/>
          <a:lstStyle/>
          <a:p>
            <a:fld id="{283C63E4-F9BE-C24A-B4FF-309EB18BA564}" type="slidenum">
              <a:rPr lang="en-US" smtClean="0"/>
              <a:pPr/>
              <a:t>33</a:t>
            </a:fld>
            <a:endParaRPr lang="en-US"/>
          </a:p>
        </p:txBody>
      </p:sp>
    </p:spTree>
    <p:extLst>
      <p:ext uri="{BB962C8B-B14F-4D97-AF65-F5344CB8AC3E}">
        <p14:creationId xmlns:p14="http://schemas.microsoft.com/office/powerpoint/2010/main" val="2997106543"/>
      </p:ext>
    </p:extLst>
  </p:cSld>
  <p:clrMapOvr>
    <a:masterClrMapping/>
  </p:clrMapOvr>
  <p:transition spd="slow" advTm="10000">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17686" y="2852562"/>
            <a:ext cx="4108155" cy="2321920"/>
          </a:xfrm>
        </p:spPr>
        <p:txBody>
          <a:bodyPr>
            <a:normAutofit fontScale="92500" lnSpcReduction="10000"/>
          </a:bodyPr>
          <a:lstStyle/>
          <a:p>
            <a:pPr fontAlgn="t">
              <a:spcAft>
                <a:spcPts val="900"/>
              </a:spcAft>
              <a:buClr>
                <a:schemeClr val="tx2">
                  <a:lumMod val="60000"/>
                  <a:lumOff val="40000"/>
                </a:schemeClr>
              </a:buClr>
              <a:buFont typeface="Wingdings" panose="05000000000000000000" pitchFamily="2" charset="2"/>
              <a:buChar char="§"/>
            </a:pPr>
            <a:r>
              <a:rPr lang="en-US" sz="1800" b="1" dirty="0">
                <a:solidFill>
                  <a:schemeClr val="tx1"/>
                </a:solidFill>
                <a:latin typeface="+mj-lt"/>
                <a:ea typeface="Segoe UI" panose="020B0502040204020203" pitchFamily="34" charset="0"/>
                <a:cs typeface="Segoe UI" panose="020B0502040204020203" pitchFamily="34" charset="0"/>
                <a:hlinkClick r:id="rId3"/>
              </a:rPr>
              <a:t>SG2 - Operational aspects</a:t>
            </a:r>
            <a:endParaRPr lang="en-US" sz="1800" b="1" dirty="0">
              <a:solidFill>
                <a:schemeClr val="tx1"/>
              </a:solidFill>
              <a:latin typeface="+mj-lt"/>
              <a:ea typeface="Segoe UI" panose="020B0502040204020203" pitchFamily="34" charset="0"/>
              <a:cs typeface="Segoe UI" panose="020B0502040204020203" pitchFamily="34" charset="0"/>
            </a:endParaRPr>
          </a:p>
          <a:p>
            <a:pPr fontAlgn="t">
              <a:spcAft>
                <a:spcPts val="900"/>
              </a:spcAft>
              <a:buClr>
                <a:schemeClr val="tx2">
                  <a:lumMod val="60000"/>
                  <a:lumOff val="40000"/>
                </a:schemeClr>
              </a:buClr>
              <a:buFont typeface="Wingdings" panose="05000000000000000000" pitchFamily="2" charset="2"/>
              <a:buChar char="§"/>
            </a:pPr>
            <a:r>
              <a:rPr lang="en-US" sz="1800" b="1" dirty="0">
                <a:solidFill>
                  <a:schemeClr val="tx1"/>
                </a:solidFill>
                <a:latin typeface="+mj-lt"/>
                <a:ea typeface="Segoe UI" panose="020B0502040204020203" pitchFamily="34" charset="0"/>
                <a:cs typeface="Segoe UI" panose="020B0502040204020203" pitchFamily="34" charset="0"/>
                <a:hlinkClick r:id="rId4"/>
              </a:rPr>
              <a:t>SG3 - Economic and policy issues</a:t>
            </a:r>
            <a:endParaRPr lang="en-US" sz="1800" b="1" dirty="0">
              <a:solidFill>
                <a:schemeClr val="tx1"/>
              </a:solidFill>
              <a:latin typeface="+mj-lt"/>
              <a:ea typeface="Segoe UI" panose="020B0502040204020203" pitchFamily="34" charset="0"/>
              <a:cs typeface="Segoe UI" panose="020B0502040204020203" pitchFamily="34" charset="0"/>
            </a:endParaRPr>
          </a:p>
          <a:p>
            <a:pPr fontAlgn="t">
              <a:spcAft>
                <a:spcPts val="900"/>
              </a:spcAft>
              <a:buClr>
                <a:schemeClr val="tx2">
                  <a:lumMod val="60000"/>
                  <a:lumOff val="40000"/>
                </a:schemeClr>
              </a:buClr>
              <a:buFont typeface="Wingdings" panose="05000000000000000000" pitchFamily="2" charset="2"/>
              <a:buChar char="§"/>
            </a:pPr>
            <a:r>
              <a:rPr lang="en-US" sz="1800" b="1" dirty="0">
                <a:solidFill>
                  <a:schemeClr val="tx1"/>
                </a:solidFill>
                <a:latin typeface="+mj-lt"/>
                <a:ea typeface="Segoe UI" panose="020B0502040204020203" pitchFamily="34" charset="0"/>
                <a:cs typeface="Segoe UI" panose="020B0502040204020203" pitchFamily="34" charset="0"/>
                <a:hlinkClick r:id="rId5"/>
              </a:rPr>
              <a:t>SG5 – Environment, climate change and circular economy</a:t>
            </a:r>
            <a:endParaRPr lang="en-US" sz="1800" b="1" dirty="0">
              <a:solidFill>
                <a:schemeClr val="tx1"/>
              </a:solidFill>
              <a:latin typeface="+mj-lt"/>
              <a:ea typeface="Segoe UI" panose="020B0502040204020203" pitchFamily="34" charset="0"/>
              <a:cs typeface="Segoe UI" panose="020B0502040204020203" pitchFamily="34" charset="0"/>
            </a:endParaRPr>
          </a:p>
          <a:p>
            <a:pPr fontAlgn="t">
              <a:spcAft>
                <a:spcPts val="900"/>
              </a:spcAft>
              <a:buClr>
                <a:schemeClr val="tx2">
                  <a:lumMod val="60000"/>
                  <a:lumOff val="40000"/>
                </a:schemeClr>
              </a:buClr>
              <a:buFont typeface="Wingdings" panose="05000000000000000000" pitchFamily="2" charset="2"/>
              <a:buChar char="§"/>
            </a:pPr>
            <a:r>
              <a:rPr lang="en-US" sz="1800" b="1" dirty="0">
                <a:solidFill>
                  <a:schemeClr val="tx1"/>
                </a:solidFill>
                <a:latin typeface="+mj-lt"/>
                <a:ea typeface="Segoe UI" panose="020B0502040204020203" pitchFamily="34" charset="0"/>
                <a:cs typeface="Segoe UI" panose="020B0502040204020203" pitchFamily="34" charset="0"/>
                <a:hlinkClick r:id="rId6"/>
              </a:rPr>
              <a:t>SG9 - Broadband cable and TV</a:t>
            </a:r>
            <a:endParaRPr lang="en-US" sz="1800" b="1" dirty="0">
              <a:solidFill>
                <a:schemeClr val="tx1"/>
              </a:solidFill>
              <a:latin typeface="+mj-lt"/>
              <a:ea typeface="Segoe UI" panose="020B0502040204020203" pitchFamily="34" charset="0"/>
              <a:cs typeface="Segoe UI" panose="020B0502040204020203" pitchFamily="34" charset="0"/>
            </a:endParaRPr>
          </a:p>
          <a:p>
            <a:pPr fontAlgn="t">
              <a:spcAft>
                <a:spcPts val="900"/>
              </a:spcAft>
              <a:buClr>
                <a:schemeClr val="tx2">
                  <a:lumMod val="60000"/>
                  <a:lumOff val="40000"/>
                </a:schemeClr>
              </a:buClr>
              <a:buFont typeface="Wingdings" panose="05000000000000000000" pitchFamily="2" charset="2"/>
              <a:buChar char="§"/>
            </a:pPr>
            <a:r>
              <a:rPr lang="en-US" sz="1800" b="1" dirty="0">
                <a:solidFill>
                  <a:schemeClr val="tx1"/>
                </a:solidFill>
                <a:latin typeface="+mj-lt"/>
                <a:ea typeface="Segoe UI" panose="020B0502040204020203" pitchFamily="34" charset="0"/>
                <a:cs typeface="Segoe UI" panose="020B0502040204020203" pitchFamily="34" charset="0"/>
                <a:hlinkClick r:id="rId7"/>
              </a:rPr>
              <a:t>SG11 - Protocols and test specifications​</a:t>
            </a:r>
            <a:endParaRPr lang="en-US" sz="1800" b="1" dirty="0">
              <a:solidFill>
                <a:schemeClr val="tx1"/>
              </a:solidFill>
              <a:latin typeface="+mj-lt"/>
              <a:ea typeface="Segoe UI" panose="020B0502040204020203" pitchFamily="34" charset="0"/>
              <a:cs typeface="Segoe UI" panose="020B0502040204020203" pitchFamily="34" charset="0"/>
            </a:endParaRPr>
          </a:p>
          <a:p>
            <a:pPr marL="0" indent="0">
              <a:buNone/>
            </a:pPr>
            <a:endParaRPr lang="en-US" sz="1800" dirty="0">
              <a:latin typeface="Segoe UI" panose="020B0502040204020203" pitchFamily="34" charset="0"/>
              <a:ea typeface="Segoe UI" panose="020B0502040204020203" pitchFamily="34" charset="0"/>
              <a:cs typeface="Segoe UI" panose="020B0502040204020203" pitchFamily="34" charset="0"/>
            </a:endParaRPr>
          </a:p>
        </p:txBody>
      </p:sp>
      <p:sp>
        <p:nvSpPr>
          <p:cNvPr id="3" name="Title 2"/>
          <p:cNvSpPr>
            <a:spLocks noGrp="1"/>
          </p:cNvSpPr>
          <p:nvPr>
            <p:ph type="title"/>
          </p:nvPr>
        </p:nvSpPr>
        <p:spPr>
          <a:xfrm>
            <a:off x="762632" y="978674"/>
            <a:ext cx="8229600" cy="857250"/>
          </a:xfrm>
        </p:spPr>
        <p:txBody>
          <a:bodyPr/>
          <a:lstStyle/>
          <a:p>
            <a:r>
              <a:rPr lang="en-US" dirty="0" smtClean="0">
                <a:latin typeface="Segoe UI" panose="020B0502040204020203" pitchFamily="34" charset="0"/>
                <a:ea typeface="Segoe UI" panose="020B0502040204020203" pitchFamily="34" charset="0"/>
                <a:cs typeface="Segoe UI" panose="020B0502040204020203" pitchFamily="34" charset="0"/>
              </a:rPr>
              <a:t>      ITU-T Study Groups</a:t>
            </a:r>
            <a:endParaRPr lang="en-US" dirty="0">
              <a:latin typeface="Segoe UI" panose="020B0502040204020203" pitchFamily="34" charset="0"/>
              <a:ea typeface="Segoe UI" panose="020B0502040204020203" pitchFamily="34" charset="0"/>
              <a:cs typeface="Segoe UI" panose="020B0502040204020203" pitchFamily="34" charset="0"/>
            </a:endParaRPr>
          </a:p>
        </p:txBody>
      </p:sp>
      <p:sp>
        <p:nvSpPr>
          <p:cNvPr id="4" name="Content Placeholder 1"/>
          <p:cNvSpPr txBox="1">
            <a:spLocks/>
          </p:cNvSpPr>
          <p:nvPr/>
        </p:nvSpPr>
        <p:spPr>
          <a:xfrm>
            <a:off x="4763193" y="2819683"/>
            <a:ext cx="4013729" cy="2949350"/>
          </a:xfrm>
          <a:prstGeom prst="rect">
            <a:avLst/>
          </a:prstGeom>
        </p:spPr>
        <p:txBody>
          <a:bodyPr vert="horz" lIns="68580" tIns="34290" rIns="68580" bIns="34290" rtlCol="0">
            <a:normAutofit fontScale="55000" lnSpcReduction="20000"/>
          </a:bodyPr>
          <a:lstStyle>
            <a:lvl1pPr marL="360000" indent="-360000" algn="l" defTabSz="914400" rtl="0" eaLnBrk="1" latinLnBrk="0" hangingPunct="1">
              <a:lnSpc>
                <a:spcPct val="90000"/>
              </a:lnSpc>
              <a:spcBef>
                <a:spcPts val="1000"/>
              </a:spcBef>
              <a:buClr>
                <a:srgbClr val="C00000"/>
              </a:buClr>
              <a:buSzPct val="70000"/>
              <a:buFont typeface="Wingdings" panose="05000000000000000000" pitchFamily="2" charset="2"/>
              <a:buChar char=""/>
              <a:defRPr sz="2800" kern="1200">
                <a:solidFill>
                  <a:schemeClr val="tx1"/>
                </a:solidFill>
                <a:latin typeface="+mn-lt"/>
                <a:ea typeface="+mn-ea"/>
                <a:cs typeface="+mn-cs"/>
              </a:defRPr>
            </a:lvl1pPr>
            <a:lvl2pPr marL="685800" indent="-288000" algn="l" defTabSz="914400" rtl="0" eaLnBrk="1" latinLnBrk="0" hangingPunct="1">
              <a:lnSpc>
                <a:spcPct val="90000"/>
              </a:lnSpc>
              <a:spcBef>
                <a:spcPts val="500"/>
              </a:spcBef>
              <a:buClr>
                <a:schemeClr val="accent1">
                  <a:lumMod val="75000"/>
                </a:schemeClr>
              </a:buClr>
              <a:buSzPct val="70000"/>
              <a:buFont typeface="Wingdings 2" panose="05020102010507070707"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C00000"/>
              </a:buClr>
              <a:buSzPct val="75000"/>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6"/>
              </a:buClr>
              <a:buSzPct val="75000"/>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SzPct val="75000"/>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t">
              <a:spcAft>
                <a:spcPts val="900"/>
              </a:spcAft>
              <a:buClr>
                <a:schemeClr val="tx2">
                  <a:lumMod val="60000"/>
                  <a:lumOff val="40000"/>
                </a:schemeClr>
              </a:buClr>
              <a:buFont typeface="Wingdings" panose="05000000000000000000" pitchFamily="2" charset="2"/>
              <a:buChar char="§"/>
            </a:pPr>
            <a:r>
              <a:rPr lang="en-US" sz="2700" b="1" dirty="0">
                <a:solidFill>
                  <a:schemeClr val="accent5"/>
                </a:solidFill>
                <a:latin typeface="+mj-lt"/>
                <a:ea typeface="Segoe UI" panose="020B0502040204020203" pitchFamily="34" charset="0"/>
                <a:cs typeface="Segoe UI" panose="020B0502040204020203" pitchFamily="34" charset="0"/>
                <a:hlinkClick r:id="rId8"/>
              </a:rPr>
              <a:t>SG12 - Performance, </a:t>
            </a:r>
            <a:r>
              <a:rPr lang="en-US" sz="2700" b="1" dirty="0" err="1">
                <a:solidFill>
                  <a:schemeClr val="accent5"/>
                </a:solidFill>
                <a:latin typeface="+mj-lt"/>
                <a:ea typeface="Segoe UI" panose="020B0502040204020203" pitchFamily="34" charset="0"/>
                <a:cs typeface="Segoe UI" panose="020B0502040204020203" pitchFamily="34" charset="0"/>
                <a:hlinkClick r:id="rId8"/>
              </a:rPr>
              <a:t>QoS</a:t>
            </a:r>
            <a:r>
              <a:rPr lang="en-US" sz="2700" b="1" dirty="0">
                <a:solidFill>
                  <a:schemeClr val="accent5"/>
                </a:solidFill>
                <a:latin typeface="+mj-lt"/>
                <a:ea typeface="Segoe UI" panose="020B0502040204020203" pitchFamily="34" charset="0"/>
                <a:cs typeface="Segoe UI" panose="020B0502040204020203" pitchFamily="34" charset="0"/>
                <a:hlinkClick r:id="rId8"/>
              </a:rPr>
              <a:t> and </a:t>
            </a:r>
            <a:r>
              <a:rPr lang="en-US" sz="2700" b="1" dirty="0" err="1">
                <a:solidFill>
                  <a:schemeClr val="accent5"/>
                </a:solidFill>
                <a:latin typeface="+mj-lt"/>
                <a:ea typeface="Segoe UI" panose="020B0502040204020203" pitchFamily="34" charset="0"/>
                <a:cs typeface="Segoe UI" panose="020B0502040204020203" pitchFamily="34" charset="0"/>
                <a:hlinkClick r:id="rId8"/>
              </a:rPr>
              <a:t>QoE</a:t>
            </a:r>
            <a:endParaRPr lang="en-US" sz="2700" b="1" dirty="0">
              <a:solidFill>
                <a:schemeClr val="accent5"/>
              </a:solidFill>
              <a:latin typeface="+mj-lt"/>
              <a:ea typeface="Segoe UI" panose="020B0502040204020203" pitchFamily="34" charset="0"/>
              <a:cs typeface="Segoe UI" panose="020B0502040204020203" pitchFamily="34" charset="0"/>
            </a:endParaRPr>
          </a:p>
          <a:p>
            <a:pPr fontAlgn="t">
              <a:lnSpc>
                <a:spcPct val="120000"/>
              </a:lnSpc>
              <a:spcAft>
                <a:spcPts val="900"/>
              </a:spcAft>
              <a:buClr>
                <a:schemeClr val="tx2">
                  <a:lumMod val="60000"/>
                  <a:lumOff val="40000"/>
                </a:schemeClr>
              </a:buClr>
              <a:buFont typeface="Wingdings" panose="05000000000000000000" pitchFamily="2" charset="2"/>
              <a:buChar char="§"/>
            </a:pPr>
            <a:r>
              <a:rPr lang="en-US" sz="2700" b="1" dirty="0">
                <a:solidFill>
                  <a:schemeClr val="accent5"/>
                </a:solidFill>
                <a:latin typeface="+mj-lt"/>
                <a:ea typeface="Segoe UI" panose="020B0502040204020203" pitchFamily="34" charset="0"/>
                <a:cs typeface="Segoe UI" panose="020B0502040204020203" pitchFamily="34" charset="0"/>
                <a:hlinkClick r:id="rId9"/>
              </a:rPr>
              <a:t>SG13 - Future networks with a focus on IMT-2020, Cloud &amp; Big Data</a:t>
            </a:r>
            <a:endParaRPr lang="en-US" sz="2700" b="1" dirty="0">
              <a:solidFill>
                <a:schemeClr val="accent5"/>
              </a:solidFill>
              <a:latin typeface="+mj-lt"/>
              <a:ea typeface="Segoe UI" panose="020B0502040204020203" pitchFamily="34" charset="0"/>
              <a:cs typeface="Segoe UI" panose="020B0502040204020203" pitchFamily="34" charset="0"/>
            </a:endParaRPr>
          </a:p>
          <a:p>
            <a:pPr fontAlgn="t">
              <a:spcAft>
                <a:spcPts val="900"/>
              </a:spcAft>
              <a:buClr>
                <a:schemeClr val="tx2">
                  <a:lumMod val="60000"/>
                  <a:lumOff val="40000"/>
                </a:schemeClr>
              </a:buClr>
              <a:buFont typeface="Wingdings" panose="05000000000000000000" pitchFamily="2" charset="2"/>
              <a:buChar char="§"/>
            </a:pPr>
            <a:r>
              <a:rPr lang="en-US" sz="2700" b="1" dirty="0">
                <a:solidFill>
                  <a:schemeClr val="accent5"/>
                </a:solidFill>
                <a:latin typeface="+mj-lt"/>
                <a:ea typeface="Segoe UI" panose="020B0502040204020203" pitchFamily="34" charset="0"/>
                <a:cs typeface="Segoe UI" panose="020B0502040204020203" pitchFamily="34" charset="0"/>
                <a:hlinkClick r:id="rId10"/>
              </a:rPr>
              <a:t>SG15​ - Transport, Access and Home</a:t>
            </a:r>
            <a:endParaRPr lang="en-US" sz="2700" b="1" dirty="0">
              <a:solidFill>
                <a:schemeClr val="accent5"/>
              </a:solidFill>
              <a:latin typeface="+mj-lt"/>
              <a:ea typeface="Segoe UI" panose="020B0502040204020203" pitchFamily="34" charset="0"/>
              <a:cs typeface="Segoe UI" panose="020B0502040204020203" pitchFamily="34" charset="0"/>
            </a:endParaRPr>
          </a:p>
          <a:p>
            <a:pPr fontAlgn="t">
              <a:spcAft>
                <a:spcPts val="900"/>
              </a:spcAft>
              <a:buClr>
                <a:schemeClr val="tx2">
                  <a:lumMod val="60000"/>
                  <a:lumOff val="40000"/>
                </a:schemeClr>
              </a:buClr>
              <a:buFont typeface="Wingdings" panose="05000000000000000000" pitchFamily="2" charset="2"/>
              <a:buChar char="§"/>
            </a:pPr>
            <a:r>
              <a:rPr lang="en-US" sz="2700" b="1" dirty="0">
                <a:solidFill>
                  <a:schemeClr val="accent5"/>
                </a:solidFill>
                <a:latin typeface="+mj-lt"/>
                <a:ea typeface="Segoe UI" panose="020B0502040204020203" pitchFamily="34" charset="0"/>
                <a:cs typeface="Segoe UI" panose="020B0502040204020203" pitchFamily="34" charset="0"/>
                <a:hlinkClick r:id="rId11"/>
              </a:rPr>
              <a:t>SG16 - Multimedia</a:t>
            </a:r>
            <a:endParaRPr lang="en-US" sz="2700" b="1" dirty="0">
              <a:solidFill>
                <a:schemeClr val="accent5"/>
              </a:solidFill>
              <a:latin typeface="+mj-lt"/>
              <a:ea typeface="Segoe UI" panose="020B0502040204020203" pitchFamily="34" charset="0"/>
              <a:cs typeface="Segoe UI" panose="020B0502040204020203" pitchFamily="34" charset="0"/>
            </a:endParaRPr>
          </a:p>
          <a:p>
            <a:pPr fontAlgn="t">
              <a:spcAft>
                <a:spcPts val="900"/>
              </a:spcAft>
              <a:buClr>
                <a:schemeClr val="tx2">
                  <a:lumMod val="60000"/>
                  <a:lumOff val="40000"/>
                </a:schemeClr>
              </a:buClr>
              <a:buFont typeface="Wingdings" panose="05000000000000000000" pitchFamily="2" charset="2"/>
              <a:buChar char="§"/>
            </a:pPr>
            <a:r>
              <a:rPr lang="en-US" sz="2700" b="1" dirty="0">
                <a:solidFill>
                  <a:schemeClr val="accent5"/>
                </a:solidFill>
                <a:latin typeface="+mj-lt"/>
                <a:ea typeface="Segoe UI" panose="020B0502040204020203" pitchFamily="34" charset="0"/>
                <a:cs typeface="Segoe UI" panose="020B0502040204020203" pitchFamily="34" charset="0"/>
                <a:hlinkClick r:id="rId12"/>
              </a:rPr>
              <a:t>SG17 – Security</a:t>
            </a:r>
            <a:endParaRPr lang="en-US" sz="2700" b="1" dirty="0">
              <a:solidFill>
                <a:schemeClr val="accent5"/>
              </a:solidFill>
              <a:latin typeface="+mj-lt"/>
              <a:ea typeface="Segoe UI" panose="020B0502040204020203" pitchFamily="34" charset="0"/>
              <a:cs typeface="Segoe UI" panose="020B0502040204020203" pitchFamily="34" charset="0"/>
            </a:endParaRPr>
          </a:p>
          <a:p>
            <a:pPr fontAlgn="t">
              <a:spcAft>
                <a:spcPts val="900"/>
              </a:spcAft>
              <a:buClr>
                <a:schemeClr val="tx2">
                  <a:lumMod val="60000"/>
                  <a:lumOff val="40000"/>
                </a:schemeClr>
              </a:buClr>
              <a:buFont typeface="Wingdings" panose="05000000000000000000" pitchFamily="2" charset="2"/>
              <a:buChar char="§"/>
            </a:pPr>
            <a:r>
              <a:rPr lang="en-GB" sz="2700" b="1" dirty="0">
                <a:solidFill>
                  <a:schemeClr val="accent5"/>
                </a:solidFill>
                <a:latin typeface="+mj-lt"/>
                <a:ea typeface="Segoe UI" panose="020B0502040204020203" pitchFamily="34" charset="0"/>
                <a:cs typeface="Segoe UI" panose="020B0502040204020203" pitchFamily="34" charset="0"/>
                <a:hlinkClick r:id="rId13"/>
              </a:rPr>
              <a:t>SG 20 – IoT, smart cities &amp; communities</a:t>
            </a:r>
            <a:endParaRPr lang="en-US" sz="2700" b="1" dirty="0">
              <a:solidFill>
                <a:schemeClr val="accent5"/>
              </a:solidFill>
              <a:latin typeface="+mj-lt"/>
              <a:ea typeface="Segoe UI" panose="020B0502040204020203" pitchFamily="34" charset="0"/>
              <a:cs typeface="Segoe UI" panose="020B0502040204020203" pitchFamily="34" charset="0"/>
            </a:endParaRPr>
          </a:p>
          <a:p>
            <a:pPr fontAlgn="t">
              <a:spcAft>
                <a:spcPts val="900"/>
              </a:spcAft>
              <a:buClr>
                <a:schemeClr val="accent5">
                  <a:lumMod val="75000"/>
                </a:schemeClr>
              </a:buClr>
              <a:buFont typeface="Wingdings" panose="05000000000000000000" pitchFamily="2" charset="2"/>
              <a:buChar char="q"/>
            </a:pPr>
            <a:endParaRPr lang="en-US" sz="1800"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p:txBody>
      </p:sp>
      <p:sp>
        <p:nvSpPr>
          <p:cNvPr id="6" name="TextBox 5"/>
          <p:cNvSpPr txBox="1"/>
          <p:nvPr/>
        </p:nvSpPr>
        <p:spPr>
          <a:xfrm>
            <a:off x="628650" y="1963369"/>
            <a:ext cx="8148272" cy="784830"/>
          </a:xfrm>
          <a:prstGeom prst="rect">
            <a:avLst/>
          </a:prstGeom>
          <a:noFill/>
        </p:spPr>
        <p:txBody>
          <a:bodyPr wrap="square" rtlCol="0">
            <a:spAutoFit/>
          </a:bodyPr>
          <a:lstStyle/>
          <a:p>
            <a:r>
              <a:rPr lang="en-US" sz="1500" dirty="0">
                <a:latin typeface="Segoe UI" panose="020B0502040204020203" pitchFamily="34" charset="0"/>
                <a:ea typeface="Segoe UI" panose="020B0502040204020203" pitchFamily="34" charset="0"/>
                <a:cs typeface="Segoe UI" panose="020B0502040204020203" pitchFamily="34" charset="0"/>
              </a:rPr>
              <a:t>ITU-T standardization work is carried out by the technical Study Groups (SGs) in which representatives of the ITU-T membership develop consensus based Recommendations (standards) for the various fields of international telecommunications.</a:t>
            </a:r>
          </a:p>
        </p:txBody>
      </p:sp>
      <p:pic>
        <p:nvPicPr>
          <p:cNvPr id="5" name="Picture 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28651" y="886216"/>
            <a:ext cx="1931669" cy="996991"/>
          </a:xfrm>
          <a:prstGeom prst="roundRect">
            <a:avLst>
              <a:gd name="adj" fmla="val 8594"/>
            </a:avLst>
          </a:prstGeom>
          <a:solidFill>
            <a:srgbClr val="FFFFFF">
              <a:shade val="85000"/>
            </a:srgbClr>
          </a:solidFill>
          <a:ln>
            <a:noFill/>
          </a:ln>
          <a:effectLst/>
        </p:spPr>
      </p:pic>
      <p:sp>
        <p:nvSpPr>
          <p:cNvPr id="7" name="Slide Number Placeholder 6"/>
          <p:cNvSpPr>
            <a:spLocks noGrp="1"/>
          </p:cNvSpPr>
          <p:nvPr>
            <p:ph type="sldNum" sz="quarter" idx="12"/>
          </p:nvPr>
        </p:nvSpPr>
        <p:spPr/>
        <p:txBody>
          <a:bodyPr/>
          <a:lstStyle/>
          <a:p>
            <a:fld id="{283C63E4-F9BE-C24A-B4FF-309EB18BA564}" type="slidenum">
              <a:rPr lang="en-US" smtClean="0"/>
              <a:pPr/>
              <a:t>34</a:t>
            </a:fld>
            <a:endParaRPr lang="en-US"/>
          </a:p>
        </p:txBody>
      </p:sp>
    </p:spTree>
    <p:extLst>
      <p:ext uri="{BB962C8B-B14F-4D97-AF65-F5344CB8AC3E}">
        <p14:creationId xmlns:p14="http://schemas.microsoft.com/office/powerpoint/2010/main" val="803544977"/>
      </p:ext>
    </p:extLst>
  </p:cSld>
  <p:clrMapOvr>
    <a:masterClrMapping/>
  </p:clrMapOvr>
  <p:transition spd="slow" advTm="10000">
    <p:wip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4275" y="1010207"/>
            <a:ext cx="2920241" cy="1945828"/>
          </a:xfrm>
          <a:prstGeom prst="rect">
            <a:avLst/>
          </a:prstGeom>
        </p:spPr>
      </p:pic>
      <p:sp>
        <p:nvSpPr>
          <p:cNvPr id="6" name="TextBox 5"/>
          <p:cNvSpPr txBox="1"/>
          <p:nvPr/>
        </p:nvSpPr>
        <p:spPr>
          <a:xfrm>
            <a:off x="51987" y="3024343"/>
            <a:ext cx="2850839" cy="438582"/>
          </a:xfrm>
          <a:prstGeom prst="rect">
            <a:avLst/>
          </a:prstGeom>
          <a:noFill/>
        </p:spPr>
        <p:txBody>
          <a:bodyPr wrap="square" rtlCol="0">
            <a:spAutoFit/>
          </a:bodyPr>
          <a:lstStyle/>
          <a:p>
            <a:r>
              <a:rPr lang="en-US" sz="1125" b="1" spc="-40" dirty="0">
                <a:solidFill>
                  <a:srgbClr val="0070C0"/>
                </a:solidFill>
                <a:latin typeface="Calibri" panose="020F0502020204030204" pitchFamily="34" charset="0"/>
                <a:ea typeface="Roboto Black" panose="02000000000000000000" pitchFamily="2" charset="0"/>
                <a:cs typeface="Calibri" panose="020F0502020204030204" pitchFamily="34" charset="0"/>
              </a:rPr>
              <a:t>Launch Ceremony </a:t>
            </a:r>
            <a:r>
              <a:rPr lang="en-US" sz="1125" spc="-40" dirty="0">
                <a:solidFill>
                  <a:schemeClr val="bg1">
                    <a:lumMod val="50000"/>
                  </a:schemeClr>
                </a:solidFill>
                <a:latin typeface="Calibri" panose="020F0502020204030204" pitchFamily="34" charset="0"/>
                <a:ea typeface="Roboto Black" panose="02000000000000000000" pitchFamily="2" charset="0"/>
                <a:cs typeface="Calibri" panose="020F0502020204030204" pitchFamily="34" charset="0"/>
              </a:rPr>
              <a:t>at ITU Telecom World Busan, Rep. of Korea, 25 September </a:t>
            </a:r>
            <a:r>
              <a:rPr lang="en-US" sz="1125" spc="-40" dirty="0">
                <a:solidFill>
                  <a:schemeClr val="bg2">
                    <a:lumMod val="60000"/>
                    <a:lumOff val="40000"/>
                  </a:schemeClr>
                </a:solidFill>
                <a:latin typeface="Calibri" panose="020F0502020204030204" pitchFamily="34" charset="0"/>
                <a:ea typeface="Roboto Black" panose="02000000000000000000" pitchFamily="2" charset="0"/>
                <a:cs typeface="Calibri" panose="020F0502020204030204" pitchFamily="34" charset="0"/>
              </a:rPr>
              <a:t>2017</a:t>
            </a:r>
          </a:p>
        </p:txBody>
      </p:sp>
      <p:sp>
        <p:nvSpPr>
          <p:cNvPr id="8" name="Rectangle 7"/>
          <p:cNvSpPr/>
          <p:nvPr/>
        </p:nvSpPr>
        <p:spPr>
          <a:xfrm>
            <a:off x="296961" y="3722189"/>
            <a:ext cx="2492760" cy="1477328"/>
          </a:xfrm>
          <a:prstGeom prst="rect">
            <a:avLst/>
          </a:prstGeom>
        </p:spPr>
        <p:txBody>
          <a:bodyPr wrap="square">
            <a:spAutoFit/>
          </a:bodyPr>
          <a:lstStyle/>
          <a:p>
            <a:r>
              <a:rPr lang="en-US" sz="1500" b="1" dirty="0">
                <a:solidFill>
                  <a:srgbClr val="0070C0"/>
                </a:solidFill>
                <a:latin typeface="Calibri" panose="020F0502020204030204" pitchFamily="34" charset="0"/>
                <a:ea typeface="Verdana" panose="020B0604030504040204" pitchFamily="34" charset="0"/>
                <a:cs typeface="Calibri" panose="020F0502020204030204" pitchFamily="34" charset="0"/>
              </a:rPr>
              <a:t>International Editorial Board </a:t>
            </a:r>
          </a:p>
          <a:p>
            <a:pPr marL="214313" indent="-214313">
              <a:buFont typeface="Wingdings" panose="05000000000000000000" pitchFamily="2" charset="2"/>
              <a:buChar char="§"/>
            </a:pPr>
            <a:r>
              <a:rPr lang="en-US" sz="1500" dirty="0">
                <a:solidFill>
                  <a:schemeClr val="bg1">
                    <a:lumMod val="50000"/>
                  </a:schemeClr>
                </a:solidFill>
                <a:latin typeface="Calibri" panose="020F0502020204030204" pitchFamily="34" charset="0"/>
                <a:cs typeface="Calibri" panose="020F0502020204030204" pitchFamily="34" charset="0"/>
              </a:rPr>
              <a:t>Editor-in-Chief</a:t>
            </a:r>
          </a:p>
          <a:p>
            <a:pPr marL="214313" indent="-214313">
              <a:buFont typeface="Wingdings" panose="05000000000000000000" pitchFamily="2" charset="2"/>
              <a:buChar char="§"/>
            </a:pPr>
            <a:r>
              <a:rPr lang="en-US" sz="1500" dirty="0">
                <a:solidFill>
                  <a:schemeClr val="bg1">
                    <a:lumMod val="50000"/>
                  </a:schemeClr>
                </a:solidFill>
                <a:latin typeface="Calibri" panose="020F0502020204030204" pitchFamily="34" charset="0"/>
                <a:cs typeface="Calibri" panose="020F0502020204030204" pitchFamily="34" charset="0"/>
              </a:rPr>
              <a:t>Associate Editors-in-Chief </a:t>
            </a:r>
          </a:p>
          <a:p>
            <a:pPr marL="214313" indent="-214313">
              <a:buFont typeface="Wingdings" panose="05000000000000000000" pitchFamily="2" charset="2"/>
              <a:buChar char="§"/>
            </a:pPr>
            <a:r>
              <a:rPr lang="en-US" sz="1500" dirty="0">
                <a:solidFill>
                  <a:schemeClr val="bg1">
                    <a:lumMod val="50000"/>
                  </a:schemeClr>
                </a:solidFill>
                <a:latin typeface="Calibri" panose="020F0502020204030204" pitchFamily="34" charset="0"/>
                <a:cs typeface="Calibri" panose="020F0502020204030204" pitchFamily="34" charset="0"/>
              </a:rPr>
              <a:t>Outreach Chairman</a:t>
            </a:r>
          </a:p>
          <a:p>
            <a:pPr marL="214313" indent="-214313">
              <a:buFont typeface="Wingdings" panose="05000000000000000000" pitchFamily="2" charset="2"/>
              <a:buChar char="§"/>
            </a:pPr>
            <a:r>
              <a:rPr lang="en-US" sz="1500" dirty="0">
                <a:solidFill>
                  <a:schemeClr val="bg1">
                    <a:lumMod val="50000"/>
                  </a:schemeClr>
                </a:solidFill>
                <a:latin typeface="Calibri" panose="020F0502020204030204" pitchFamily="34" charset="0"/>
                <a:cs typeface="Calibri" panose="020F0502020204030204" pitchFamily="34" charset="0"/>
              </a:rPr>
              <a:t>Guest Editors </a:t>
            </a:r>
          </a:p>
          <a:p>
            <a:pPr marL="214313" indent="-214313">
              <a:buFont typeface="Wingdings" panose="05000000000000000000" pitchFamily="2" charset="2"/>
              <a:buChar char="§"/>
            </a:pPr>
            <a:r>
              <a:rPr lang="en-US" sz="1500" dirty="0">
                <a:solidFill>
                  <a:schemeClr val="bg1">
                    <a:lumMod val="50000"/>
                  </a:schemeClr>
                </a:solidFill>
                <a:latin typeface="Calibri" panose="020F0502020204030204" pitchFamily="34" charset="0"/>
                <a:cs typeface="Calibri" panose="020F0502020204030204" pitchFamily="34" charset="0"/>
              </a:rPr>
              <a:t>Reviewers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4082" y="1750669"/>
            <a:ext cx="2938299" cy="4155434"/>
          </a:xfrm>
          <a:prstGeom prst="rect">
            <a:avLst/>
          </a:prstGeom>
        </p:spPr>
      </p:pic>
      <p:sp>
        <p:nvSpPr>
          <p:cNvPr id="5" name="Rectangle 4"/>
          <p:cNvSpPr/>
          <p:nvPr/>
        </p:nvSpPr>
        <p:spPr>
          <a:xfrm>
            <a:off x="86550" y="5244743"/>
            <a:ext cx="2913584" cy="415498"/>
          </a:xfrm>
          <a:prstGeom prst="rect">
            <a:avLst/>
          </a:prstGeom>
        </p:spPr>
        <p:txBody>
          <a:bodyPr wrap="square">
            <a:spAutoFit/>
          </a:bodyPr>
          <a:lstStyle/>
          <a:p>
            <a:r>
              <a:rPr lang="en-GB" sz="1050" dirty="0">
                <a:solidFill>
                  <a:srgbClr val="0070C0"/>
                </a:solidFill>
                <a:latin typeface="Calibri" panose="020F0502020204030204" pitchFamily="34" charset="0"/>
                <a:cs typeface="Calibri" panose="020F0502020204030204" pitchFamily="34" charset="0"/>
              </a:rPr>
              <a:t>https://www.itu.int/en/journal/Pages/default.aspx</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60977" y="1232323"/>
            <a:ext cx="2907820" cy="4112188"/>
          </a:xfrm>
          <a:prstGeom prst="rect">
            <a:avLst/>
          </a:prstGeom>
        </p:spPr>
      </p:pic>
      <p:sp>
        <p:nvSpPr>
          <p:cNvPr id="12" name="TextBox 11"/>
          <p:cNvSpPr txBox="1"/>
          <p:nvPr/>
        </p:nvSpPr>
        <p:spPr>
          <a:xfrm>
            <a:off x="3159109" y="1047657"/>
            <a:ext cx="2850839" cy="392415"/>
          </a:xfrm>
          <a:prstGeom prst="rect">
            <a:avLst/>
          </a:prstGeom>
          <a:noFill/>
        </p:spPr>
        <p:txBody>
          <a:bodyPr wrap="square" rtlCol="0">
            <a:spAutoFit/>
          </a:bodyPr>
          <a:lstStyle/>
          <a:p>
            <a:r>
              <a:rPr lang="en-US" sz="1950" b="1" spc="-40" dirty="0">
                <a:solidFill>
                  <a:schemeClr val="bg1">
                    <a:lumMod val="50000"/>
                  </a:schemeClr>
                </a:solidFill>
                <a:latin typeface="Calibri" panose="020F0502020204030204" pitchFamily="34" charset="0"/>
                <a:ea typeface="Roboto Black" panose="02000000000000000000" pitchFamily="2" charset="0"/>
                <a:cs typeface="Calibri" panose="020F0502020204030204" pitchFamily="34" charset="0"/>
              </a:rPr>
              <a:t>Two special issues </a:t>
            </a:r>
            <a:r>
              <a:rPr lang="en-US" sz="1950" spc="-40" dirty="0">
                <a:solidFill>
                  <a:schemeClr val="bg1">
                    <a:lumMod val="50000"/>
                  </a:schemeClr>
                </a:solidFill>
                <a:latin typeface="Calibri" panose="020F0502020204030204" pitchFamily="34" charset="0"/>
                <a:ea typeface="Roboto Black" panose="02000000000000000000" pitchFamily="2" charset="0"/>
                <a:cs typeface="Calibri" panose="020F0502020204030204" pitchFamily="34" charset="0"/>
              </a:rPr>
              <a:t>in </a:t>
            </a:r>
            <a:r>
              <a:rPr lang="en-US" sz="1950" spc="-40" dirty="0">
                <a:solidFill>
                  <a:srgbClr val="0070C0"/>
                </a:solidFill>
                <a:latin typeface="Calibri" panose="020F0502020204030204" pitchFamily="34" charset="0"/>
                <a:ea typeface="Roboto Black" panose="02000000000000000000" pitchFamily="2" charset="0"/>
                <a:cs typeface="Calibri" panose="020F0502020204030204" pitchFamily="34" charset="0"/>
              </a:rPr>
              <a:t>2018</a:t>
            </a:r>
          </a:p>
        </p:txBody>
      </p:sp>
    </p:spTree>
    <p:extLst>
      <p:ext uri="{BB962C8B-B14F-4D97-AF65-F5344CB8AC3E}">
        <p14:creationId xmlns:p14="http://schemas.microsoft.com/office/powerpoint/2010/main" val="3027112512"/>
      </p:ext>
    </p:extLst>
  </p:cSld>
  <p:clrMapOvr>
    <a:masterClrMapping/>
  </p:clrMapOvr>
  <p:transition spd="slow">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96207" y="5476563"/>
            <a:ext cx="416243" cy="460690"/>
          </a:xfrm>
          <a:prstGeom prst="rect">
            <a:avLst/>
          </a:prstGeom>
        </p:spPr>
      </p:pic>
      <p:sp>
        <p:nvSpPr>
          <p:cNvPr id="6" name="Rectangle 5"/>
          <p:cNvSpPr/>
          <p:nvPr/>
        </p:nvSpPr>
        <p:spPr>
          <a:xfrm>
            <a:off x="987315" y="4631421"/>
            <a:ext cx="7384175" cy="1410771"/>
          </a:xfrm>
          <a:prstGeom prst="rect">
            <a:avLst/>
          </a:prstGeom>
        </p:spPr>
        <p:txBody>
          <a:bodyPr wrap="square">
            <a:spAutoFit/>
          </a:bodyPr>
          <a:lstStyle/>
          <a:p>
            <a:pPr>
              <a:lnSpc>
                <a:spcPct val="107000"/>
              </a:lnSpc>
              <a:spcBef>
                <a:spcPts val="450"/>
              </a:spcBef>
              <a:spcAft>
                <a:spcPts val="450"/>
              </a:spcAft>
            </a:pPr>
            <a:r>
              <a:rPr lang="en-GB" sz="1050" b="1" i="1" dirty="0">
                <a:solidFill>
                  <a:srgbClr val="0070C0"/>
                </a:solidFill>
                <a:latin typeface="Calibri" panose="020F0502020204030204" pitchFamily="34" charset="0"/>
                <a:ea typeface="SimSun" panose="02010600030101010101" pitchFamily="2" charset="-122"/>
                <a:cs typeface="Swiss721BT-LightCondensed"/>
              </a:rPr>
              <a:t>Kaleidoscope 2019</a:t>
            </a:r>
            <a:r>
              <a:rPr lang="en-GB" sz="1050" b="1" dirty="0">
                <a:solidFill>
                  <a:srgbClr val="0070C0"/>
                </a:solidFill>
                <a:latin typeface="Calibri" panose="020F0502020204030204" pitchFamily="34" charset="0"/>
                <a:ea typeface="SimSun" panose="02010600030101010101" pitchFamily="2" charset="-122"/>
                <a:cs typeface="Swiss721BT-LightCondensed"/>
              </a:rPr>
              <a:t> </a:t>
            </a:r>
            <a:r>
              <a:rPr lang="en-GB" sz="1050" dirty="0">
                <a:latin typeface="Calibri" panose="020F0502020204030204" pitchFamily="34" charset="0"/>
                <a:ea typeface="SimSun" panose="02010600030101010101" pitchFamily="2" charset="-122"/>
                <a:cs typeface="Swiss721BT-LightCondensed"/>
              </a:rPr>
              <a:t>calls for original academic papers addressing ICTs’ contribution to innovation in healthcare delivery and medicine. </a:t>
            </a:r>
          </a:p>
          <a:p>
            <a:pPr>
              <a:lnSpc>
                <a:spcPct val="107000"/>
              </a:lnSpc>
              <a:spcBef>
                <a:spcPts val="450"/>
              </a:spcBef>
              <a:spcAft>
                <a:spcPts val="450"/>
              </a:spcAft>
            </a:pPr>
            <a:r>
              <a:rPr lang="en-GB" sz="1050" dirty="0">
                <a:latin typeface="Calibri" panose="020F0502020204030204" pitchFamily="34" charset="0"/>
                <a:ea typeface="SimSun" panose="02010600030101010101" pitchFamily="2" charset="-122"/>
                <a:cs typeface="Swiss721BT-LightCondensed"/>
              </a:rPr>
              <a:t>The conference encourages submissions highlighting the role to be played by communication networks and international standards in achieving affordable access to healthcare for everyone, everywhere, in line with the United Nations Sustainable Development Goals.</a:t>
            </a:r>
          </a:p>
          <a:p>
            <a:pPr>
              <a:lnSpc>
                <a:spcPct val="107000"/>
              </a:lnSpc>
              <a:spcBef>
                <a:spcPts val="450"/>
              </a:spcBef>
              <a:spcAft>
                <a:spcPts val="450"/>
              </a:spcAft>
            </a:pPr>
            <a:endParaRPr lang="en-GB" sz="1200" dirty="0">
              <a:latin typeface="Calibri" panose="020F0502020204030204" pitchFamily="34" charset="0"/>
              <a:ea typeface="SimSun" panose="02010600030101010101" pitchFamily="2" charset="-122"/>
              <a:cs typeface="Arial" panose="020B0604020202020204" pitchFamily="34" charset="0"/>
            </a:endParaRPr>
          </a:p>
        </p:txBody>
      </p:sp>
      <p:sp>
        <p:nvSpPr>
          <p:cNvPr id="11" name="Rectangle 10"/>
          <p:cNvSpPr/>
          <p:nvPr/>
        </p:nvSpPr>
        <p:spPr>
          <a:xfrm>
            <a:off x="6113079" y="1526939"/>
            <a:ext cx="2961947" cy="1048044"/>
          </a:xfrm>
          <a:prstGeom prst="rect">
            <a:avLst/>
          </a:prstGeom>
        </p:spPr>
        <p:txBody>
          <a:bodyPr wrap="square">
            <a:spAutoFit/>
          </a:bodyPr>
          <a:lstStyle/>
          <a:p>
            <a:pPr algn="ctr">
              <a:lnSpc>
                <a:spcPct val="107000"/>
              </a:lnSpc>
              <a:spcBef>
                <a:spcPts val="450"/>
              </a:spcBef>
              <a:spcAft>
                <a:spcPts val="450"/>
              </a:spcAft>
            </a:pPr>
            <a:r>
              <a:rPr lang="en-US" sz="1650" b="1" dirty="0">
                <a:latin typeface="Calibri" panose="020F0502020204030204" pitchFamily="34" charset="0"/>
                <a:ea typeface="SimSun" panose="02010600030101010101" pitchFamily="2" charset="-122"/>
                <a:cs typeface="Swiss721BT-Heavy"/>
              </a:rPr>
              <a:t>Call for Papers </a:t>
            </a:r>
            <a:br>
              <a:rPr lang="en-US" sz="1650" b="1" dirty="0">
                <a:latin typeface="Calibri" panose="020F0502020204030204" pitchFamily="34" charset="0"/>
                <a:ea typeface="SimSun" panose="02010600030101010101" pitchFamily="2" charset="-122"/>
                <a:cs typeface="Swiss721BT-Heavy"/>
              </a:rPr>
            </a:br>
            <a:r>
              <a:rPr lang="en-US" sz="900" b="1" dirty="0">
                <a:solidFill>
                  <a:schemeClr val="bg1">
                    <a:lumMod val="50000"/>
                  </a:schemeClr>
                </a:solidFill>
                <a:latin typeface="Calibri" panose="020F0502020204030204" pitchFamily="34" charset="0"/>
                <a:ea typeface="SimSun" panose="02010600030101010101" pitchFamily="2" charset="-122"/>
                <a:cs typeface="Swiss721BT-Heavy"/>
              </a:rPr>
              <a:t>Deadlines</a:t>
            </a:r>
            <a:endParaRPr lang="en-GB" sz="900" dirty="0">
              <a:solidFill>
                <a:schemeClr val="bg1">
                  <a:lumMod val="50000"/>
                </a:schemeClr>
              </a:solidFill>
              <a:latin typeface="Calibri" panose="020F0502020204030204" pitchFamily="34" charset="0"/>
              <a:ea typeface="SimSun" panose="02010600030101010101" pitchFamily="2" charset="-122"/>
              <a:cs typeface="Arial" panose="020B0604020202020204" pitchFamily="34" charset="0"/>
            </a:endParaRPr>
          </a:p>
          <a:p>
            <a:pPr algn="ctr">
              <a:lnSpc>
                <a:spcPct val="107000"/>
              </a:lnSpc>
              <a:spcBef>
                <a:spcPts val="450"/>
              </a:spcBef>
              <a:spcAft>
                <a:spcPts val="450"/>
              </a:spcAft>
            </a:pPr>
            <a:r>
              <a:rPr lang="en-US" sz="825" dirty="0">
                <a:solidFill>
                  <a:schemeClr val="bg1">
                    <a:lumMod val="50000"/>
                  </a:schemeClr>
                </a:solidFill>
                <a:latin typeface="Calibri" panose="020F0502020204030204" pitchFamily="34" charset="0"/>
                <a:ea typeface="SimSun" panose="02010600030101010101" pitchFamily="2" charset="-122"/>
                <a:cs typeface="Swiss721BT-LightCondensed"/>
              </a:rPr>
              <a:t>Submission of full paper proposals: </a:t>
            </a:r>
            <a:r>
              <a:rPr lang="en-US" sz="825" b="1" i="1" dirty="0">
                <a:solidFill>
                  <a:srgbClr val="FF0000"/>
                </a:solidFill>
                <a:latin typeface="Calibri" panose="020F0502020204030204" pitchFamily="34" charset="0"/>
                <a:ea typeface="SimSun" panose="02010600030101010101" pitchFamily="2" charset="-122"/>
                <a:cs typeface="Swiss721BT-LightCondensed"/>
              </a:rPr>
              <a:t>17 June 2019</a:t>
            </a:r>
            <a:r>
              <a:rPr lang="en-US" sz="825" i="1" dirty="0">
                <a:solidFill>
                  <a:schemeClr val="bg1">
                    <a:lumMod val="50000"/>
                  </a:schemeClr>
                </a:solidFill>
                <a:latin typeface="Calibri" panose="020F0502020204030204" pitchFamily="34" charset="0"/>
                <a:ea typeface="SimSun" panose="02010600030101010101" pitchFamily="2" charset="-122"/>
                <a:cs typeface="Swiss721BT-BlackCondensedItalic"/>
              </a:rPr>
              <a:t/>
            </a:r>
            <a:br>
              <a:rPr lang="en-US" sz="825" i="1" dirty="0">
                <a:solidFill>
                  <a:schemeClr val="bg1">
                    <a:lumMod val="50000"/>
                  </a:schemeClr>
                </a:solidFill>
                <a:latin typeface="Calibri" panose="020F0502020204030204" pitchFamily="34" charset="0"/>
                <a:ea typeface="SimSun" panose="02010600030101010101" pitchFamily="2" charset="-122"/>
                <a:cs typeface="Swiss721BT-BlackCondensedItalic"/>
              </a:rPr>
            </a:br>
            <a:r>
              <a:rPr lang="en-US" sz="825" dirty="0">
                <a:solidFill>
                  <a:schemeClr val="bg1">
                    <a:lumMod val="50000"/>
                  </a:schemeClr>
                </a:solidFill>
                <a:latin typeface="Calibri" panose="020F0502020204030204" pitchFamily="34" charset="0"/>
                <a:ea typeface="SimSun" panose="02010600030101010101" pitchFamily="2" charset="-122"/>
                <a:cs typeface="Swiss721BT-LightCondensed"/>
              </a:rPr>
              <a:t>Notification of paper acceptance: </a:t>
            </a:r>
            <a:r>
              <a:rPr lang="en-US" sz="825" b="1" i="1" dirty="0">
                <a:solidFill>
                  <a:schemeClr val="bg1">
                    <a:lumMod val="50000"/>
                  </a:schemeClr>
                </a:solidFill>
                <a:latin typeface="Calibri" panose="020F0502020204030204" pitchFamily="34" charset="0"/>
                <a:ea typeface="SimSun" panose="02010600030101010101" pitchFamily="2" charset="-122"/>
                <a:cs typeface="Swiss721BT-LightCondensed"/>
              </a:rPr>
              <a:t>23 September</a:t>
            </a:r>
            <a:r>
              <a:rPr lang="en-US" sz="825" dirty="0">
                <a:solidFill>
                  <a:schemeClr val="bg1">
                    <a:lumMod val="50000"/>
                  </a:schemeClr>
                </a:solidFill>
                <a:latin typeface="Calibri" panose="020F0502020204030204" pitchFamily="34" charset="0"/>
                <a:ea typeface="SimSun" panose="02010600030101010101" pitchFamily="2" charset="-122"/>
                <a:cs typeface="Swiss721BT-LightCondensed"/>
              </a:rPr>
              <a:t> </a:t>
            </a:r>
            <a:r>
              <a:rPr lang="en-US" sz="825" b="1" i="1" dirty="0">
                <a:solidFill>
                  <a:schemeClr val="bg1">
                    <a:lumMod val="50000"/>
                  </a:schemeClr>
                </a:solidFill>
                <a:latin typeface="Calibri" panose="020F0502020204030204" pitchFamily="34" charset="0"/>
                <a:ea typeface="SimSun" panose="02010600030101010101" pitchFamily="2" charset="-122"/>
                <a:cs typeface="Swiss721BT-LightCondensed"/>
              </a:rPr>
              <a:t>2019</a:t>
            </a:r>
            <a:r>
              <a:rPr lang="en-US" sz="825" i="1" dirty="0">
                <a:solidFill>
                  <a:schemeClr val="bg1">
                    <a:lumMod val="50000"/>
                  </a:schemeClr>
                </a:solidFill>
                <a:latin typeface="Calibri" panose="020F0502020204030204" pitchFamily="34" charset="0"/>
                <a:ea typeface="SimSun" panose="02010600030101010101" pitchFamily="2" charset="-122"/>
                <a:cs typeface="Swiss721BT-BlackCondensedItalic"/>
              </a:rPr>
              <a:t/>
            </a:r>
            <a:br>
              <a:rPr lang="en-US" sz="825" i="1" dirty="0">
                <a:solidFill>
                  <a:schemeClr val="bg1">
                    <a:lumMod val="50000"/>
                  </a:schemeClr>
                </a:solidFill>
                <a:latin typeface="Calibri" panose="020F0502020204030204" pitchFamily="34" charset="0"/>
                <a:ea typeface="SimSun" panose="02010600030101010101" pitchFamily="2" charset="-122"/>
                <a:cs typeface="Swiss721BT-BlackCondensedItalic"/>
              </a:rPr>
            </a:br>
            <a:r>
              <a:rPr lang="en-US" sz="825" dirty="0">
                <a:solidFill>
                  <a:schemeClr val="bg1">
                    <a:lumMod val="50000"/>
                  </a:schemeClr>
                </a:solidFill>
                <a:latin typeface="Calibri" panose="020F0502020204030204" pitchFamily="34" charset="0"/>
                <a:ea typeface="SimSun" panose="02010600030101010101" pitchFamily="2" charset="-122"/>
                <a:cs typeface="Swiss721BT-LightCondensed"/>
              </a:rPr>
              <a:t>Submission of camera-ready accepted papers: </a:t>
            </a:r>
            <a:r>
              <a:rPr lang="en-US" sz="825" b="1" i="1" dirty="0">
                <a:solidFill>
                  <a:schemeClr val="bg1">
                    <a:lumMod val="50000"/>
                  </a:schemeClr>
                </a:solidFill>
                <a:latin typeface="Calibri" panose="020F0502020204030204" pitchFamily="34" charset="0"/>
                <a:ea typeface="SimSun" panose="02010600030101010101" pitchFamily="2" charset="-122"/>
                <a:cs typeface="Swiss721BT-LightCondensed"/>
              </a:rPr>
              <a:t>14 October</a:t>
            </a:r>
            <a:r>
              <a:rPr lang="en-US" sz="825" dirty="0">
                <a:solidFill>
                  <a:schemeClr val="bg1">
                    <a:lumMod val="50000"/>
                  </a:schemeClr>
                </a:solidFill>
                <a:latin typeface="Calibri" panose="020F0502020204030204" pitchFamily="34" charset="0"/>
                <a:ea typeface="SimSun" panose="02010600030101010101" pitchFamily="2" charset="-122"/>
                <a:cs typeface="Swiss721BT-LightCondensed"/>
              </a:rPr>
              <a:t> </a:t>
            </a:r>
            <a:r>
              <a:rPr lang="en-US" sz="825" b="1" i="1" dirty="0">
                <a:solidFill>
                  <a:schemeClr val="bg1">
                    <a:lumMod val="50000"/>
                  </a:schemeClr>
                </a:solidFill>
                <a:latin typeface="Calibri" panose="020F0502020204030204" pitchFamily="34" charset="0"/>
                <a:ea typeface="SimSun" panose="02010600030101010101" pitchFamily="2" charset="-122"/>
                <a:cs typeface="Swiss721BT-LightCondensed"/>
              </a:rPr>
              <a:t>2019</a:t>
            </a:r>
            <a:endParaRPr lang="en-GB" sz="825" dirty="0">
              <a:solidFill>
                <a:schemeClr val="bg1">
                  <a:lumMod val="50000"/>
                </a:schemeClr>
              </a:solidFill>
              <a:latin typeface="Calibri" panose="020F0502020204030204" pitchFamily="34" charset="0"/>
              <a:ea typeface="SimSun" panose="02010600030101010101" pitchFamily="2" charset="-122"/>
              <a:cs typeface="Arial" panose="020B0604020202020204" pitchFamily="34" charset="0"/>
            </a:endParaRPr>
          </a:p>
        </p:txBody>
      </p:sp>
      <p:sp>
        <p:nvSpPr>
          <p:cNvPr id="2" name="Rectangle 1"/>
          <p:cNvSpPr/>
          <p:nvPr/>
        </p:nvSpPr>
        <p:spPr>
          <a:xfrm>
            <a:off x="6457808" y="3032977"/>
            <a:ext cx="1917384" cy="300082"/>
          </a:xfrm>
          <a:prstGeom prst="rect">
            <a:avLst/>
          </a:prstGeom>
        </p:spPr>
        <p:txBody>
          <a:bodyPr wrap="none">
            <a:spAutoFit/>
          </a:bodyPr>
          <a:lstStyle/>
          <a:p>
            <a:r>
              <a:rPr lang="en-US" sz="1350" dirty="0">
                <a:solidFill>
                  <a:srgbClr val="0070C0"/>
                </a:solidFill>
              </a:rPr>
              <a:t>http://itu.int/go/K-2019 </a:t>
            </a:r>
            <a:endParaRPr lang="en-GB" sz="1350" dirty="0">
              <a:solidFill>
                <a:srgbClr val="0070C0"/>
              </a:solidFill>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229" y="1013774"/>
            <a:ext cx="6019147" cy="3516804"/>
          </a:xfrm>
          <a:prstGeom prst="rect">
            <a:avLst/>
          </a:prstGeom>
        </p:spPr>
      </p:pic>
    </p:spTree>
    <p:extLst>
      <p:ext uri="{BB962C8B-B14F-4D97-AF65-F5344CB8AC3E}">
        <p14:creationId xmlns:p14="http://schemas.microsoft.com/office/powerpoint/2010/main" val="4711596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23_CELAB 16to9">
  <a:themeElements>
    <a:clrScheme name="Custom 37">
      <a:dk1>
        <a:srgbClr val="000000"/>
      </a:dk1>
      <a:lt1>
        <a:srgbClr val="FFFFFF"/>
      </a:lt1>
      <a:dk2>
        <a:srgbClr val="BFBFBF"/>
      </a:dk2>
      <a:lt2>
        <a:srgbClr val="606060"/>
      </a:lt2>
      <a:accent1>
        <a:srgbClr val="0070B4"/>
      </a:accent1>
      <a:accent2>
        <a:srgbClr val="00A059"/>
      </a:accent2>
      <a:accent3>
        <a:srgbClr val="BE5640"/>
      </a:accent3>
      <a:accent4>
        <a:srgbClr val="FFC000"/>
      </a:accent4>
      <a:accent5>
        <a:srgbClr val="00A39A"/>
      </a:accent5>
      <a:accent6>
        <a:srgbClr val="990000"/>
      </a:accent6>
      <a:hlink>
        <a:srgbClr val="8A0000"/>
      </a:hlink>
      <a:folHlink>
        <a:srgbClr val="8A00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cap="flat" cmpd="sng" algn="ctr">
          <a:solidFill>
            <a:schemeClr val="bg1">
              <a:lumMod val="75000"/>
            </a:schemeClr>
          </a:solidFill>
          <a:prstDash val="solid"/>
          <a:round/>
          <a:headEnd type="none" w="med" len="med"/>
          <a:tailEnd type="none" w="med" len="med"/>
        </a:ln>
        <a:effectLst/>
      </a:spPr>
      <a:bodyPr vert="horz" wrap="square" lIns="91425" tIns="45712" rIns="91425" bIns="45712" numCol="1" rtlCol="0" anchor="t" anchorCtr="0" compatLnSpc="1">
        <a:prstTxWarp prst="textNoShape">
          <a:avLst/>
        </a:prstTxWarp>
        <a:noAutofit/>
      </a:bodyPr>
      <a:lstStyle>
        <a:defPPr marL="0" marR="0" indent="0" algn="l" defTabSz="877888" rtl="0" eaLnBrk="0" fontAlgn="base" latinLnBrk="0" hangingPunct="0">
          <a:lnSpc>
            <a:spcPct val="100000"/>
          </a:lnSpc>
          <a:spcBef>
            <a:spcPct val="0"/>
          </a:spcBef>
          <a:spcAft>
            <a:spcPct val="0"/>
          </a:spcAft>
          <a:buClrTx/>
          <a:buSzTx/>
          <a:buFontTx/>
          <a:buNone/>
          <a:tabLst/>
          <a:defRPr kumimoji="0" sz="1600" b="0" i="0" u="none" strike="noStrike" cap="none" normalizeH="0" baseline="0" smtClean="0">
            <a:ln>
              <a:noFill/>
            </a:ln>
            <a:solidFill>
              <a:schemeClr val="tx1"/>
            </a:solidFill>
            <a:effectLst/>
            <a:latin typeface="FrutigerNext LT Regular" pitchFamily="34" charset="0"/>
            <a:ea typeface="ＭＳ Ｐゴシック" pitchFamily="34" charset="-128"/>
          </a:defRPr>
        </a:defPPr>
      </a:lstStyle>
    </a:spDef>
    <a:lnDef>
      <a:spPr bwMode="auto">
        <a:noFill/>
        <a:ln w="9525" cap="rnd" cmpd="sng" algn="ctr">
          <a:solidFill>
            <a:schemeClr val="bg2"/>
          </a:solidFill>
          <a:prstDash val="solid"/>
          <a:round/>
          <a:headEnd type="none"/>
          <a:tailEnd type="none"/>
        </a:ln>
        <a:effectLst/>
      </a:spPr>
      <a:bodyPr/>
      <a:lstStyle/>
    </a:lnDef>
  </a:objectDefaults>
  <a:extraClrSchemeLst>
    <a:extraClrScheme>
      <a:clrScheme name="5_CELAB 16to9 1">
        <a:dk1>
          <a:srgbClr val="080808"/>
        </a:dk1>
        <a:lt1>
          <a:srgbClr val="F8F8F8"/>
        </a:lt1>
        <a:dk2>
          <a:srgbClr val="990000"/>
        </a:dk2>
        <a:lt2>
          <a:srgbClr val="CCCCCC"/>
        </a:lt2>
        <a:accent1>
          <a:srgbClr val="FFCC66"/>
        </a:accent1>
        <a:accent2>
          <a:srgbClr val="990000"/>
        </a:accent2>
        <a:accent3>
          <a:srgbClr val="FBFBFB"/>
        </a:accent3>
        <a:accent4>
          <a:srgbClr val="060606"/>
        </a:accent4>
        <a:accent5>
          <a:srgbClr val="FFE2B8"/>
        </a:accent5>
        <a:accent6>
          <a:srgbClr val="8A0000"/>
        </a:accent6>
        <a:hlink>
          <a:srgbClr val="99660A"/>
        </a:hlink>
        <a:folHlink>
          <a:srgbClr val="999999"/>
        </a:folHlink>
      </a:clrScheme>
      <a:clrMap bg1="lt1" tx1="dk1" bg2="lt2" tx2="dk2" accent1="accent1" accent2="accent2" accent3="accent3" accent4="accent4" accent5="accent5" accent6="accent6" hlink="hlink" folHlink="folHlink"/>
    </a:extraClrScheme>
    <a:extraClrScheme>
      <a:clrScheme name="5_CELAB 16to9 2">
        <a:dk1>
          <a:srgbClr val="080808"/>
        </a:dk1>
        <a:lt1>
          <a:srgbClr val="F8F8F8"/>
        </a:lt1>
        <a:dk2>
          <a:srgbClr val="990000"/>
        </a:dk2>
        <a:lt2>
          <a:srgbClr val="CCCCCC"/>
        </a:lt2>
        <a:accent1>
          <a:srgbClr val="CCCCFF"/>
        </a:accent1>
        <a:accent2>
          <a:srgbClr val="990000"/>
        </a:accent2>
        <a:accent3>
          <a:srgbClr val="FBFBFB"/>
        </a:accent3>
        <a:accent4>
          <a:srgbClr val="060606"/>
        </a:accent4>
        <a:accent5>
          <a:srgbClr val="E2E2FF"/>
        </a:accent5>
        <a:accent6>
          <a:srgbClr val="8A0000"/>
        </a:accent6>
        <a:hlink>
          <a:srgbClr val="006699"/>
        </a:hlink>
        <a:folHlink>
          <a:srgbClr val="999999"/>
        </a:folHlink>
      </a:clrScheme>
      <a:clrMap bg1="lt1" tx1="dk1" bg2="lt2" tx2="dk2" accent1="accent1" accent2="accent2" accent3="accent3" accent4="accent4" accent5="accent5" accent6="accent6" hlink="hlink" folHlink="folHlink"/>
    </a:extraClrScheme>
    <a:extraClrScheme>
      <a:clrScheme name="5_CELAB 16to9 3">
        <a:dk1>
          <a:srgbClr val="080808"/>
        </a:dk1>
        <a:lt1>
          <a:srgbClr val="F8F8F8"/>
        </a:lt1>
        <a:dk2>
          <a:srgbClr val="990000"/>
        </a:dk2>
        <a:lt2>
          <a:srgbClr val="CCCCCC"/>
        </a:lt2>
        <a:accent1>
          <a:srgbClr val="CCFF99"/>
        </a:accent1>
        <a:accent2>
          <a:srgbClr val="990000"/>
        </a:accent2>
        <a:accent3>
          <a:srgbClr val="FBFBFB"/>
        </a:accent3>
        <a:accent4>
          <a:srgbClr val="060606"/>
        </a:accent4>
        <a:accent5>
          <a:srgbClr val="E2FFCA"/>
        </a:accent5>
        <a:accent6>
          <a:srgbClr val="8A0000"/>
        </a:accent6>
        <a:hlink>
          <a:srgbClr val="669900"/>
        </a:hlink>
        <a:folHlink>
          <a:srgbClr val="999999"/>
        </a:folHlink>
      </a:clrScheme>
      <a:clrMap bg1="lt1" tx1="dk1" bg2="lt2" tx2="dk2" accent1="accent1" accent2="accent2" accent3="accent3" accent4="accent4" accent5="accent5" accent6="accent6" hlink="hlink" folHlink="folHlink"/>
    </a:extraClrScheme>
    <a:extraClrScheme>
      <a:clrScheme name="5_CELAB 16to9 4">
        <a:dk1>
          <a:srgbClr val="080808"/>
        </a:dk1>
        <a:lt1>
          <a:srgbClr val="F8F8F8"/>
        </a:lt1>
        <a:dk2>
          <a:srgbClr val="990000"/>
        </a:dk2>
        <a:lt2>
          <a:srgbClr val="CCCCCC"/>
        </a:lt2>
        <a:accent1>
          <a:srgbClr val="FFCC99"/>
        </a:accent1>
        <a:accent2>
          <a:srgbClr val="990000"/>
        </a:accent2>
        <a:accent3>
          <a:srgbClr val="FBFBFB"/>
        </a:accent3>
        <a:accent4>
          <a:srgbClr val="060606"/>
        </a:accent4>
        <a:accent5>
          <a:srgbClr val="FFE2CA"/>
        </a:accent5>
        <a:accent6>
          <a:srgbClr val="8A0000"/>
        </a:accent6>
        <a:hlink>
          <a:srgbClr val="FF9900"/>
        </a:hlink>
        <a:folHlink>
          <a:srgbClr val="999999"/>
        </a:folHlink>
      </a:clrScheme>
      <a:clrMap bg1="lt1" tx1="dk1" bg2="lt2" tx2="dk2" accent1="accent1" accent2="accent2" accent3="accent3" accent4="accent4" accent5="accent5" accent6="accent6" hlink="hlink" folHlink="folHlink"/>
    </a:extraClrScheme>
    <a:extraClrScheme>
      <a:clrScheme name="5_CELAB 16to9 5">
        <a:dk1>
          <a:srgbClr val="080808"/>
        </a:dk1>
        <a:lt1>
          <a:srgbClr val="F8F8F8"/>
        </a:lt1>
        <a:dk2>
          <a:srgbClr val="990000"/>
        </a:dk2>
        <a:lt2>
          <a:srgbClr val="CCCCCC"/>
        </a:lt2>
        <a:accent1>
          <a:srgbClr val="99CCFF"/>
        </a:accent1>
        <a:accent2>
          <a:srgbClr val="990000"/>
        </a:accent2>
        <a:accent3>
          <a:srgbClr val="FBFBFB"/>
        </a:accent3>
        <a:accent4>
          <a:srgbClr val="060606"/>
        </a:accent4>
        <a:accent5>
          <a:srgbClr val="CAE2FF"/>
        </a:accent5>
        <a:accent6>
          <a:srgbClr val="8A0000"/>
        </a:accent6>
        <a:hlink>
          <a:srgbClr val="006699"/>
        </a:hlink>
        <a:folHlink>
          <a:srgbClr val="999999"/>
        </a:folHlink>
      </a:clrScheme>
      <a:clrMap bg1="lt1" tx1="dk1" bg2="lt2" tx2="dk2" accent1="accent1" accent2="accent2" accent3="accent3" accent4="accent4" accent5="accent5" accent6="accent6" hlink="hlink" folHlink="folHlink"/>
    </a:extraClrScheme>
    <a:extraClrScheme>
      <a:clrScheme name="5_CELAB 16to9 6">
        <a:dk1>
          <a:srgbClr val="080808"/>
        </a:dk1>
        <a:lt1>
          <a:srgbClr val="F8F8F8"/>
        </a:lt1>
        <a:dk2>
          <a:srgbClr val="990000"/>
        </a:dk2>
        <a:lt2>
          <a:srgbClr val="CCCCCC"/>
        </a:lt2>
        <a:accent1>
          <a:srgbClr val="99CCCC"/>
        </a:accent1>
        <a:accent2>
          <a:srgbClr val="990000"/>
        </a:accent2>
        <a:accent3>
          <a:srgbClr val="FBFBFB"/>
        </a:accent3>
        <a:accent4>
          <a:srgbClr val="060606"/>
        </a:accent4>
        <a:accent5>
          <a:srgbClr val="CAE2E2"/>
        </a:accent5>
        <a:accent6>
          <a:srgbClr val="8A0000"/>
        </a:accent6>
        <a:hlink>
          <a:srgbClr val="009999"/>
        </a:hlink>
        <a:folHlink>
          <a:srgbClr val="999999"/>
        </a:folHlink>
      </a:clrScheme>
      <a:clrMap bg1="lt1" tx1="dk1" bg2="lt2" tx2="dk2" accent1="accent1" accent2="accent2" accent3="accent3" accent4="accent4" accent5="accent5" accent6="accent6" hlink="hlink" folHlink="folHlink"/>
    </a:extraClrScheme>
    <a:extraClrScheme>
      <a:clrScheme name="5_CELAB 16to9 7">
        <a:dk1>
          <a:srgbClr val="080808"/>
        </a:dk1>
        <a:lt1>
          <a:srgbClr val="F8F8F8"/>
        </a:lt1>
        <a:dk2>
          <a:srgbClr val="FFCC99"/>
        </a:dk2>
        <a:lt2>
          <a:srgbClr val="FFCC66"/>
        </a:lt2>
        <a:accent1>
          <a:srgbClr val="CCFF99"/>
        </a:accent1>
        <a:accent2>
          <a:srgbClr val="CCCCFF"/>
        </a:accent2>
        <a:accent3>
          <a:srgbClr val="FBFBFB"/>
        </a:accent3>
        <a:accent4>
          <a:srgbClr val="060606"/>
        </a:accent4>
        <a:accent5>
          <a:srgbClr val="E2FFCA"/>
        </a:accent5>
        <a:accent6>
          <a:srgbClr val="B9B9E7"/>
        </a:accent6>
        <a:hlink>
          <a:srgbClr val="99CCFF"/>
        </a:hlink>
        <a:folHlink>
          <a:srgbClr val="99CCCC"/>
        </a:folHlink>
      </a:clrScheme>
      <a:clrMap bg1="lt1" tx1="dk1" bg2="lt2" tx2="dk2" accent1="accent1" accent2="accent2" accent3="accent3" accent4="accent4" accent5="accent5" accent6="accent6" hlink="hlink" folHlink="folHlink"/>
    </a:extraClrScheme>
    <a:extraClrScheme>
      <a:clrScheme name="5_CELAB 16to9 8">
        <a:dk1>
          <a:srgbClr val="080808"/>
        </a:dk1>
        <a:lt1>
          <a:srgbClr val="F8F8F8"/>
        </a:lt1>
        <a:dk2>
          <a:srgbClr val="FF9900"/>
        </a:dk2>
        <a:lt2>
          <a:srgbClr val="99660A"/>
        </a:lt2>
        <a:accent1>
          <a:srgbClr val="669900"/>
        </a:accent1>
        <a:accent2>
          <a:srgbClr val="006699"/>
        </a:accent2>
        <a:accent3>
          <a:srgbClr val="FBFBFB"/>
        </a:accent3>
        <a:accent4>
          <a:srgbClr val="060606"/>
        </a:accent4>
        <a:accent5>
          <a:srgbClr val="B8CAAA"/>
        </a:accent5>
        <a:accent6>
          <a:srgbClr val="005C8A"/>
        </a:accent6>
        <a:hlink>
          <a:srgbClr val="0099CC"/>
        </a:hlink>
        <a:folHlink>
          <a:srgbClr val="009999"/>
        </a:folHlink>
      </a:clrScheme>
      <a:clrMap bg1="lt1" tx1="dk1" bg2="lt2" tx2="dk2" accent1="accent1" accent2="accent2" accent3="accent3" accent4="accent4" accent5="accent5" accent6="accent6" hlink="hlink" folHlink="folHlink"/>
    </a:extraClrScheme>
    <a:extraClrScheme>
      <a:clrScheme name="5_CELAB 16to9 9">
        <a:dk1>
          <a:srgbClr val="080808"/>
        </a:dk1>
        <a:lt1>
          <a:srgbClr val="F8F8F8"/>
        </a:lt1>
        <a:dk2>
          <a:srgbClr val="990000"/>
        </a:dk2>
        <a:lt2>
          <a:srgbClr val="99CCFF"/>
        </a:lt2>
        <a:accent1>
          <a:srgbClr val="99CCCC"/>
        </a:accent1>
        <a:accent2>
          <a:srgbClr val="006699"/>
        </a:accent2>
        <a:accent3>
          <a:srgbClr val="FBFBFB"/>
        </a:accent3>
        <a:accent4>
          <a:srgbClr val="060606"/>
        </a:accent4>
        <a:accent5>
          <a:srgbClr val="CAE2E2"/>
        </a:accent5>
        <a:accent6>
          <a:srgbClr val="005C8A"/>
        </a:accent6>
        <a:hlink>
          <a:srgbClr val="0099CC"/>
        </a:hlink>
        <a:folHlink>
          <a:srgbClr val="009999"/>
        </a:folHlink>
      </a:clrScheme>
      <a:clrMap bg1="lt1" tx1="dk1" bg2="lt2" tx2="dk2" accent1="accent1" accent2="accent2" accent3="accent3" accent4="accent4" accent5="accent5" accent6="accent6" hlink="hlink" folHlink="folHlink"/>
    </a:extraClrScheme>
    <a:extraClrScheme>
      <a:clrScheme name="5_CELAB 16to9 10">
        <a:dk1>
          <a:srgbClr val="080808"/>
        </a:dk1>
        <a:lt1>
          <a:srgbClr val="F8F8F8"/>
        </a:lt1>
        <a:dk2>
          <a:srgbClr val="990000"/>
        </a:dk2>
        <a:lt2>
          <a:srgbClr val="999999"/>
        </a:lt2>
        <a:accent1>
          <a:srgbClr val="FFCC99"/>
        </a:accent1>
        <a:accent2>
          <a:srgbClr val="99660A"/>
        </a:accent2>
        <a:accent3>
          <a:srgbClr val="FBFBFB"/>
        </a:accent3>
        <a:accent4>
          <a:srgbClr val="060606"/>
        </a:accent4>
        <a:accent5>
          <a:srgbClr val="FFE2CA"/>
        </a:accent5>
        <a:accent6>
          <a:srgbClr val="8A5C08"/>
        </a:accent6>
        <a:hlink>
          <a:srgbClr val="FF9900"/>
        </a:hlink>
        <a:folHlink>
          <a:srgbClr val="FFCC66"/>
        </a:folHlink>
      </a:clrScheme>
      <a:clrMap bg1="lt1" tx1="dk1" bg2="lt2" tx2="dk2" accent1="accent1" accent2="accent2" accent3="accent3" accent4="accent4" accent5="accent5" accent6="accent6" hlink="hlink" folHlink="folHlink"/>
    </a:extraClrScheme>
    <a:extraClrScheme>
      <a:clrScheme name="5_CELAB 16to9 11">
        <a:dk1>
          <a:srgbClr val="000000"/>
        </a:dk1>
        <a:lt1>
          <a:srgbClr val="FFFFFF"/>
        </a:lt1>
        <a:dk2>
          <a:srgbClr val="990000"/>
        </a:dk2>
        <a:lt2>
          <a:srgbClr val="808080"/>
        </a:lt2>
        <a:accent1>
          <a:srgbClr val="BBE0E3"/>
        </a:accent1>
        <a:accent2>
          <a:srgbClr val="990000"/>
        </a:accent2>
        <a:accent3>
          <a:srgbClr val="FFFFFF"/>
        </a:accent3>
        <a:accent4>
          <a:srgbClr val="000000"/>
        </a:accent4>
        <a:accent5>
          <a:srgbClr val="DAEDEF"/>
        </a:accent5>
        <a:accent6>
          <a:srgbClr val="8A0000"/>
        </a:accent6>
        <a:hlink>
          <a:srgbClr val="99CCFF"/>
        </a:hlink>
        <a:folHlink>
          <a:srgbClr val="0066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内容Copytext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正规文字">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4465</TotalTime>
  <Words>2170</Words>
  <Application>Microsoft Office PowerPoint</Application>
  <PresentationFormat>On-screen Show (4:3)</PresentationFormat>
  <Paragraphs>498</Paragraphs>
  <Slides>36</Slides>
  <Notes>14</Notes>
  <HiddenSlides>0</HiddenSlides>
  <MMClips>0</MMClips>
  <ScaleCrop>false</ScaleCrop>
  <HeadingPairs>
    <vt:vector size="8" baseType="variant">
      <vt:variant>
        <vt:lpstr>Fonts Used</vt:lpstr>
      </vt:variant>
      <vt:variant>
        <vt:i4>31</vt:i4>
      </vt:variant>
      <vt:variant>
        <vt:lpstr>Theme</vt:lpstr>
      </vt:variant>
      <vt:variant>
        <vt:i4>4</vt:i4>
      </vt:variant>
      <vt:variant>
        <vt:lpstr>Embedded OLE Servers</vt:lpstr>
      </vt:variant>
      <vt:variant>
        <vt:i4>1</vt:i4>
      </vt:variant>
      <vt:variant>
        <vt:lpstr>Slide Titles</vt:lpstr>
      </vt:variant>
      <vt:variant>
        <vt:i4>36</vt:i4>
      </vt:variant>
    </vt:vector>
  </HeadingPairs>
  <TitlesOfParts>
    <vt:vector size="72" baseType="lpstr">
      <vt:lpstr>Malgun Gothic</vt:lpstr>
      <vt:lpstr>微软雅黑</vt:lpstr>
      <vt:lpstr>微软雅黑</vt:lpstr>
      <vt:lpstr>MS PGothic</vt:lpstr>
      <vt:lpstr>MS PGothic</vt:lpstr>
      <vt:lpstr>黑体</vt:lpstr>
      <vt:lpstr>SimSun</vt:lpstr>
      <vt:lpstr>SimSun</vt:lpstr>
      <vt:lpstr>楷体</vt:lpstr>
      <vt:lpstr>Arial</vt:lpstr>
      <vt:lpstr>Arial Narrow</vt:lpstr>
      <vt:lpstr>Calibri</vt:lpstr>
      <vt:lpstr>Calibri Light</vt:lpstr>
      <vt:lpstr>Corbel</vt:lpstr>
      <vt:lpstr>等线</vt:lpstr>
      <vt:lpstr>DroidSerifRegular</vt:lpstr>
      <vt:lpstr>FrutigerNext LT Light</vt:lpstr>
      <vt:lpstr>FrutigerNext LT Medium</vt:lpstr>
      <vt:lpstr>FrutigerNext LT Regular</vt:lpstr>
      <vt:lpstr>Myriad Pro Cond</vt:lpstr>
      <vt:lpstr>Roboto Black</vt:lpstr>
      <vt:lpstr>Segoe UI</vt:lpstr>
      <vt:lpstr>Segoe UI Symbol</vt:lpstr>
      <vt:lpstr>华文细黑</vt:lpstr>
      <vt:lpstr>Swiss721BT-BlackCondensedItalic</vt:lpstr>
      <vt:lpstr>Swiss721BT-Heavy</vt:lpstr>
      <vt:lpstr>Swiss721BT-LightCondensed</vt:lpstr>
      <vt:lpstr>Times New Roman</vt:lpstr>
      <vt:lpstr>Verdana</vt:lpstr>
      <vt:lpstr>Wingdings</vt:lpstr>
      <vt:lpstr>游ゴシック</vt:lpstr>
      <vt:lpstr>Office Theme</vt:lpstr>
      <vt:lpstr>23_CELAB 16to9</vt:lpstr>
      <vt:lpstr>3_内容Copytext </vt:lpstr>
      <vt:lpstr>1_Office Theme</vt:lpstr>
      <vt:lpstr>CorelDRAW.Graphic.14</vt:lpstr>
      <vt:lpstr>PowerPoint Presentation</vt:lpstr>
      <vt:lpstr>ITU-T Focus Group on  Technologies for Network 2030 (FG NET-2030)</vt:lpstr>
      <vt:lpstr> Focus Group on Network 2030 – deliverables per ToR </vt:lpstr>
      <vt:lpstr>  Looking at the future  </vt:lpstr>
      <vt:lpstr>Vector of research</vt:lpstr>
      <vt:lpstr>Focus Group Structure</vt:lpstr>
      <vt:lpstr>Generic deliverables plan</vt:lpstr>
      <vt:lpstr>Meetings of ITU-T FG NET-2030 and Workshops</vt:lpstr>
      <vt:lpstr>Internet: Past, Present, Future</vt:lpstr>
      <vt:lpstr>Current Internet Capabilities</vt:lpstr>
      <vt:lpstr>5G Network capability requirements </vt:lpstr>
      <vt:lpstr>Capabilities for the Future applications</vt:lpstr>
      <vt:lpstr>Future Internet Technologies</vt:lpstr>
      <vt:lpstr>A New Horizon in Sight</vt:lpstr>
      <vt:lpstr>Future apps</vt:lpstr>
      <vt:lpstr>Future use cases</vt:lpstr>
      <vt:lpstr>Directions for study</vt:lpstr>
      <vt:lpstr>New Services for the Future Digital Society </vt:lpstr>
      <vt:lpstr>New Media: Hologram</vt:lpstr>
      <vt:lpstr>New User Experience:  Senses, Throughput and Latency</vt:lpstr>
      <vt:lpstr>New Digitization:  from Quantitative to Qualitative</vt:lpstr>
      <vt:lpstr>Federated Networks – Terrestrial and Space Networks</vt:lpstr>
      <vt:lpstr>New Concepts for Future Communications</vt:lpstr>
      <vt:lpstr>From IMT 2020 to Network 2030</vt:lpstr>
      <vt:lpstr>Fundamental Questions for Study</vt:lpstr>
      <vt:lpstr>Fundamental Questions for Study</vt:lpstr>
      <vt:lpstr>More about future services</vt:lpstr>
      <vt:lpstr>Coming FG-NET2030 activities</vt:lpstr>
      <vt:lpstr>Your presenter of today</vt:lpstr>
      <vt:lpstr>Supplementary material </vt:lpstr>
      <vt:lpstr>Introducing ITU-T</vt:lpstr>
      <vt:lpstr>ITU-T: The Standardization Sector Vision: Committed to Connecting the World</vt:lpstr>
      <vt:lpstr> Standardization in ITU-T</vt:lpstr>
      <vt:lpstr>      ITU-T Study Groups</vt:lpstr>
      <vt:lpstr>PowerPoint Presentation</vt:lpstr>
      <vt:lpstr>PowerPoint Presentation</vt:lpstr>
    </vt:vector>
  </TitlesOfParts>
  <Company>ITU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Jesús Vicente</dc:creator>
  <cp:lastModifiedBy>Kurakova, Tatiana</cp:lastModifiedBy>
  <cp:revision>398</cp:revision>
  <cp:lastPrinted>2018-09-18T17:16:11Z</cp:lastPrinted>
  <dcterms:created xsi:type="dcterms:W3CDTF">2014-09-01T15:38:30Z</dcterms:created>
  <dcterms:modified xsi:type="dcterms:W3CDTF">2019-03-19T10:40:23Z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readonly">
    <vt:lpwstr/>
  </property>
  <property fmtid="{D5CDD505-2E9C-101B-9397-08002B2CF9AE}" pid="3" name="_change">
    <vt:lpwstr/>
  </property>
  <property fmtid="{D5CDD505-2E9C-101B-9397-08002B2CF9AE}" pid="4" name="_full-control">
    <vt:lpwstr/>
  </property>
  <property fmtid="{D5CDD505-2E9C-101B-9397-08002B2CF9AE}" pid="5" name="sflag">
    <vt:lpwstr>1534205310</vt:lpwstr>
  </property>
</Properties>
</file>