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3"/>
  </p:notesMasterIdLst>
  <p:sldIdLst>
    <p:sldId id="256" r:id="rId6"/>
    <p:sldId id="264" r:id="rId7"/>
    <p:sldId id="272" r:id="rId8"/>
    <p:sldId id="274" r:id="rId9"/>
    <p:sldId id="275" r:id="rId10"/>
    <p:sldId id="276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979" autoAdjust="0"/>
  </p:normalViewPr>
  <p:slideViewPr>
    <p:cSldViewPr snapToGrid="0" snapToObjects="1">
      <p:cViewPr varScale="1">
        <p:scale>
          <a:sx n="65" d="100"/>
          <a:sy n="65" d="100"/>
        </p:scale>
        <p:origin x="1344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Will</a:t>
            </a:r>
            <a:r>
              <a:rPr lang="en-GB" baseline="0" dirty="0" smtClean="0"/>
              <a:t> participate in the discussion on agenda item 11 from an NC perspective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42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Q.</a:t>
            </a:r>
            <a:r>
              <a:rPr lang="en-GB" baseline="0" dirty="0" smtClean="0"/>
              <a:t> Does the group feel that NC/DCPC’s are represented? If not what can be done regarding this?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143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particular, getting more from NC/DCPC in relation to WIS 2.0.</a:t>
            </a:r>
          </a:p>
          <a:p>
            <a:r>
              <a:rPr lang="en-GB" dirty="0" smtClean="0"/>
              <a:t>Gap analysis on who is sending NC information to</a:t>
            </a:r>
            <a:r>
              <a:rPr lang="en-GB" baseline="0" dirty="0" smtClean="0"/>
              <a:t> WCD.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3122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Outcome of this discussion will have input</a:t>
            </a:r>
            <a:r>
              <a:rPr lang="en-GB" baseline="0" dirty="0" smtClean="0"/>
              <a:t> into agenda item 14, updating action plan and ToR as required.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479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TT-DC - Summary</a:t>
            </a:r>
            <a:endParaRPr lang="en-US" sz="4800" dirty="0">
              <a:solidFill>
                <a:srgbClr val="000090"/>
              </a:solidFill>
            </a:endParaRPr>
          </a:p>
          <a:p>
            <a:r>
              <a:rPr lang="en-US" sz="4800" i="1" dirty="0">
                <a:solidFill>
                  <a:srgbClr val="000090"/>
                </a:solidFill>
              </a:rPr>
              <a:t>Mark Francis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ET-WISC/TT-DC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Agenda item </a:t>
            </a:r>
            <a:r>
              <a:rPr lang="fr-CH" sz="1600" dirty="0" smtClean="0">
                <a:solidFill>
                  <a:srgbClr val="000090"/>
                </a:solidFill>
              </a:rPr>
              <a:t>5</a:t>
            </a:r>
            <a:endParaRPr lang="fr-CH" sz="1600" dirty="0">
              <a:solidFill>
                <a:srgbClr val="000090"/>
              </a:solidFill>
            </a:endParaRP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TT-DC - 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The </a:t>
            </a:r>
            <a:r>
              <a:rPr lang="en-US" sz="2400" dirty="0"/>
              <a:t>group reviewed the following ToR from the </a:t>
            </a:r>
            <a:r>
              <a:rPr lang="en-US" sz="2400" dirty="0" smtClean="0"/>
              <a:t>TT-DC  </a:t>
            </a:r>
            <a:r>
              <a:rPr lang="en-US" sz="2400" dirty="0"/>
              <a:t>wiki </a:t>
            </a:r>
            <a:r>
              <a:rPr lang="en-US" sz="2400" dirty="0" smtClean="0"/>
              <a:t>page the group agreed </a:t>
            </a:r>
            <a:r>
              <a:rPr lang="en-US" sz="2400" dirty="0"/>
              <a:t>that the ToR still remain valid with no amendments at this time.  There were comments relating to WIS 2.0 and the role of TT-DC.  A discussion took place and the group agreed that it’s too early to reference WIS 2.0 as part of the role of TT-DC.  </a:t>
            </a: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The action plan was reviewed by the group and below is a summary regarding the discussion.  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TT-DC/01 </a:t>
            </a:r>
            <a:r>
              <a:rPr lang="en-US" sz="2400" dirty="0"/>
              <a:t>– </a:t>
            </a:r>
            <a:r>
              <a:rPr lang="en-US" sz="2400" dirty="0" smtClean="0"/>
              <a:t>Work continues.</a:t>
            </a:r>
            <a:endParaRPr lang="en-GB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TT-DC/02 – As above</a:t>
            </a:r>
            <a:r>
              <a:rPr lang="en-US" sz="2400" dirty="0" smtClean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2400" dirty="0"/>
          </a:p>
          <a:p>
            <a:pPr lvl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  <a:defRPr/>
            </a:pPr>
            <a:endParaRPr lang="en-GB" sz="28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TT-DC - 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en-US" sz="2400" dirty="0"/>
              <a:t>TT-DC/03 </a:t>
            </a:r>
            <a:r>
              <a:rPr lang="en-US" sz="2400" dirty="0" smtClean="0"/>
              <a:t>–</a:t>
            </a:r>
            <a:endParaRPr lang="en-GB" sz="24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000" dirty="0"/>
              <a:t>4.  Work is ongoing, reference agenda item 9 of the main agenda (monitoring).  </a:t>
            </a:r>
            <a:r>
              <a:rPr lang="en-US" sz="2000" dirty="0" smtClean="0"/>
              <a:t>Items </a:t>
            </a:r>
            <a:r>
              <a:rPr lang="en-US" sz="2000" dirty="0"/>
              <a:t>are still relevant again with no additions at this time. </a:t>
            </a:r>
            <a:endParaRPr lang="en-GB" sz="20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000" dirty="0"/>
              <a:t>5. Still remains</a:t>
            </a:r>
            <a:endParaRPr lang="en-GB" sz="20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000" dirty="0"/>
              <a:t>6. As above</a:t>
            </a:r>
            <a:r>
              <a:rPr lang="en-US" sz="2000" dirty="0" smtClean="0"/>
              <a:t>.</a:t>
            </a:r>
          </a:p>
          <a:p>
            <a:pPr lvl="2">
              <a:buFont typeface="Arial" panose="020B0604020202020204" pitchFamily="34" charset="0"/>
              <a:buChar char="•"/>
            </a:pPr>
            <a:endParaRPr lang="en-US" sz="2000" dirty="0"/>
          </a:p>
          <a:p>
            <a:pPr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kern="0" dirty="0" smtClean="0">
                <a:solidFill>
                  <a:srgbClr val="000000"/>
                </a:solidFill>
              </a:rPr>
              <a:t>  </a:t>
            </a:r>
            <a:r>
              <a:rPr lang="en-GB" sz="2400" kern="0" dirty="0">
                <a:solidFill>
                  <a:srgbClr val="000000"/>
                </a:solidFill>
              </a:rPr>
              <a:t>Review Minutes/Actions from previous </a:t>
            </a:r>
            <a:r>
              <a:rPr lang="en-GB" sz="2400" kern="0" dirty="0" smtClean="0">
                <a:solidFill>
                  <a:srgbClr val="000000"/>
                </a:solidFill>
              </a:rPr>
              <a:t>meeting</a:t>
            </a:r>
          </a:p>
          <a:p>
            <a:pPr lvl="1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TT-DC WebEx (see meeting page) 2015.  The group focused on the </a:t>
            </a:r>
            <a:r>
              <a:rPr lang="en-US" sz="2000" dirty="0" smtClean="0"/>
              <a:t>chairs of the </a:t>
            </a:r>
            <a:r>
              <a:rPr lang="en-US" sz="2000" dirty="0"/>
              <a:t>W</a:t>
            </a:r>
            <a:r>
              <a:rPr lang="en-US" sz="2000" dirty="0" smtClean="0"/>
              <a:t>ebEx </a:t>
            </a:r>
            <a:r>
              <a:rPr lang="en-US" sz="2000" dirty="0"/>
              <a:t>comments.  The group commented that since the report was dated 2015 some of the comments are no longer valid</a:t>
            </a:r>
            <a:r>
              <a:rPr lang="en-US" sz="2000" dirty="0" smtClean="0"/>
              <a:t>.</a:t>
            </a:r>
            <a:endParaRPr lang="en-GB" sz="2000" kern="0" dirty="0">
              <a:solidFill>
                <a:srgbClr val="000000"/>
              </a:solidFill>
            </a:endParaRPr>
          </a:p>
          <a:p>
            <a:pPr marL="45720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None/>
              <a:defRPr/>
            </a:pPr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33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TT-DC - Summary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sz="2400" b="1" dirty="0" smtClean="0"/>
              <a:t>Training</a:t>
            </a:r>
            <a:r>
              <a:rPr lang="de-DE" sz="2800" dirty="0" smtClean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/>
              <a:t>The group discussed training briefly and the </a:t>
            </a:r>
            <a:r>
              <a:rPr lang="en-US" sz="2000" dirty="0" smtClean="0"/>
              <a:t>TT-DC chair </a:t>
            </a:r>
            <a:r>
              <a:rPr lang="en-US" sz="2000" dirty="0"/>
              <a:t>referenced agenda item 11 (Training and capacity management) discussion later in the week.  The TT-DC chair commented TT-DC group would participate in this rather than discuss further in the TT-DC session.  The group all agreed a consistent method of training NC’s and DCPC is needed</a:t>
            </a:r>
            <a:r>
              <a:rPr lang="en-US" sz="2000" dirty="0" smtClean="0"/>
              <a:t>.</a:t>
            </a:r>
          </a:p>
          <a:p>
            <a:pPr marL="457200" lvl="1" indent="0">
              <a:buNone/>
            </a:pPr>
            <a:endParaRPr lang="de-DE" sz="2000" dirty="0"/>
          </a:p>
          <a:p>
            <a:pPr lvl="1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239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TT-DC - Summary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Group </a:t>
            </a:r>
            <a:r>
              <a:rPr lang="en-US" sz="2400" b="1" dirty="0" smtClean="0"/>
              <a:t>Discussion</a:t>
            </a:r>
            <a:endParaRPr lang="en-GB" sz="2400" b="1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000" dirty="0" smtClean="0"/>
              <a:t>[Action TT-DC Chair], produce a survey to gain and better understanding of NC‘s, looking at their capacity, capability and knowledge of WIS.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000" dirty="0" smtClean="0"/>
              <a:t>Members all agreed that DCPC and NC‘s should have a better understanding of GISC watch and look for ways on how they can contribute.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000" dirty="0" smtClean="0"/>
              <a:t>[Action TT-DC Chair] Ensure NC‘s have visibility of WIS 2.0 documentation.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000" dirty="0" smtClean="0"/>
              <a:t>Various documents were presented on metadata from ET-WISC, a large discussion took place recognising the importance of:</a:t>
            </a:r>
          </a:p>
          <a:p>
            <a:pPr marL="1257300" lvl="2" indent="-342900">
              <a:buAutoNum type="arabicParenR"/>
            </a:pPr>
            <a:r>
              <a:rPr lang="de-DE" sz="1600" dirty="0" smtClean="0"/>
              <a:t>A consistant approach for the production of metadata.</a:t>
            </a:r>
          </a:p>
          <a:p>
            <a:pPr marL="1257300" lvl="2" indent="-342900">
              <a:buAutoNum type="arabicParenR"/>
            </a:pPr>
            <a:r>
              <a:rPr lang="de-DE" sz="1600" dirty="0" smtClean="0"/>
              <a:t>GISC‘s responibility to train NC‘s </a:t>
            </a:r>
          </a:p>
          <a:p>
            <a:pPr marL="1257300" lvl="2" indent="-342900">
              <a:buAutoNum type="arabicParenR"/>
            </a:pPr>
            <a:r>
              <a:rPr lang="de-DE" sz="1600" dirty="0" smtClean="0"/>
              <a:t>GISC‘s should make NC‘s aware of the various tools availible to for the creation of metadata.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738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Recomended Text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 smtClean="0"/>
              <a:t>TT-DC understands it‘s role in WIS but would benefit from a consistant approach to training, monitoring and metadata creation.</a:t>
            </a:r>
          </a:p>
          <a:p>
            <a:r>
              <a:rPr lang="de-DE" sz="2800" dirty="0" smtClean="0"/>
              <a:t>TT-DC would benefit from a briefing document on WIS 2.0, outlining what potencial changes NC‘s need to consider.  This would help NC‘s consider any technical and finacial decisions in the future.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806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22F6DF-EF47-478B-A9B6-EA2DDDFFBDB1}">
  <ds:schemaRefs>
    <ds:schemaRef ds:uri="http://schemas.microsoft.com/office/2006/documentManagement/types"/>
    <ds:schemaRef ds:uri="http://schemas.microsoft.com/office/infopath/2007/PartnerControls"/>
    <ds:schemaRef ds:uri="95a6d21c-7db0-4b7e-981f-b4f22b02b9d8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1370</TotalTime>
  <Words>558</Words>
  <Application>Microsoft Office PowerPoint</Application>
  <PresentationFormat>On-screen Show (4:3)</PresentationFormat>
  <Paragraphs>52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TT-GISC2017-presentationXX-template</vt:lpstr>
      <vt:lpstr>PowerPoint Presentation</vt:lpstr>
      <vt:lpstr>TT-DC - Summary</vt:lpstr>
      <vt:lpstr>TT-DC - Summary</vt:lpstr>
      <vt:lpstr>TT-DC - Summary</vt:lpstr>
      <vt:lpstr>TT-DC - Summary</vt:lpstr>
      <vt:lpstr>Recomended Text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mark Francis</cp:lastModifiedBy>
  <cp:revision>67</cp:revision>
  <dcterms:created xsi:type="dcterms:W3CDTF">2017-11-13T09:50:18Z</dcterms:created>
  <dcterms:modified xsi:type="dcterms:W3CDTF">2019-03-15T03:10:51Z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