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5"/>
  </p:sldMasterIdLst>
  <p:notesMasterIdLst>
    <p:notesMasterId r:id="rId7"/>
  </p:notesMasterIdLst>
  <p:sldIdLst>
    <p:sldId id="279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90" d="100"/>
          <a:sy n="90" d="100"/>
        </p:scale>
        <p:origin x="204" y="10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0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14/03/2019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Audit Criteria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de-DE" dirty="0" smtClean="0"/>
              <a:t>Organisation Factors (chair – LI Xiang)</a:t>
            </a:r>
            <a:endParaRPr lang="de-DE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de-DE" sz="2600" dirty="0"/>
              <a:t>QMS </a:t>
            </a:r>
            <a:endParaRPr lang="de-DE" sz="2600" dirty="0" smtClean="0"/>
          </a:p>
          <a:p>
            <a:pPr lvl="2">
              <a:buFont typeface="Arial" panose="020B0604020202020204" pitchFamily="34" charset="0"/>
              <a:buChar char="•"/>
            </a:pPr>
            <a:r>
              <a:rPr lang="de-DE" sz="2300" dirty="0" smtClean="0"/>
              <a:t>Maintainance  and updating infrastructure and facilities;</a:t>
            </a:r>
            <a:endParaRPr lang="de-DE" altLang="zh-CN" sz="2300" dirty="0" smtClean="0"/>
          </a:p>
          <a:p>
            <a:pPr lvl="2">
              <a:buFont typeface="Arial" panose="020B0604020202020204" pitchFamily="34" charset="0"/>
              <a:buChar char="•"/>
            </a:pPr>
            <a:r>
              <a:rPr lang="de-DE" altLang="zh-CN" sz="2300" dirty="0" smtClean="0"/>
              <a:t>Documentation and Procedures management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de-DE" sz="2300" dirty="0" smtClean="0"/>
              <a:t>Improvement </a:t>
            </a:r>
            <a:r>
              <a:rPr lang="de-DE" sz="2300" dirty="0"/>
              <a:t>management (preventive and corrective actions)</a:t>
            </a:r>
            <a:endParaRPr lang="de-DE" sz="2300" dirty="0" smtClean="0"/>
          </a:p>
          <a:p>
            <a:pPr lvl="2">
              <a:buFont typeface="Arial" panose="020B0604020202020204" pitchFamily="34" charset="0"/>
              <a:buChar char="•"/>
            </a:pPr>
            <a:r>
              <a:rPr lang="de-DE" sz="2300" dirty="0" smtClean="0"/>
              <a:t>Compliance with quality standards, including WIS Specifications; 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de-DE" sz="2300" dirty="0" smtClean="0"/>
              <a:t>Communication and coordination (internal and external)</a:t>
            </a:r>
          </a:p>
          <a:p>
            <a:pPr lvl="3">
              <a:buFont typeface="Arial" panose="020B0604020202020204" pitchFamily="34" charset="0"/>
              <a:buChar char="•"/>
            </a:pPr>
            <a:r>
              <a:rPr lang="en-US" sz="1800" dirty="0" smtClean="0"/>
              <a:t>Governance </a:t>
            </a:r>
            <a:r>
              <a:rPr lang="en-US" sz="1800" dirty="0"/>
              <a:t>of WIS section(s) for administrative issues</a:t>
            </a:r>
          </a:p>
          <a:p>
            <a:pPr lvl="3">
              <a:buFont typeface="Arial" panose="020B0604020202020204" pitchFamily="34" charset="0"/>
              <a:buChar char="•"/>
            </a:pPr>
            <a:r>
              <a:rPr lang="en-US" sz="1700" dirty="0" smtClean="0"/>
              <a:t>Internal </a:t>
            </a:r>
            <a:r>
              <a:rPr lang="en-US" sz="1700" dirty="0"/>
              <a:t>understanding of WIS (e.g. official gazette)</a:t>
            </a:r>
          </a:p>
          <a:p>
            <a:pPr lvl="3">
              <a:buFont typeface="Arial" panose="020B0604020202020204" pitchFamily="34" charset="0"/>
              <a:buChar char="•"/>
            </a:pPr>
            <a:r>
              <a:rPr lang="en-US" sz="1700" dirty="0"/>
              <a:t>Contact point(s) for external WIS </a:t>
            </a:r>
            <a:r>
              <a:rPr lang="en-US" sz="1700" dirty="0" smtClean="0"/>
              <a:t>partners/users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sz="2600" dirty="0" smtClean="0"/>
              <a:t>Funding 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de-DE" sz="2600" dirty="0"/>
              <a:t>Sufficient budgetary allocations to enable operations, </a:t>
            </a:r>
            <a:r>
              <a:rPr lang="de-DE" altLang="zh-CN" sz="2600" dirty="0"/>
              <a:t>service improvement, organiztion/</a:t>
            </a:r>
            <a:r>
              <a:rPr lang="de-DE" sz="2600" dirty="0"/>
              <a:t>participation in WIS related activities, including training events </a:t>
            </a:r>
            <a:r>
              <a:rPr lang="en-US" sz="2600" dirty="0"/>
              <a:t> …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de-DE" altLang="zh-CN" sz="2600" dirty="0" smtClean="0"/>
              <a:t>Continuous </a:t>
            </a:r>
            <a:r>
              <a:rPr lang="de-DE" altLang="zh-CN" sz="2600" dirty="0"/>
              <a:t>management awareness;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zh-CN" sz="2600" dirty="0" smtClean="0"/>
              <a:t>Training and </a:t>
            </a:r>
            <a:r>
              <a:rPr lang="de-DE" sz="2600" dirty="0" smtClean="0"/>
              <a:t>Human </a:t>
            </a:r>
            <a:r>
              <a:rPr lang="de-DE" sz="2600" dirty="0" smtClean="0"/>
              <a:t>Resources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de-DE" altLang="zh-CN" sz="2000" dirty="0"/>
              <a:t>Skill </a:t>
            </a:r>
            <a:r>
              <a:rPr lang="de-DE" altLang="zh-CN" sz="2000" dirty="0" smtClean="0"/>
              <a:t>assessment,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de-DE" sz="2000" dirty="0" smtClean="0"/>
              <a:t>Curricula</a:t>
            </a:r>
            <a:endParaRPr lang="de-DE" sz="2000" dirty="0"/>
          </a:p>
          <a:p>
            <a:pPr lvl="2">
              <a:buFont typeface="Arial" panose="020B0604020202020204" pitchFamily="34" charset="0"/>
              <a:buChar char="•"/>
            </a:pPr>
            <a:r>
              <a:rPr lang="de-DE" sz="2300" dirty="0" smtClean="0"/>
              <a:t>Training courses/schedule</a:t>
            </a:r>
          </a:p>
          <a:p>
            <a:pPr lvl="2">
              <a:buFont typeface="Arial" panose="020B0604020202020204" pitchFamily="34" charset="0"/>
              <a:buChar char="•"/>
            </a:pPr>
            <a:endParaRPr lang="de-DE" sz="2000" dirty="0" smtClean="0"/>
          </a:p>
          <a:p>
            <a:pPr lvl="2">
              <a:buFont typeface="Arial" panose="020B0604020202020204" pitchFamily="34" charset="0"/>
              <a:buChar char="•"/>
            </a:pPr>
            <a:endParaRPr lang="de-DE" sz="2000" dirty="0" smtClean="0"/>
          </a:p>
          <a:p>
            <a:pPr marL="457200" lvl="1" indent="0">
              <a:buNone/>
            </a:pPr>
            <a:endParaRPr lang="de-DE" sz="24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464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T-G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haredContentType xmlns="Microsoft.SharePoint.Taxonomy.ContentTypeSync" SourceId="b1bb55a9-a1b5-4196-b12d-1833970ed366" ContentTypeId="0x01010008EC4BDFB4C3D542892399C37F0B505F" PreviousValue="false"/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Met Office Document" ma:contentTypeID="0x01010008EC4BDFB4C3D542892399C37F0B505F00FC87DC03DE605040BCB08D30A4996049" ma:contentTypeVersion="16" ma:contentTypeDescription="" ma:contentTypeScope="" ma:versionID="5c39b67e468ee8c98a213063c2702341">
  <xsd:schema xmlns:xsd="http://www.w3.org/2001/XMLSchema" xmlns:xs="http://www.w3.org/2001/XMLSchema" xmlns:p="http://schemas.microsoft.com/office/2006/metadata/properties" xmlns:ns2="95a6d21c-7db0-4b7e-981f-b4f22b02b9d8" targetNamespace="http://schemas.microsoft.com/office/2006/metadata/properties" ma:root="true" ma:fieldsID="9ae3119e1dcee855f18873c1ab54908f" ns2:_="">
    <xsd:import namespace="95a6d21c-7db0-4b7e-981f-b4f22b02b9d8"/>
    <xsd:element name="properties">
      <xsd:complexType>
        <xsd:sequence>
          <xsd:element name="documentManagement">
            <xsd:complexType>
              <xsd:all>
                <xsd:element ref="ns2:TNA" minOccurs="0"/>
                <xsd:element ref="ns2:Review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a6d21c-7db0-4b7e-981f-b4f22b02b9d8" elementFormDefault="qualified">
    <xsd:import namespace="http://schemas.microsoft.com/office/2006/documentManagement/types"/>
    <xsd:import namespace="http://schemas.microsoft.com/office/infopath/2007/PartnerControls"/>
    <xsd:element name="TNA" ma:index="1" nillable="true" ma:displayName="TNA" ma:default="Not of potential interest" ma:format="Dropdown" ma:internalName="TNA">
      <xsd:simpleType>
        <xsd:restriction base="dms:Choice">
          <xsd:enumeration value="Not of potential interest"/>
          <xsd:enumeration value="Potential TNA Record"/>
          <xsd:enumeration value="Flagged for TNA"/>
          <xsd:enumeration value="List to TNA"/>
          <xsd:enumeration value="Not listed to TNA"/>
          <xsd:enumeration value="Transferred to TNA"/>
          <xsd:enumeration value="Published by TNA"/>
        </xsd:restriction>
      </xsd:simpleType>
    </xsd:element>
    <xsd:element name="ReviewDate" ma:index="2" nillable="true" ma:displayName="Review Date" ma:format="DateOnly" ma:internalName="ReviewDat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8" ma:displayName="Content Type"/>
        <xsd:element ref="dc:title" minOccurs="0" maxOccurs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NA xmlns="95a6d21c-7db0-4b7e-981f-b4f22b02b9d8">Not of potential interest</TNA>
    <ReviewDate xmlns="95a6d21c-7db0-4b7e-981f-b4f22b02b9d8" xsi:nil="true"/>
  </documentManagement>
</p:propertie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4E2499B-E241-4813-9A63-1F7AE49EA9EC}">
  <ds:schemaRefs>
    <ds:schemaRef ds:uri="Microsoft.SharePoint.Taxonomy.ContentTypeSync"/>
  </ds:schemaRefs>
</ds:datastoreItem>
</file>

<file path=customXml/itemProps2.xml><?xml version="1.0" encoding="utf-8"?>
<ds:datastoreItem xmlns:ds="http://schemas.openxmlformats.org/officeDocument/2006/customXml" ds:itemID="{012ECB84-1C21-41FB-8A40-6B7B41BE5B3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5a6d21c-7db0-4b7e-981f-b4f22b02b9d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F22F6DF-EF47-478B-A9B6-EA2DDDFFBDB1}">
  <ds:schemaRefs>
    <ds:schemaRef ds:uri="http://www.w3.org/XML/1998/namespace"/>
    <ds:schemaRef ds:uri="http://purl.org/dc/terms/"/>
    <ds:schemaRef ds:uri="http://purl.org/dc/elements/1.1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schemas.microsoft.com/office/infopath/2007/PartnerControls"/>
    <ds:schemaRef ds:uri="95a6d21c-7db0-4b7e-981f-b4f22b02b9d8"/>
    <ds:schemaRef ds:uri="http://schemas.microsoft.com/office/2006/metadata/properties"/>
  </ds:schemaRefs>
</ds:datastoreItem>
</file>

<file path=customXml/itemProps4.xml><?xml version="1.0" encoding="utf-8"?>
<ds:datastoreItem xmlns:ds="http://schemas.openxmlformats.org/officeDocument/2006/customXml" ds:itemID="{D35E29DC-C67D-4117-BE38-E1365DDF80D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TT-GISC2017-presentationXX-template</Template>
  <TotalTime>1338</TotalTime>
  <Words>114</Words>
  <Application>Microsoft Office PowerPoint</Application>
  <PresentationFormat>全屏显示(4:3)</PresentationFormat>
  <Paragraphs>20</Paragraphs>
  <Slides>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2" baseType="lpstr">
      <vt:lpstr>TT-GISC2017-presentationXX-template</vt:lpstr>
      <vt:lpstr>Audit Criteria</vt:lpstr>
    </vt:vector>
  </TitlesOfParts>
  <Company>Deutscher Wetterdienst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Wirt Kai-Thorsten</dc:creator>
  <cp:lastModifiedBy>NOT NULL</cp:lastModifiedBy>
  <cp:revision>45</cp:revision>
  <dcterms:created xsi:type="dcterms:W3CDTF">2017-11-13T09:50:18Z</dcterms:created>
  <dcterms:modified xsi:type="dcterms:W3CDTF">2019-03-14T08:58:58Z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0x01010008EC4BDFB4C3D542892399C37F0B505F00FC87DC03DE605040BCB08D30A4996049</vt:lpwstr>
  </property>
</Properties>
</file>