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7"/>
  </p:notesMasterIdLst>
  <p:sldIdLst>
    <p:sldId id="27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90" d="100"/>
          <a:sy n="90" d="100"/>
        </p:scale>
        <p:origin x="204" y="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14/03/2019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Organisation </a:t>
            </a:r>
            <a:r>
              <a:rPr lang="de-DE" dirty="0" smtClean="0"/>
              <a:t>Factors (chair – LI Xiang)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600" dirty="0"/>
              <a:t>QMS </a:t>
            </a:r>
            <a:endParaRPr lang="de-DE" sz="2600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Maintainance  and updating infrastructure and facilities;</a:t>
            </a:r>
            <a:endParaRPr lang="de-DE" altLang="zh-CN" sz="2300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altLang="zh-CN" sz="2300" dirty="0" smtClean="0"/>
              <a:t>Documentation and Procedures management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Improvement </a:t>
            </a:r>
            <a:r>
              <a:rPr lang="de-DE" sz="2300" dirty="0"/>
              <a:t>management (preventive and corrective actions)</a:t>
            </a:r>
            <a:endParaRPr lang="de-DE" sz="2300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Compliance with quality standards, including WIS Specifications;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Communication and coordination </a:t>
            </a:r>
            <a:r>
              <a:rPr lang="de-DE" sz="2300" dirty="0" smtClean="0"/>
              <a:t>(internal and external)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sz="1800" dirty="0" smtClean="0"/>
              <a:t>Governance </a:t>
            </a:r>
            <a:r>
              <a:rPr lang="en-US" sz="1800" dirty="0"/>
              <a:t>of WIS section(s) for administrative issues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sz="1700" dirty="0" smtClean="0"/>
              <a:t>Internal </a:t>
            </a:r>
            <a:r>
              <a:rPr lang="en-US" sz="1700" dirty="0"/>
              <a:t>understanding of WIS (e.g. official gazette)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sz="1700" dirty="0"/>
              <a:t>Contact point(s) for external WIS </a:t>
            </a:r>
            <a:r>
              <a:rPr lang="en-US" sz="1700" dirty="0" smtClean="0"/>
              <a:t>partners/users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600" dirty="0" smtClean="0"/>
              <a:t>Funding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600" dirty="0"/>
              <a:t>Sufficient budgetary allocations to enable operations, </a:t>
            </a:r>
            <a:r>
              <a:rPr lang="de-DE" altLang="zh-CN" sz="2600" dirty="0"/>
              <a:t>service improvement, organiztion/</a:t>
            </a:r>
            <a:r>
              <a:rPr lang="de-DE" sz="2600" dirty="0"/>
              <a:t>participation in WIS related activities, including training events </a:t>
            </a:r>
            <a:r>
              <a:rPr lang="en-US" sz="2600" dirty="0"/>
              <a:t> …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altLang="zh-CN" sz="2600" dirty="0" smtClean="0"/>
              <a:t>Continuous </a:t>
            </a:r>
            <a:r>
              <a:rPr lang="de-DE" altLang="zh-CN" sz="2600" dirty="0"/>
              <a:t>management awareness;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600" dirty="0" smtClean="0"/>
              <a:t>Human Resources</a:t>
            </a:r>
            <a:endParaRPr lang="de-DE" sz="2600" dirty="0" smtClean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altLang="zh-CN" sz="2000" dirty="0"/>
              <a:t>Skill </a:t>
            </a:r>
            <a:r>
              <a:rPr lang="de-DE" altLang="zh-CN" sz="2000" dirty="0" smtClean="0"/>
              <a:t>assessment,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000" dirty="0" smtClean="0"/>
              <a:t>Curricula</a:t>
            </a:r>
            <a:endParaRPr lang="de-DE" sz="20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de-DE" sz="2300" dirty="0" smtClean="0"/>
              <a:t>Training courses/schedule</a:t>
            </a:r>
          </a:p>
          <a:p>
            <a:pPr lvl="2">
              <a:buFont typeface="Arial" panose="020B0604020202020204" pitchFamily="34" charset="0"/>
              <a:buChar char="•"/>
            </a:pPr>
            <a:endParaRPr lang="de-DE" sz="2000" dirty="0" smtClean="0"/>
          </a:p>
          <a:p>
            <a:pPr lvl="2">
              <a:buFont typeface="Arial" panose="020B0604020202020204" pitchFamily="34" charset="0"/>
              <a:buChar char="•"/>
            </a:pPr>
            <a:endParaRPr lang="de-DE" sz="2000" dirty="0" smtClean="0"/>
          </a:p>
          <a:p>
            <a:pPr marL="457200" lvl="1" indent="0">
              <a:buNone/>
            </a:pPr>
            <a:endParaRPr lang="de-DE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6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22F6DF-EF47-478B-A9B6-EA2DDDFFBDB1}">
  <ds:schemaRefs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95a6d21c-7db0-4b7e-981f-b4f22b02b9d8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E2499B-E241-4813-9A63-1F7AE49EA9EC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1338</TotalTime>
  <Words>112</Words>
  <Application>Microsoft Office PowerPoint</Application>
  <PresentationFormat>全屏显示(4:3)</PresentationFormat>
  <Paragraphs>20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TT-GISC2017-presentationXX-template</vt:lpstr>
      <vt:lpstr>Audit Criteria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NOT NULL</cp:lastModifiedBy>
  <cp:revision>44</cp:revision>
  <dcterms:created xsi:type="dcterms:W3CDTF">2017-11-13T09:50:18Z</dcterms:created>
  <dcterms:modified xsi:type="dcterms:W3CDTF">2019-03-14T08:23:47Z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